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051" y="2997928"/>
            <a:ext cx="10310949" cy="222721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Countries in Need of Help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636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Countries selected using </a:t>
            </a:r>
            <a:r>
              <a:rPr lang="en-US" dirty="0" smtClean="0"/>
              <a:t>K-Means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Afghanistan</a:t>
            </a:r>
          </a:p>
          <a:p>
            <a:r>
              <a:rPr lang="en-US" dirty="0"/>
              <a:t>Benin</a:t>
            </a:r>
          </a:p>
          <a:p>
            <a:r>
              <a:rPr lang="en-US" dirty="0"/>
              <a:t>Burkina Faso</a:t>
            </a:r>
          </a:p>
          <a:p>
            <a:r>
              <a:rPr lang="en-US" dirty="0"/>
              <a:t>Burundi</a:t>
            </a:r>
          </a:p>
          <a:p>
            <a:r>
              <a:rPr lang="en-US" dirty="0"/>
              <a:t>Cameroon</a:t>
            </a:r>
          </a:p>
          <a:p>
            <a:r>
              <a:rPr lang="en-US" dirty="0"/>
              <a:t>Central African Republic</a:t>
            </a:r>
          </a:p>
          <a:p>
            <a:r>
              <a:rPr lang="en-US" dirty="0"/>
              <a:t>Chad</a:t>
            </a:r>
          </a:p>
          <a:p>
            <a:r>
              <a:rPr lang="en-US" dirty="0"/>
              <a:t>Comoros</a:t>
            </a:r>
          </a:p>
          <a:p>
            <a:r>
              <a:rPr lang="en-US" dirty="0"/>
              <a:t>Cote d’Ivoire</a:t>
            </a:r>
          </a:p>
          <a:p>
            <a:r>
              <a:rPr lang="en-US" dirty="0"/>
              <a:t>Gambia</a:t>
            </a:r>
          </a:p>
          <a:p>
            <a:r>
              <a:rPr lang="en-US" dirty="0"/>
              <a:t>Guinea</a:t>
            </a:r>
          </a:p>
          <a:p>
            <a:r>
              <a:rPr lang="en-US" dirty="0"/>
              <a:t>Guinea-Bissau</a:t>
            </a:r>
          </a:p>
          <a:p>
            <a:r>
              <a:rPr lang="en-US" dirty="0"/>
              <a:t>Kenya</a:t>
            </a:r>
          </a:p>
          <a:p>
            <a:r>
              <a:rPr lang="en-US" dirty="0"/>
              <a:t>Madagascar</a:t>
            </a:r>
          </a:p>
          <a:p>
            <a:r>
              <a:rPr lang="en-US" dirty="0"/>
              <a:t>Malawi</a:t>
            </a:r>
          </a:p>
          <a:p>
            <a:r>
              <a:rPr lang="en-US" dirty="0"/>
              <a:t>Mali</a:t>
            </a:r>
          </a:p>
          <a:p>
            <a:r>
              <a:rPr lang="en-US" dirty="0"/>
              <a:t>Mozambique</a:t>
            </a:r>
          </a:p>
          <a:p>
            <a:r>
              <a:rPr lang="en-US" dirty="0"/>
              <a:t>Niger</a:t>
            </a:r>
          </a:p>
          <a:p>
            <a:r>
              <a:rPr lang="en-US" dirty="0"/>
              <a:t>Rwanda</a:t>
            </a:r>
          </a:p>
          <a:p>
            <a:r>
              <a:rPr lang="en-US" dirty="0"/>
              <a:t>Senegal</a:t>
            </a:r>
          </a:p>
          <a:p>
            <a:r>
              <a:rPr lang="en-US" dirty="0"/>
              <a:t>Sierra Leone </a:t>
            </a:r>
          </a:p>
          <a:p>
            <a:r>
              <a:rPr lang="en-US" dirty="0"/>
              <a:t>Tanzania</a:t>
            </a:r>
          </a:p>
          <a:p>
            <a:r>
              <a:rPr lang="en-US" dirty="0"/>
              <a:t>Togo</a:t>
            </a:r>
          </a:p>
          <a:p>
            <a:r>
              <a:rPr lang="en-US" dirty="0"/>
              <a:t>Uganda</a:t>
            </a:r>
          </a:p>
          <a:p>
            <a:r>
              <a:rPr lang="en-US" dirty="0"/>
              <a:t>Zambia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0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Dendrogram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2" y="1264555"/>
            <a:ext cx="10384970" cy="5774050"/>
          </a:xfrm>
        </p:spPr>
      </p:pic>
    </p:spTree>
    <p:extLst>
      <p:ext uri="{BB962C8B-B14F-4D97-AF65-F5344CB8AC3E}">
        <p14:creationId xmlns:p14="http://schemas.microsoft.com/office/powerpoint/2010/main" val="423190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using </a:t>
            </a:r>
            <a:r>
              <a:rPr lang="en-US" dirty="0" smtClean="0"/>
              <a:t>Hierarchical Clustering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3" t="37081" r="64716" b="35493"/>
          <a:stretch/>
        </p:blipFill>
        <p:spPr>
          <a:xfrm>
            <a:off x="2592925" y="1680882"/>
            <a:ext cx="5477856" cy="4679577"/>
          </a:xfrm>
        </p:spPr>
      </p:pic>
    </p:spTree>
    <p:extLst>
      <p:ext uri="{BB962C8B-B14F-4D97-AF65-F5344CB8AC3E}">
        <p14:creationId xmlns:p14="http://schemas.microsoft.com/office/powerpoint/2010/main" val="132790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Countries to be helped using Hierarchal </a:t>
            </a:r>
            <a:r>
              <a:rPr lang="en-US" dirty="0" smtClean="0"/>
              <a:t>Clustering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Armenia</a:t>
            </a:r>
          </a:p>
          <a:p>
            <a:r>
              <a:rPr lang="en-US" dirty="0"/>
              <a:t>Benin</a:t>
            </a:r>
          </a:p>
          <a:p>
            <a:r>
              <a:rPr lang="en-US" dirty="0"/>
              <a:t>Brazil</a:t>
            </a:r>
          </a:p>
          <a:p>
            <a:r>
              <a:rPr lang="en-US" dirty="0"/>
              <a:t>Burkina Faso</a:t>
            </a:r>
          </a:p>
          <a:p>
            <a:r>
              <a:rPr lang="en-US" dirty="0"/>
              <a:t>Cape Verde</a:t>
            </a:r>
          </a:p>
          <a:p>
            <a:r>
              <a:rPr lang="en-US" dirty="0"/>
              <a:t>Czech Republic</a:t>
            </a:r>
          </a:p>
          <a:p>
            <a:r>
              <a:rPr lang="en-US" dirty="0"/>
              <a:t>Egypt</a:t>
            </a:r>
          </a:p>
          <a:p>
            <a:r>
              <a:rPr lang="en-US" dirty="0"/>
              <a:t>Equatorial Guinea</a:t>
            </a:r>
          </a:p>
          <a:p>
            <a:r>
              <a:rPr lang="en-US" dirty="0"/>
              <a:t>Eritrea</a:t>
            </a:r>
          </a:p>
          <a:p>
            <a:r>
              <a:rPr lang="en-US" dirty="0"/>
              <a:t>Iran</a:t>
            </a:r>
          </a:p>
          <a:p>
            <a:r>
              <a:rPr lang="en-US" dirty="0"/>
              <a:t>Kazakhstan</a:t>
            </a:r>
          </a:p>
          <a:p>
            <a:r>
              <a:rPr lang="en-US" dirty="0"/>
              <a:t>Libya</a:t>
            </a:r>
          </a:p>
          <a:p>
            <a:r>
              <a:rPr lang="en-US" dirty="0"/>
              <a:t>Madagascar</a:t>
            </a:r>
          </a:p>
          <a:p>
            <a:r>
              <a:rPr lang="en-US" dirty="0"/>
              <a:t>Malawi</a:t>
            </a:r>
          </a:p>
          <a:p>
            <a:r>
              <a:rPr lang="en-US" dirty="0"/>
              <a:t>Mauritius</a:t>
            </a:r>
          </a:p>
          <a:p>
            <a:r>
              <a:rPr lang="en-US" dirty="0"/>
              <a:t>Montenegro</a:t>
            </a:r>
          </a:p>
          <a:p>
            <a:r>
              <a:rPr lang="en-US" dirty="0"/>
              <a:t>Pakistan</a:t>
            </a:r>
          </a:p>
          <a:p>
            <a:r>
              <a:rPr lang="en-US" dirty="0"/>
              <a:t>Peru</a:t>
            </a:r>
          </a:p>
          <a:p>
            <a:r>
              <a:rPr lang="en-US" dirty="0"/>
              <a:t>Romania</a:t>
            </a:r>
          </a:p>
          <a:p>
            <a:r>
              <a:rPr lang="en-US" dirty="0"/>
              <a:t>Tanzania</a:t>
            </a:r>
          </a:p>
          <a:p>
            <a:r>
              <a:rPr lang="en-US" dirty="0"/>
              <a:t>Turkey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Uganda</a:t>
            </a:r>
          </a:p>
          <a:p>
            <a:r>
              <a:rPr lang="en-US" dirty="0"/>
              <a:t>Vanuatu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4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57" y="624110"/>
            <a:ext cx="9871755" cy="1280890"/>
          </a:xfrm>
        </p:spPr>
        <p:txBody>
          <a:bodyPr>
            <a:noAutofit/>
          </a:bodyPr>
          <a:lstStyle/>
          <a:p>
            <a:r>
              <a:rPr lang="en-US" sz="4800" dirty="0" smtClean="0"/>
              <a:t>The modes of clustering </a:t>
            </a:r>
            <a:r>
              <a:rPr lang="en-US" sz="4800" dirty="0" smtClean="0"/>
              <a:t>used 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417" y="2133600"/>
            <a:ext cx="9963195" cy="3777622"/>
          </a:xfrm>
        </p:spPr>
        <p:txBody>
          <a:bodyPr>
            <a:noAutofit/>
          </a:bodyPr>
          <a:lstStyle/>
          <a:p>
            <a:r>
              <a:rPr lang="en-US" sz="3600" dirty="0" smtClean="0"/>
              <a:t>K-Means Clustering</a:t>
            </a:r>
          </a:p>
          <a:p>
            <a:r>
              <a:rPr lang="en-US" sz="3600" dirty="0" smtClean="0"/>
              <a:t>Hierarchical Clustering using Dendrogram.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87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95" y="1375954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Index: 167 entries, Afghanistan to Zambia</a:t>
            </a:r>
          </a:p>
          <a:p>
            <a:r>
              <a:rPr lang="en-US" dirty="0"/>
              <a:t>Data columns (total 9 columns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83207"/>
              </p:ext>
            </p:extLst>
          </p:nvPr>
        </p:nvGraphicFramePr>
        <p:xfrm>
          <a:off x="2860766" y="2234515"/>
          <a:ext cx="6045198" cy="4219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066">
                  <a:extLst>
                    <a:ext uri="{9D8B030D-6E8A-4147-A177-3AD203B41FA5}">
                      <a16:colId xmlns:a16="http://schemas.microsoft.com/office/drawing/2014/main" val="2527557291"/>
                    </a:ext>
                  </a:extLst>
                </a:gridCol>
                <a:gridCol w="1733974">
                  <a:extLst>
                    <a:ext uri="{9D8B030D-6E8A-4147-A177-3AD203B41FA5}">
                      <a16:colId xmlns:a16="http://schemas.microsoft.com/office/drawing/2014/main" val="1561560843"/>
                    </a:ext>
                  </a:extLst>
                </a:gridCol>
                <a:gridCol w="2296158">
                  <a:extLst>
                    <a:ext uri="{9D8B030D-6E8A-4147-A177-3AD203B41FA5}">
                      <a16:colId xmlns:a16="http://schemas.microsoft.com/office/drawing/2014/main" val="3832892016"/>
                    </a:ext>
                  </a:extLst>
                </a:gridCol>
              </a:tblGrid>
              <a:tr h="379065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D-Type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09043"/>
                  </a:ext>
                </a:extLst>
              </a:tr>
              <a:tr h="30825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</a:t>
                      </a:r>
                      <a:r>
                        <a:rPr lang="en-US" baseline="0" dirty="0" smtClean="0"/>
                        <a:t> Mortality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627466"/>
                  </a:ext>
                </a:extLst>
              </a:tr>
              <a:tr h="3082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Exports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49976"/>
                  </a:ext>
                </a:extLst>
              </a:tr>
              <a:tr h="30825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4578"/>
                  </a:ext>
                </a:extLst>
              </a:tr>
              <a:tr h="30825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42627"/>
                  </a:ext>
                </a:extLst>
              </a:tr>
              <a:tr h="30825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int64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1905"/>
                  </a:ext>
                </a:extLst>
              </a:tr>
              <a:tr h="30825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209132"/>
                  </a:ext>
                </a:extLst>
              </a:tr>
              <a:tr h="308259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Life</a:t>
                      </a:r>
                      <a:r>
                        <a:rPr lang="en-US" baseline="0" dirty="0" smtClean="0"/>
                        <a:t> Expectancy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39514"/>
                  </a:ext>
                </a:extLst>
              </a:tr>
              <a:tr h="308259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Fertility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31847"/>
                  </a:ext>
                </a:extLst>
              </a:tr>
              <a:tr h="308259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int64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40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04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Data 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7" t="36618" r="44202" b="19998"/>
          <a:stretch/>
        </p:blipFill>
        <p:spPr>
          <a:xfrm>
            <a:off x="3003304" y="2133600"/>
            <a:ext cx="5983941" cy="37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6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275"/>
          </a:xfrm>
        </p:spPr>
      </p:pic>
    </p:spTree>
    <p:extLst>
      <p:ext uri="{BB962C8B-B14F-4D97-AF65-F5344CB8AC3E}">
        <p14:creationId xmlns:p14="http://schemas.microsoft.com/office/powerpoint/2010/main" val="78074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Feature </a:t>
            </a:r>
            <a:r>
              <a:rPr lang="en-US" dirty="0" smtClean="0"/>
              <a:t>Selection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were scaled using Standard Scaler</a:t>
            </a:r>
          </a:p>
          <a:p>
            <a:r>
              <a:rPr lang="en-US" dirty="0" smtClean="0"/>
              <a:t>The scaled features were fitted and transformed using Principal Component Analysis to reduce the dimensions.</a:t>
            </a:r>
          </a:p>
          <a:p>
            <a:r>
              <a:rPr lang="en-US" dirty="0" smtClean="0"/>
              <a:t>5 components were selected.</a:t>
            </a:r>
          </a:p>
          <a:p>
            <a:r>
              <a:rPr lang="en-US" dirty="0" smtClean="0"/>
              <a:t>The total data explained by 5 components </a:t>
            </a:r>
            <a:r>
              <a:rPr lang="en-US" dirty="0" smtClean="0"/>
              <a:t>= </a:t>
            </a:r>
            <a:r>
              <a:rPr lang="en-US" b="1" dirty="0" smtClean="0"/>
              <a:t>0.949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022411"/>
            <a:ext cx="3994468" cy="26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3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clusters selected are 9.</a:t>
            </a:r>
          </a:p>
          <a:p>
            <a:r>
              <a:rPr lang="en-US" dirty="0" smtClean="0"/>
              <a:t>The relation between the number of clusters and inertias is explained by the graph.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1" y="2976467"/>
            <a:ext cx="5242560" cy="3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GDP vs </a:t>
            </a:r>
            <a:r>
              <a:rPr lang="en-US" dirty="0" smtClean="0"/>
              <a:t>Clusters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04" y="1644380"/>
            <a:ext cx="7873063" cy="5065615"/>
          </a:xfrm>
        </p:spPr>
      </p:pic>
      <p:sp>
        <p:nvSpPr>
          <p:cNvPr id="6" name="TextBox 5"/>
          <p:cNvSpPr txBox="1"/>
          <p:nvPr/>
        </p:nvSpPr>
        <p:spPr>
          <a:xfrm>
            <a:off x="1179496" y="1644380"/>
            <a:ext cx="313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</a:p>
          <a:p>
            <a:r>
              <a:rPr lang="en-US" dirty="0" smtClean="0"/>
              <a:t>D</a:t>
            </a:r>
            <a:br>
              <a:rPr lang="en-US" dirty="0" smtClean="0"/>
            </a:b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6901" y="6525329"/>
            <a:ext cx="297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4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using </a:t>
            </a:r>
            <a:r>
              <a:rPr lang="en-US" dirty="0" smtClean="0"/>
              <a:t>K-Means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8" t="42663" r="65327" b="20501"/>
          <a:stretch/>
        </p:blipFill>
        <p:spPr>
          <a:xfrm>
            <a:off x="2592925" y="2111189"/>
            <a:ext cx="4762616" cy="4585445"/>
          </a:xfrm>
        </p:spPr>
      </p:pic>
    </p:spTree>
    <p:extLst>
      <p:ext uri="{BB962C8B-B14F-4D97-AF65-F5344CB8AC3E}">
        <p14:creationId xmlns:p14="http://schemas.microsoft.com/office/powerpoint/2010/main" val="198457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227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Countries in Need of Help</vt:lpstr>
      <vt:lpstr>The modes of clustering used :</vt:lpstr>
      <vt:lpstr>Data :</vt:lpstr>
      <vt:lpstr>Statistics of Data :</vt:lpstr>
      <vt:lpstr>PowerPoint Presentation</vt:lpstr>
      <vt:lpstr> Feature Selection :</vt:lpstr>
      <vt:lpstr>K-Means : </vt:lpstr>
      <vt:lpstr>GDP vs Clusters :</vt:lpstr>
      <vt:lpstr>Stats using K-Means :</vt:lpstr>
      <vt:lpstr>Countries selected using K-Means :</vt:lpstr>
      <vt:lpstr>Dendrogram</vt:lpstr>
      <vt:lpstr>Stats using Hierarchical Clustering :</vt:lpstr>
      <vt:lpstr>Countries to be helped using Hierarchal Clustering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Countries in Need of Help</dc:title>
  <dc:creator>MAHE</dc:creator>
  <cp:lastModifiedBy>MAHE</cp:lastModifiedBy>
  <cp:revision>8</cp:revision>
  <dcterms:created xsi:type="dcterms:W3CDTF">2020-06-30T09:44:36Z</dcterms:created>
  <dcterms:modified xsi:type="dcterms:W3CDTF">2020-07-10T09:19:42Z</dcterms:modified>
</cp:coreProperties>
</file>