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573579"/>
            <a:ext cx="10572000" cy="3846620"/>
          </a:xfrm>
        </p:spPr>
        <p:txBody>
          <a:bodyPr anchor="ctr" anchorCtr="0"/>
          <a:lstStyle/>
          <a:p>
            <a:pPr algn="ctr"/>
            <a:r>
              <a:rPr lang="fr-FR" dirty="0" smtClean="0"/>
              <a:t>Formation HTML/CSS/GIT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1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03 GIT </a:t>
            </a:r>
            <a:r>
              <a:rPr lang="fr-FR" dirty="0"/>
              <a:t>– </a:t>
            </a:r>
            <a:r>
              <a:rPr lang="fr-FR" dirty="0" smtClean="0"/>
              <a:t>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logiciels de gestion de versions sont utilisés principalement par les </a:t>
            </a:r>
            <a:r>
              <a:rPr lang="fr-FR" dirty="0" smtClean="0"/>
              <a:t>développeurs.</a:t>
            </a:r>
          </a:p>
          <a:p>
            <a:r>
              <a:rPr lang="fr-FR" dirty="0" smtClean="0"/>
              <a:t>Permets d’avoir un historique d’un fichier.</a:t>
            </a:r>
          </a:p>
          <a:p>
            <a:r>
              <a:rPr lang="fr-FR" dirty="0" smtClean="0"/>
              <a:t>De travailler à plusieurs sans se marcher dessus.</a:t>
            </a:r>
          </a:p>
          <a:p>
            <a:r>
              <a:rPr lang="fr-FR" dirty="0" smtClean="0"/>
              <a:t>Multiplateformes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9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03 GIT – </a:t>
            </a:r>
            <a:r>
              <a:rPr lang="fr-FR" dirty="0" smtClean="0"/>
              <a:t>Les </a:t>
            </a:r>
            <a:r>
              <a:rPr lang="fr-FR" dirty="0" err="1" smtClean="0"/>
              <a:t>branch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3" y="2415257"/>
            <a:ext cx="11719406" cy="3727966"/>
          </a:xfrm>
        </p:spPr>
      </p:pic>
    </p:spTree>
    <p:extLst>
      <p:ext uri="{BB962C8B-B14F-4D97-AF65-F5344CB8AC3E}">
        <p14:creationId xmlns:p14="http://schemas.microsoft.com/office/powerpoint/2010/main" val="33294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03 GIT – Les </a:t>
            </a:r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clone « url repo »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smtClean="0"/>
              <a:t>Git commit</a:t>
            </a:r>
          </a:p>
          <a:p>
            <a:r>
              <a:rPr lang="fr-FR" dirty="0" smtClean="0"/>
              <a:t>Git push</a:t>
            </a:r>
          </a:p>
          <a:p>
            <a:r>
              <a:rPr lang="fr-FR" dirty="0" smtClean="0"/>
              <a:t>Git pull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endParaRPr lang="fr-FR" dirty="0" smtClean="0"/>
          </a:p>
          <a:p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 smtClean="0"/>
          </a:p>
          <a:p>
            <a:r>
              <a:rPr lang="fr-FR" dirty="0" smtClean="0"/>
              <a:t>Git </a:t>
            </a:r>
            <a:r>
              <a:rPr lang="fr-FR" dirty="0" err="1" smtClean="0"/>
              <a:t>branch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126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48" y="2279560"/>
            <a:ext cx="8690801" cy="4302518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01 HTML – 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01 HTML – 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i="1" dirty="0" smtClean="0"/>
              <a:t>Hypertext </a:t>
            </a:r>
            <a:r>
              <a:rPr lang="fr-FR" i="1" dirty="0" err="1"/>
              <a:t>Markup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Langage de balisage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Inventé au début des années 90s</a:t>
            </a:r>
          </a:p>
        </p:txBody>
      </p:sp>
    </p:spTree>
    <p:extLst>
      <p:ext uri="{BB962C8B-B14F-4D97-AF65-F5344CB8AC3E}">
        <p14:creationId xmlns:p14="http://schemas.microsoft.com/office/powerpoint/2010/main" val="30962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</a:t>
            </a:r>
            <a:r>
              <a:rPr lang="fr-FR" dirty="0" smtClean="0"/>
              <a:t>–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HTML a une structure </a:t>
            </a:r>
            <a:r>
              <a:rPr lang="fr-FR" dirty="0" smtClean="0"/>
              <a:t>arborescente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DOCTYPE est la première balise d’une page html, elle indique au navigateur qu’il s’agit d’une page web faite en HTML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contenue d’une page commence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&lt;html&gt;</a:t>
            </a:r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se termine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&lt;/html&gt;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informations non affiché sont contenues dans la balise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informations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affiché sont contenues dans la balise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&lt;body&gt;</a:t>
            </a: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 deux type de balise: les balises en paires et les balises orphelines.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1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– </a:t>
            </a:r>
            <a:r>
              <a:rPr lang="fr-FR" dirty="0" smtClean="0"/>
              <a:t>Contenue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34860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indiquer la langue de la page 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 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lang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=’’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l’encodage des caractères à utiliser: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charset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=‘’utf-8’’&gt;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balise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dans la partie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page: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 de ma page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9" y="3570890"/>
            <a:ext cx="4194240" cy="31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– Contenue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choix des balises a utilisé dépend du contenu qu’elles contiendront.</a:t>
            </a:r>
          </a:p>
          <a:p>
            <a:r>
              <a:rPr lang="fr-FR" dirty="0" smtClean="0"/>
              <a:t>Les balises on des attribues et des sélecteurs (class, id).</a:t>
            </a:r>
          </a:p>
          <a:p>
            <a:r>
              <a:rPr lang="fr-FR" dirty="0" smtClean="0"/>
              <a:t>Les balises on une valeur sémantique </a:t>
            </a:r>
            <a:r>
              <a:rPr lang="fr-FR" dirty="0" err="1" smtClean="0"/>
              <a:t>inline</a:t>
            </a:r>
            <a:r>
              <a:rPr lang="fr-FR" dirty="0" smtClean="0"/>
              <a:t> ou block</a:t>
            </a:r>
            <a:r>
              <a:rPr lang="fr-FR" dirty="0" smtClean="0"/>
              <a:t>.</a:t>
            </a:r>
          </a:p>
          <a:p>
            <a:r>
              <a:rPr lang="fr-FR" dirty="0" smtClean="0"/>
              <a:t>Liste non exhaustive de balise :</a:t>
            </a:r>
            <a:r>
              <a:rPr lang="fr-FR" dirty="0"/>
              <a:t> </a:t>
            </a:r>
            <a:r>
              <a:rPr lang="fr-FR" dirty="0" err="1"/>
              <a:t>openclassroom</a:t>
            </a:r>
            <a:r>
              <a:rPr lang="fr-FR" dirty="0"/>
              <a:t> memento html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50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02 CSS – Les bases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F</a:t>
            </a:r>
            <a:r>
              <a:rPr lang="fr-FR" b="1" dirty="0" smtClean="0"/>
              <a:t>euilles de style en cascade</a:t>
            </a:r>
          </a:p>
          <a:p>
            <a:pPr marL="0" indent="0">
              <a:buNone/>
            </a:pPr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faire la mise </a:t>
            </a:r>
            <a:r>
              <a:rPr lang="fr-FR" dirty="0" smtClean="0"/>
              <a:t>en </a:t>
            </a:r>
            <a:r>
              <a:rPr lang="fr-FR" dirty="0"/>
              <a:t>page de </a:t>
            </a:r>
            <a:r>
              <a:rPr lang="fr-FR" dirty="0" smtClean="0"/>
              <a:t>votre page HTML.</a:t>
            </a:r>
          </a:p>
          <a:p>
            <a:pPr marL="0" indent="0">
              <a:buNone/>
            </a:pPr>
            <a:r>
              <a:rPr lang="fr-FR" dirty="0" smtClean="0"/>
              <a:t>Simple à comprendre long à maitriser</a:t>
            </a:r>
          </a:p>
          <a:p>
            <a:pPr marL="0" indent="0">
              <a:buNone/>
            </a:pPr>
            <a:r>
              <a:rPr lang="fr-FR" dirty="0" smtClean="0"/>
              <a:t>Problème de compatibilité navigateur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02 CSS – </a:t>
            </a:r>
            <a:r>
              <a:rPr lang="fr-FR" dirty="0" smtClean="0"/>
              <a:t>Sélecteur, attribut et valeur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85996"/>
          </a:xfrm>
        </p:spPr>
        <p:txBody>
          <a:bodyPr/>
          <a:lstStyle/>
          <a:p>
            <a:r>
              <a:rPr lang="fr-FR" dirty="0" smtClean="0"/>
              <a:t>Le CSS se décompose en 3 parties le sélecteur l’attribut et sa valeur.</a:t>
            </a:r>
          </a:p>
          <a:p>
            <a:r>
              <a:rPr lang="fr-FR" dirty="0" smtClean="0"/>
              <a:t>Les classes et les id sont les sélecteurs les plus utilisés mais il en existe bien d’autres.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1" y="3208284"/>
            <a:ext cx="5426136" cy="36032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08" y="3208284"/>
            <a:ext cx="5279263" cy="36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02 </a:t>
            </a:r>
            <a:r>
              <a:rPr lang="fr-FR" dirty="0"/>
              <a:t>CSS – </a:t>
            </a:r>
            <a:r>
              <a:rPr lang="fr-FR" dirty="0" smtClean="0"/>
              <a:t>Listes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: change la couleur du texte.</a:t>
            </a:r>
          </a:p>
          <a:p>
            <a:r>
              <a:rPr lang="fr-FR" dirty="0" smtClean="0"/>
              <a:t>Background: change la couleur, l’image et la position du fond.</a:t>
            </a:r>
          </a:p>
          <a:p>
            <a:r>
              <a:rPr lang="fr-FR" dirty="0" smtClean="0"/>
              <a:t>Display: change le comportement d’une balise dans le flux.</a:t>
            </a:r>
          </a:p>
          <a:p>
            <a:r>
              <a:rPr lang="fr-FR" dirty="0" err="1" smtClean="0"/>
              <a:t>Width</a:t>
            </a:r>
            <a:r>
              <a:rPr lang="fr-FR" dirty="0" smtClean="0"/>
              <a:t>: change la largeur d’une balise.</a:t>
            </a:r>
          </a:p>
          <a:p>
            <a:r>
              <a:rPr lang="fr-FR" dirty="0" err="1" smtClean="0"/>
              <a:t>Height</a:t>
            </a:r>
            <a:r>
              <a:rPr lang="fr-FR" dirty="0" smtClean="0"/>
              <a:t>: change la hauteur.</a:t>
            </a:r>
          </a:p>
          <a:p>
            <a:r>
              <a:rPr lang="fr-FR" dirty="0" err="1" smtClean="0"/>
              <a:t>Ect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2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1206</TotalTime>
  <Words>393</Words>
  <Application>Microsoft Office PowerPoint</Application>
  <PresentationFormat>Grand écran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Century Gothic</vt:lpstr>
      <vt:lpstr>Courier New</vt:lpstr>
      <vt:lpstr>Wingdings 2</vt:lpstr>
      <vt:lpstr>Concis</vt:lpstr>
      <vt:lpstr>Formation HTML/CSS/GIT</vt:lpstr>
      <vt:lpstr>Chapitre 01 HTML – Schéma</vt:lpstr>
      <vt:lpstr>Chapitre 01 HTML – Les bases</vt:lpstr>
      <vt:lpstr>Chapitre 01 HTML – Structure</vt:lpstr>
      <vt:lpstr>Chapitre 01 HTML – Contenue</vt:lpstr>
      <vt:lpstr>Chapitre 01 HTML – Contenue</vt:lpstr>
      <vt:lpstr>Chapitre 02 CSS – Les bases </vt:lpstr>
      <vt:lpstr>Chapitre 02 CSS – Sélecteur, attribut et valeur </vt:lpstr>
      <vt:lpstr>Chapitre 02 CSS – Listes attributs</vt:lpstr>
      <vt:lpstr>Chapitre 03 GIT – Les bases</vt:lpstr>
      <vt:lpstr>Chapitre 03 GIT – Les branch</vt:lpstr>
      <vt:lpstr>Chapitre 03 GIT – Les commandes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HTML/CSS/JS/GIT</dc:title>
  <dc:creator>Asaku</dc:creator>
  <cp:lastModifiedBy>Asaku</cp:lastModifiedBy>
  <cp:revision>24</cp:revision>
  <dcterms:created xsi:type="dcterms:W3CDTF">2016-08-01T19:14:08Z</dcterms:created>
  <dcterms:modified xsi:type="dcterms:W3CDTF">2016-09-24T09:32:18Z</dcterms:modified>
</cp:coreProperties>
</file>