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56" r:id="rId2"/>
    <p:sldId id="259" r:id="rId3"/>
    <p:sldId id="258" r:id="rId4"/>
    <p:sldId id="257" r:id="rId5"/>
    <p:sldId id="260" r:id="rId6"/>
    <p:sldId id="261" r:id="rId7"/>
    <p:sldId id="263" r:id="rId8"/>
    <p:sldId id="264" r:id="rId9"/>
    <p:sldId id="297" r:id="rId10"/>
    <p:sldId id="299" r:id="rId11"/>
    <p:sldId id="298" r:id="rId12"/>
    <p:sldId id="300" r:id="rId13"/>
    <p:sldId id="301" r:id="rId14"/>
    <p:sldId id="302" r:id="rId15"/>
    <p:sldId id="278" r:id="rId16"/>
  </p:sldIdLst>
  <p:sldSz cx="9144000" cy="5143500" type="screen16x9"/>
  <p:notesSz cx="6858000" cy="9144000"/>
  <p:embeddedFontLst>
    <p:embeddedFont>
      <p:font typeface="Advent Pro SemiBold" panose="020B0604020202020204" charset="0"/>
      <p:regular r:id="rId18"/>
      <p:bold r:id="rId19"/>
    </p:embeddedFont>
    <p:embeddedFont>
      <p:font typeface="Fira Sans Condensed Medium" panose="020B0603050000020004" pitchFamily="34" charset="0"/>
      <p:regular r:id="rId20"/>
      <p:bold r:id="rId21"/>
      <p:italic r:id="rId22"/>
      <p:boldItalic r:id="rId23"/>
    </p:embeddedFont>
    <p:embeddedFont>
      <p:font typeface="Fira Sans Extra Condensed Medium" panose="020B0604020202020204" charset="0"/>
      <p:regular r:id="rId24"/>
      <p:bold r:id="rId25"/>
      <p:italic r:id="rId26"/>
      <p:boldItalic r:id="rId27"/>
    </p:embeddedFont>
    <p:embeddedFont>
      <p:font typeface="Livvic Light" pitchFamily="2" charset="0"/>
      <p:regular r:id="rId28"/>
      <p:italic r:id="rId29"/>
    </p:embeddedFont>
    <p:embeddedFont>
      <p:font typeface="Maven Pro" panose="020B0604020202020204" charset="0"/>
      <p:regular r:id="rId30"/>
      <p:bold r:id="rId31"/>
    </p:embeddedFont>
    <p:embeddedFont>
      <p:font typeface="Maven Pro SemiBold" panose="020B0604020202020204" charset="0"/>
      <p:regular r:id="rId32"/>
      <p:bold r:id="rId33"/>
    </p:embeddedFont>
    <p:embeddedFont>
      <p:font typeface="Nunito Light" pitchFamily="2" charset="0"/>
      <p:regular r:id="rId34"/>
      <p:italic r:id="rId35"/>
    </p:embeddedFont>
    <p:embeddedFont>
      <p:font typeface="Share Tech"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45"/>
    <a:srgbClr val="00CFCC"/>
    <a:srgbClr val="FF9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9D75BC-CFC2-4639-BA24-A5E327AF7D88}">
  <a:tblStyle styleId="{C59D75BC-CFC2-4639-BA24-A5E327AF7D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90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66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577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063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3599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1517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9" r:id="rId7"/>
    <p:sldLayoutId id="2147483663"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462150" y="951189"/>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VEGIBLE</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REGISTER</a:t>
            </a:r>
            <a:endParaRPr dirty="0"/>
          </a:p>
        </p:txBody>
      </p:sp>
      <p:sp>
        <p:nvSpPr>
          <p:cNvPr id="699" name="Google Shape;699;p33"/>
          <p:cNvSpPr txBox="1">
            <a:spLocks noGrp="1"/>
          </p:cNvSpPr>
          <p:nvPr>
            <p:ph type="ctrTitle" idx="4294967295"/>
          </p:nvPr>
        </p:nvSpPr>
        <p:spPr>
          <a:xfrm>
            <a:off x="5100663" y="1742866"/>
            <a:ext cx="1451100"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USERNAME</a:t>
            </a:r>
            <a:endParaRPr sz="1800" dirty="0"/>
          </a:p>
        </p:txBody>
      </p:sp>
      <p:sp>
        <p:nvSpPr>
          <p:cNvPr id="701" name="Google Shape;701;p33"/>
          <p:cNvSpPr txBox="1">
            <a:spLocks noGrp="1"/>
          </p:cNvSpPr>
          <p:nvPr>
            <p:ph type="subTitle" idx="4294967295"/>
          </p:nvPr>
        </p:nvSpPr>
        <p:spPr>
          <a:xfrm>
            <a:off x="4899272" y="1863116"/>
            <a:ext cx="18813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400" dirty="0"/>
              <a:t>Choose a u</a:t>
            </a:r>
            <a:r>
              <a:rPr lang="en" sz="1400" dirty="0"/>
              <a:t>nique username </a:t>
            </a:r>
            <a:endParaRPr sz="1400" dirty="0"/>
          </a:p>
        </p:txBody>
      </p:sp>
      <p:sp>
        <p:nvSpPr>
          <p:cNvPr id="702" name="Google Shape;702;p33"/>
          <p:cNvSpPr/>
          <p:nvPr/>
        </p:nvSpPr>
        <p:spPr>
          <a:xfrm>
            <a:off x="5748251" y="134079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txBox="1">
            <a:spLocks noGrp="1"/>
          </p:cNvSpPr>
          <p:nvPr>
            <p:ph type="ctrTitle" idx="4294967295"/>
          </p:nvPr>
        </p:nvSpPr>
        <p:spPr>
          <a:xfrm>
            <a:off x="7040338" y="2597494"/>
            <a:ext cx="1451100"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EMAIL</a:t>
            </a:r>
            <a:endParaRPr sz="1800" dirty="0"/>
          </a:p>
        </p:txBody>
      </p:sp>
      <p:sp>
        <p:nvSpPr>
          <p:cNvPr id="704" name="Google Shape;704;p33"/>
          <p:cNvSpPr txBox="1">
            <a:spLocks noGrp="1"/>
          </p:cNvSpPr>
          <p:nvPr>
            <p:ph type="subTitle" idx="4294967295"/>
          </p:nvPr>
        </p:nvSpPr>
        <p:spPr>
          <a:xfrm>
            <a:off x="6759438" y="2717744"/>
            <a:ext cx="20403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400" dirty="0"/>
              <a:t>Enter the email you want to add with your username </a:t>
            </a:r>
            <a:endParaRPr sz="1400" dirty="0"/>
          </a:p>
        </p:txBody>
      </p:sp>
      <p:sp>
        <p:nvSpPr>
          <p:cNvPr id="705" name="Google Shape;705;p33"/>
          <p:cNvSpPr/>
          <p:nvPr/>
        </p:nvSpPr>
        <p:spPr>
          <a:xfrm>
            <a:off x="7687926" y="2195419"/>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txBox="1">
            <a:spLocks noGrp="1"/>
          </p:cNvSpPr>
          <p:nvPr>
            <p:ph type="ctrTitle" idx="4294967295"/>
          </p:nvPr>
        </p:nvSpPr>
        <p:spPr>
          <a:xfrm>
            <a:off x="5100663" y="3452318"/>
            <a:ext cx="1451100"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PASSWORD</a:t>
            </a:r>
            <a:endParaRPr sz="1800" dirty="0"/>
          </a:p>
        </p:txBody>
      </p:sp>
      <p:sp>
        <p:nvSpPr>
          <p:cNvPr id="707" name="Google Shape;707;p33"/>
          <p:cNvSpPr txBox="1">
            <a:spLocks noGrp="1"/>
          </p:cNvSpPr>
          <p:nvPr>
            <p:ph type="subTitle" idx="4294967295"/>
          </p:nvPr>
        </p:nvSpPr>
        <p:spPr>
          <a:xfrm>
            <a:off x="4819772" y="3608144"/>
            <a:ext cx="20403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400" dirty="0"/>
              <a:t>Secure your account and chats with a password .</a:t>
            </a:r>
          </a:p>
        </p:txBody>
      </p:sp>
      <p:sp>
        <p:nvSpPr>
          <p:cNvPr id="708" name="Google Shape;708;p33"/>
          <p:cNvSpPr/>
          <p:nvPr/>
        </p:nvSpPr>
        <p:spPr>
          <a:xfrm>
            <a:off x="5748251" y="305024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701;p33">
            <a:extLst>
              <a:ext uri="{FF2B5EF4-FFF2-40B4-BE49-F238E27FC236}">
                <a16:creationId xmlns:a16="http://schemas.microsoft.com/office/drawing/2014/main" id="{F1CFE4F6-EB57-4297-311D-A2214B467D69}"/>
              </a:ext>
            </a:extLst>
          </p:cNvPr>
          <p:cNvSpPr txBox="1">
            <a:spLocks/>
          </p:cNvSpPr>
          <p:nvPr/>
        </p:nvSpPr>
        <p:spPr>
          <a:xfrm>
            <a:off x="3088577" y="515481"/>
            <a:ext cx="6926372" cy="64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spcAft>
                <a:spcPts val="1600"/>
              </a:spcAft>
              <a:buFont typeface="Maven Pro"/>
              <a:buNone/>
            </a:pPr>
            <a:r>
              <a:rPr lang="en-US" sz="1000" dirty="0"/>
              <a:t>Since you don’t have account registered . Follow there steps to get started</a:t>
            </a:r>
          </a:p>
        </p:txBody>
      </p:sp>
      <p:pic>
        <p:nvPicPr>
          <p:cNvPr id="5" name="Picture 4">
            <a:extLst>
              <a:ext uri="{FF2B5EF4-FFF2-40B4-BE49-F238E27FC236}">
                <a16:creationId xmlns:a16="http://schemas.microsoft.com/office/drawing/2014/main" id="{445FF260-2EAF-9C3B-C895-1625F9C702C6}"/>
              </a:ext>
            </a:extLst>
          </p:cNvPr>
          <p:cNvPicPr>
            <a:picLocks noChangeAspect="1"/>
          </p:cNvPicPr>
          <p:nvPr/>
        </p:nvPicPr>
        <p:blipFill>
          <a:blip r:embed="rId3"/>
          <a:stretch>
            <a:fillRect/>
          </a:stretch>
        </p:blipFill>
        <p:spPr>
          <a:xfrm>
            <a:off x="632191" y="1078709"/>
            <a:ext cx="2713983" cy="3387274"/>
          </a:xfrm>
          <a:prstGeom prst="rect">
            <a:avLst/>
          </a:prstGeom>
        </p:spPr>
      </p:pic>
    </p:spTree>
    <p:extLst>
      <p:ext uri="{BB962C8B-B14F-4D97-AF65-F5344CB8AC3E}">
        <p14:creationId xmlns:p14="http://schemas.microsoft.com/office/powerpoint/2010/main" val="494488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HOME</a:t>
            </a:r>
            <a:endParaRPr dirty="0"/>
          </a:p>
        </p:txBody>
      </p:sp>
      <p:sp>
        <p:nvSpPr>
          <p:cNvPr id="688" name="Google Shape;688;p32"/>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245455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SELLER HOME .</a:t>
            </a:r>
            <a:endParaRPr dirty="0"/>
          </a:p>
        </p:txBody>
      </p:sp>
      <p:sp>
        <p:nvSpPr>
          <p:cNvPr id="701" name="Google Shape;701;p33"/>
          <p:cNvSpPr txBox="1">
            <a:spLocks noGrp="1"/>
          </p:cNvSpPr>
          <p:nvPr>
            <p:ph type="subTitle" idx="4294967295"/>
          </p:nvPr>
        </p:nvSpPr>
        <p:spPr>
          <a:xfrm>
            <a:off x="4603817" y="1864096"/>
            <a:ext cx="18813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400" dirty="0"/>
              <a:t>It will be home of page of seller.</a:t>
            </a:r>
            <a:endParaRPr sz="1400" dirty="0"/>
          </a:p>
        </p:txBody>
      </p:sp>
      <p:sp>
        <p:nvSpPr>
          <p:cNvPr id="702" name="Google Shape;702;p33"/>
          <p:cNvSpPr/>
          <p:nvPr/>
        </p:nvSpPr>
        <p:spPr>
          <a:xfrm>
            <a:off x="5466505" y="1402468"/>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txBox="1">
            <a:spLocks noGrp="1"/>
          </p:cNvSpPr>
          <p:nvPr>
            <p:ph type="subTitle" idx="4294967295"/>
          </p:nvPr>
        </p:nvSpPr>
        <p:spPr>
          <a:xfrm>
            <a:off x="5866584" y="3679149"/>
            <a:ext cx="20403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400" dirty="0"/>
              <a:t>Here he/she can see which vegetables he has uploaded on website</a:t>
            </a:r>
            <a:endParaRPr sz="1400" dirty="0"/>
          </a:p>
        </p:txBody>
      </p:sp>
      <p:sp>
        <p:nvSpPr>
          <p:cNvPr id="705" name="Google Shape;705;p33"/>
          <p:cNvSpPr/>
          <p:nvPr/>
        </p:nvSpPr>
        <p:spPr>
          <a:xfrm>
            <a:off x="6808772" y="3134274"/>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EF4236D-C955-645F-AA49-A596183A6779}"/>
              </a:ext>
            </a:extLst>
          </p:cNvPr>
          <p:cNvPicPr>
            <a:picLocks noChangeAspect="1"/>
          </p:cNvPicPr>
          <p:nvPr/>
        </p:nvPicPr>
        <p:blipFill>
          <a:blip r:embed="rId3"/>
          <a:stretch>
            <a:fillRect/>
          </a:stretch>
        </p:blipFill>
        <p:spPr>
          <a:xfrm>
            <a:off x="211850" y="1211280"/>
            <a:ext cx="4387324" cy="2467870"/>
          </a:xfrm>
          <a:prstGeom prst="rect">
            <a:avLst/>
          </a:prstGeom>
        </p:spPr>
      </p:pic>
    </p:spTree>
    <p:extLst>
      <p:ext uri="{BB962C8B-B14F-4D97-AF65-F5344CB8AC3E}">
        <p14:creationId xmlns:p14="http://schemas.microsoft.com/office/powerpoint/2010/main" val="3603743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CUSTOMER HOME ..</a:t>
            </a:r>
            <a:endParaRPr dirty="0"/>
          </a:p>
        </p:txBody>
      </p:sp>
      <p:sp>
        <p:nvSpPr>
          <p:cNvPr id="701" name="Google Shape;701;p33"/>
          <p:cNvSpPr txBox="1">
            <a:spLocks noGrp="1"/>
          </p:cNvSpPr>
          <p:nvPr>
            <p:ph type="subTitle" idx="4294967295"/>
          </p:nvPr>
        </p:nvSpPr>
        <p:spPr>
          <a:xfrm>
            <a:off x="4866083" y="1661699"/>
            <a:ext cx="18813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IN" sz="1400" dirty="0"/>
              <a:t>It will show list of all vegetable sellers</a:t>
            </a:r>
            <a:endParaRPr sz="1400" dirty="0"/>
          </a:p>
        </p:txBody>
      </p:sp>
      <p:sp>
        <p:nvSpPr>
          <p:cNvPr id="702" name="Google Shape;702;p33"/>
          <p:cNvSpPr/>
          <p:nvPr/>
        </p:nvSpPr>
        <p:spPr>
          <a:xfrm>
            <a:off x="5715062" y="1139374"/>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txBox="1">
            <a:spLocks noGrp="1"/>
          </p:cNvSpPr>
          <p:nvPr>
            <p:ph type="subTitle" idx="4294967295"/>
          </p:nvPr>
        </p:nvSpPr>
        <p:spPr>
          <a:xfrm>
            <a:off x="6949524" y="2494475"/>
            <a:ext cx="20403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400" dirty="0"/>
              <a:t>Here user can see the address and mobile number of the seller </a:t>
            </a:r>
            <a:endParaRPr sz="1400" dirty="0"/>
          </a:p>
        </p:txBody>
      </p:sp>
      <p:sp>
        <p:nvSpPr>
          <p:cNvPr id="705" name="Google Shape;705;p33"/>
          <p:cNvSpPr/>
          <p:nvPr/>
        </p:nvSpPr>
        <p:spPr>
          <a:xfrm>
            <a:off x="7891712" y="19667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txBox="1">
            <a:spLocks noGrp="1"/>
          </p:cNvSpPr>
          <p:nvPr>
            <p:ph type="subTitle" idx="4294967295"/>
          </p:nvPr>
        </p:nvSpPr>
        <p:spPr>
          <a:xfrm>
            <a:off x="5512137" y="3359426"/>
            <a:ext cx="20403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IN" sz="1400" dirty="0"/>
              <a:t>From Here user can contact to vegetable seller easily and directly. </a:t>
            </a:r>
            <a:endParaRPr sz="1400" dirty="0"/>
          </a:p>
        </p:txBody>
      </p:sp>
      <p:sp>
        <p:nvSpPr>
          <p:cNvPr id="708" name="Google Shape;708;p33"/>
          <p:cNvSpPr/>
          <p:nvPr/>
        </p:nvSpPr>
        <p:spPr>
          <a:xfrm>
            <a:off x="6440612" y="283710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A1103BF-C3F1-4BF6-6C1A-20483C0E3485}"/>
              </a:ext>
            </a:extLst>
          </p:cNvPr>
          <p:cNvPicPr>
            <a:picLocks noChangeAspect="1"/>
          </p:cNvPicPr>
          <p:nvPr/>
        </p:nvPicPr>
        <p:blipFill>
          <a:blip r:embed="rId3"/>
          <a:stretch>
            <a:fillRect/>
          </a:stretch>
        </p:blipFill>
        <p:spPr>
          <a:xfrm>
            <a:off x="109012" y="1225015"/>
            <a:ext cx="4748666" cy="2671124"/>
          </a:xfrm>
          <a:prstGeom prst="rect">
            <a:avLst/>
          </a:prstGeom>
        </p:spPr>
      </p:pic>
    </p:spTree>
    <p:extLst>
      <p:ext uri="{BB962C8B-B14F-4D97-AF65-F5344CB8AC3E}">
        <p14:creationId xmlns:p14="http://schemas.microsoft.com/office/powerpoint/2010/main" val="813187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LIST OF SELLER’S VEGETABLE</a:t>
            </a:r>
            <a:endParaRPr dirty="0"/>
          </a:p>
        </p:txBody>
      </p:sp>
      <p:sp>
        <p:nvSpPr>
          <p:cNvPr id="701" name="Google Shape;701;p33"/>
          <p:cNvSpPr txBox="1">
            <a:spLocks noGrp="1"/>
          </p:cNvSpPr>
          <p:nvPr>
            <p:ph type="subTitle" idx="4294967295"/>
          </p:nvPr>
        </p:nvSpPr>
        <p:spPr>
          <a:xfrm>
            <a:off x="6310961" y="1694163"/>
            <a:ext cx="18813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400" dirty="0"/>
              <a:t>Here customer can see list of all vegetable of a particular vegetable seller.</a:t>
            </a:r>
            <a:endParaRPr sz="1400" dirty="0"/>
          </a:p>
        </p:txBody>
      </p:sp>
      <p:sp>
        <p:nvSpPr>
          <p:cNvPr id="702" name="Google Shape;702;p33"/>
          <p:cNvSpPr/>
          <p:nvPr/>
        </p:nvSpPr>
        <p:spPr>
          <a:xfrm>
            <a:off x="7159940" y="1171838"/>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txBox="1">
            <a:spLocks noGrp="1"/>
          </p:cNvSpPr>
          <p:nvPr>
            <p:ph type="subTitle" idx="4294967295"/>
          </p:nvPr>
        </p:nvSpPr>
        <p:spPr>
          <a:xfrm>
            <a:off x="6231465" y="3403615"/>
            <a:ext cx="20403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IN" sz="1400" dirty="0"/>
              <a:t>Customer can also see the amount of the vegetable a particular vegetable seller can provide to you.</a:t>
            </a:r>
            <a:endParaRPr sz="1400" dirty="0"/>
          </a:p>
        </p:txBody>
      </p:sp>
      <p:sp>
        <p:nvSpPr>
          <p:cNvPr id="708" name="Google Shape;708;p33"/>
          <p:cNvSpPr/>
          <p:nvPr/>
        </p:nvSpPr>
        <p:spPr>
          <a:xfrm>
            <a:off x="7159940" y="288129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F572C73F-7C11-5935-1474-486AF2CEACFF}"/>
              </a:ext>
            </a:extLst>
          </p:cNvPr>
          <p:cNvPicPr>
            <a:picLocks noChangeAspect="1"/>
          </p:cNvPicPr>
          <p:nvPr/>
        </p:nvPicPr>
        <p:blipFill>
          <a:blip r:embed="rId3"/>
          <a:stretch>
            <a:fillRect/>
          </a:stretch>
        </p:blipFill>
        <p:spPr>
          <a:xfrm>
            <a:off x="208933" y="1003541"/>
            <a:ext cx="4932910" cy="3213686"/>
          </a:xfrm>
          <a:prstGeom prst="rect">
            <a:avLst/>
          </a:prstGeom>
        </p:spPr>
      </p:pic>
    </p:spTree>
    <p:extLst>
      <p:ext uri="{BB962C8B-B14F-4D97-AF65-F5344CB8AC3E}">
        <p14:creationId xmlns:p14="http://schemas.microsoft.com/office/powerpoint/2010/main" val="1858847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
        <p:nvSpPr>
          <p:cNvPr id="1362" name="Google Shape;1362;p47"/>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Do you have any questions?</a:t>
            </a:r>
            <a:endParaRPr dirty="0">
              <a:solidFill>
                <a:schemeClr val="accent2"/>
              </a:solidFill>
            </a:endParaRPr>
          </a:p>
          <a:p>
            <a:pPr marL="0" lvl="0" indent="0" algn="ctr" rtl="0">
              <a:spcBef>
                <a:spcPts val="0"/>
              </a:spcBef>
              <a:spcAft>
                <a:spcPts val="0"/>
              </a:spcAft>
              <a:buNone/>
            </a:pPr>
            <a:endParaRPr dirty="0"/>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7"/>
          <p:cNvSpPr/>
          <p:nvPr/>
        </p:nvSpPr>
        <p:spPr>
          <a:xfrm>
            <a:off x="3276800" y="3121375"/>
            <a:ext cx="523800" cy="5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7"/>
          <p:cNvSpPr/>
          <p:nvPr/>
        </p:nvSpPr>
        <p:spPr>
          <a:xfrm>
            <a:off x="4120850" y="3121375"/>
            <a:ext cx="523800" cy="523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7"/>
          <p:cNvSpPr/>
          <p:nvPr/>
        </p:nvSpPr>
        <p:spPr>
          <a:xfrm>
            <a:off x="4964900" y="3121375"/>
            <a:ext cx="523800" cy="523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4" name="Google Shape;1374;p47"/>
          <p:cNvGrpSpPr/>
          <p:nvPr/>
        </p:nvGrpSpPr>
        <p:grpSpPr>
          <a:xfrm>
            <a:off x="3407882" y="3252461"/>
            <a:ext cx="261630" cy="261630"/>
            <a:chOff x="3368074" y="3882537"/>
            <a:chExt cx="215298" cy="215298"/>
          </a:xfrm>
        </p:grpSpPr>
        <p:sp>
          <p:nvSpPr>
            <p:cNvPr id="1375" name="Google Shape;1375;p4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8" name="Google Shape;1378;p47"/>
          <p:cNvSpPr/>
          <p:nvPr/>
        </p:nvSpPr>
        <p:spPr>
          <a:xfrm>
            <a:off x="5066623" y="3252448"/>
            <a:ext cx="320355" cy="261656"/>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9" name="Google Shape;1379;p47"/>
          <p:cNvGrpSpPr/>
          <p:nvPr/>
        </p:nvGrpSpPr>
        <p:grpSpPr>
          <a:xfrm>
            <a:off x="4236456" y="3252450"/>
            <a:ext cx="292574" cy="261652"/>
            <a:chOff x="3824739" y="3890112"/>
            <a:chExt cx="208105" cy="186110"/>
          </a:xfrm>
        </p:grpSpPr>
        <p:sp>
          <p:nvSpPr>
            <p:cNvPr id="1380" name="Google Shape;1380;p4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peech Bubble: Rectangle 2">
            <a:extLst>
              <a:ext uri="{FF2B5EF4-FFF2-40B4-BE49-F238E27FC236}">
                <a16:creationId xmlns:a16="http://schemas.microsoft.com/office/drawing/2014/main" id="{865F6132-7440-76A6-E339-04555134B76F}"/>
              </a:ext>
            </a:extLst>
          </p:cNvPr>
          <p:cNvSpPr/>
          <p:nvPr/>
        </p:nvSpPr>
        <p:spPr>
          <a:xfrm>
            <a:off x="2353056" y="3998976"/>
            <a:ext cx="4255008" cy="604524"/>
          </a:xfrm>
          <a:prstGeom prst="wedgeRectCallout">
            <a:avLst>
              <a:gd name="adj1" fmla="val -3068"/>
              <a:gd name="adj2" fmla="val 42332"/>
            </a:avLst>
          </a:prstGeom>
          <a:solidFill>
            <a:srgbClr val="002845"/>
          </a:solidFill>
          <a:ln>
            <a:solidFill>
              <a:srgbClr val="0028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4A50E4E-A729-A2EC-B139-82B294E65A15}"/>
              </a:ext>
            </a:extLst>
          </p:cNvPr>
          <p:cNvSpPr txBox="1"/>
          <p:nvPr/>
        </p:nvSpPr>
        <p:spPr>
          <a:xfrm>
            <a:off x="2031436" y="4147349"/>
            <a:ext cx="4702628" cy="738664"/>
          </a:xfrm>
          <a:prstGeom prst="rect">
            <a:avLst/>
          </a:prstGeom>
          <a:noFill/>
        </p:spPr>
        <p:txBody>
          <a:bodyPr wrap="square" rtlCol="0">
            <a:spAutoFit/>
          </a:bodyPr>
          <a:lstStyle/>
          <a:p>
            <a:pPr algn="ctr"/>
            <a:r>
              <a:rPr lang="en-US" dirty="0">
                <a:solidFill>
                  <a:schemeClr val="bg1"/>
                </a:solidFill>
                <a:latin typeface="Maven Pro" panose="020B0604020202020204" charset="0"/>
              </a:rPr>
              <a:t>~ Sourabh, Nishant Dwivedi, </a:t>
            </a:r>
            <a:r>
              <a:rPr lang="en-US" dirty="0" err="1">
                <a:solidFill>
                  <a:schemeClr val="bg1"/>
                </a:solidFill>
                <a:latin typeface="Maven Pro" panose="020B0604020202020204" charset="0"/>
              </a:rPr>
              <a:t>Shatrughan</a:t>
            </a:r>
            <a:r>
              <a:rPr lang="en-US" dirty="0">
                <a:solidFill>
                  <a:schemeClr val="bg1"/>
                </a:solidFill>
                <a:latin typeface="Maven Pro" panose="020B0604020202020204" charset="0"/>
              </a:rPr>
              <a:t> Singh Bisen, Aryan</a:t>
            </a:r>
          </a:p>
          <a:p>
            <a:pPr algn="ctr"/>
            <a:r>
              <a:rPr lang="en-US" dirty="0">
                <a:solidFill>
                  <a:schemeClr val="bg1"/>
                </a:solidFill>
                <a:latin typeface="Maven Pro" panose="020B0604020202020204" charset="0"/>
              </a:rPr>
              <a:t>~ Mr. Bhanu Kapoor(Mentor)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Our online vegetable selling website offers a wide variety of seasonal vegetables sourced directly from local farmers, ensuring the best quality produce for our customers.</a:t>
            </a:r>
            <a:endParaRPr dirty="0">
              <a:solidFill>
                <a:schemeClr val="tx2">
                  <a:lumMod val="90000"/>
                </a:schemeClr>
              </a:solidFill>
              <a:latin typeface="Share Tech" panose="020B0604020202020204" charset="0"/>
            </a:endParaRPr>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VEGIBLE</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HOME PAGE</a:t>
            </a:r>
            <a:endParaRPr dirty="0"/>
          </a:p>
        </p:txBody>
      </p:sp>
      <p:sp>
        <p:nvSpPr>
          <p:cNvPr id="472" name="Google Shape;472;p27"/>
          <p:cNvSpPr txBox="1">
            <a:spLocks noGrp="1"/>
          </p:cNvSpPr>
          <p:nvPr>
            <p:ph type="subTitle" idx="1"/>
          </p:nvPr>
        </p:nvSpPr>
        <p:spPr>
          <a:xfrm>
            <a:off x="6279630" y="3829675"/>
            <a:ext cx="2111798"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b="0" i="0" dirty="0">
                <a:solidFill>
                  <a:schemeClr val="bg1">
                    <a:lumMod val="95000"/>
                  </a:schemeClr>
                </a:solidFill>
                <a:effectLst/>
                <a:latin typeface="Maven Pro" panose="020B0604020202020204" charset="0"/>
              </a:rPr>
              <a:t>Main page </a:t>
            </a:r>
            <a:r>
              <a:rPr lang="en-US" sz="1200" dirty="0">
                <a:solidFill>
                  <a:schemeClr val="bg1">
                    <a:lumMod val="95000"/>
                  </a:schemeClr>
                </a:solidFill>
                <a:latin typeface="Maven Pro" panose="020B0604020202020204" charset="0"/>
              </a:rPr>
              <a:t>of the application where you interface </a:t>
            </a:r>
            <a:endParaRPr sz="1200" dirty="0">
              <a:solidFill>
                <a:schemeClr val="bg1">
                  <a:lumMod val="95000"/>
                </a:schemeClr>
              </a:solidFill>
              <a:latin typeface="Maven Pro" panose="020B0604020202020204" charset="0"/>
            </a:endParaRPr>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REGISTER</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LOG IN</a:t>
            </a:r>
            <a:endParaRPr dirty="0"/>
          </a:p>
        </p:txBody>
      </p:sp>
      <p:sp>
        <p:nvSpPr>
          <p:cNvPr id="475" name="Google Shape;475;p27"/>
          <p:cNvSpPr txBox="1">
            <a:spLocks noGrp="1"/>
          </p:cNvSpPr>
          <p:nvPr>
            <p:ph type="subTitle" idx="2"/>
          </p:nvPr>
        </p:nvSpPr>
        <p:spPr>
          <a:xfrm>
            <a:off x="401008" y="3829675"/>
            <a:ext cx="2468676"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bg1">
                    <a:lumMod val="95000"/>
                  </a:schemeClr>
                </a:solidFill>
                <a:latin typeface="Maven Pro" panose="020B0604020202020204" charset="0"/>
              </a:rPr>
              <a:t>Identifying and authenticating the user</a:t>
            </a:r>
            <a:endParaRPr sz="1200" dirty="0">
              <a:solidFill>
                <a:schemeClr val="bg1">
                  <a:lumMod val="95000"/>
                </a:schemeClr>
              </a:solidFill>
              <a:latin typeface="Maven Pro" panose="020B0604020202020204" charset="0"/>
            </a:endParaRPr>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7" name="Google Shape;477;p27"/>
          <p:cNvSpPr txBox="1">
            <a:spLocks noGrp="1"/>
          </p:cNvSpPr>
          <p:nvPr>
            <p:ph type="subTitle" idx="5"/>
          </p:nvPr>
        </p:nvSpPr>
        <p:spPr>
          <a:xfrm>
            <a:off x="3218754" y="3845055"/>
            <a:ext cx="2468676"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b="0" i="0" dirty="0">
                <a:solidFill>
                  <a:schemeClr val="bg1">
                    <a:lumMod val="95000"/>
                  </a:schemeClr>
                </a:solidFill>
                <a:effectLst/>
                <a:latin typeface="Maven Pro" panose="020B0604020202020204" charset="0"/>
              </a:rPr>
              <a:t>Creation of account if the user is new to the website</a:t>
            </a:r>
            <a:endParaRPr sz="1200" dirty="0">
              <a:solidFill>
                <a:schemeClr val="bg1">
                  <a:lumMod val="95000"/>
                </a:schemeClr>
              </a:solidFill>
              <a:latin typeface="Maven Pro" panose="020B0604020202020204" charset="0"/>
            </a:endParaRP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Here’s what you’ll find in this </a:t>
            </a:r>
            <a:r>
              <a:rPr lang="en" dirty="0">
                <a:solidFill>
                  <a:schemeClr val="accent2"/>
                </a:solidFill>
                <a:uFill>
                  <a:noFill/>
                </a:uFill>
                <a:latin typeface="Maven Pro SemiBold"/>
                <a:sym typeface="Maven Pro SemiBold"/>
              </a:rPr>
              <a:t>Vegible</a:t>
            </a:r>
            <a:r>
              <a:rPr lang="en" dirty="0">
                <a:uFill>
                  <a:noFill/>
                </a:uFill>
                <a:latin typeface="Maven Pro SemiBold"/>
                <a:ea typeface="Maven Pro SemiBold"/>
                <a:cs typeface="Maven Pro SemiBold"/>
                <a:sym typeface="Maven Pro SemiBold"/>
                <a:hlinkClick r:id="rId3"/>
              </a:rPr>
              <a:t> </a:t>
            </a:r>
            <a:r>
              <a:rPr lang="en" dirty="0">
                <a:uFill>
                  <a:noFill/>
                </a:uFill>
                <a:latin typeface="Maven Pro SemiBold"/>
                <a:ea typeface="Maven Pro SemiBold"/>
                <a:cs typeface="Maven Pro SemiBold"/>
                <a:sym typeface="Maven Pro SemiBold"/>
              </a:rPr>
              <a:t>web application</a:t>
            </a:r>
            <a:r>
              <a:rPr lang="en" dirty="0"/>
              <a:t>:</a:t>
            </a:r>
            <a:endParaRPr dirty="0"/>
          </a:p>
          <a:p>
            <a:pPr marL="0" lvl="0" indent="0" algn="l" rtl="0">
              <a:lnSpc>
                <a:spcPct val="100000"/>
              </a:lnSpc>
              <a:spcBef>
                <a:spcPts val="1600"/>
              </a:spcBef>
              <a:spcAft>
                <a:spcPts val="0"/>
              </a:spcAft>
              <a:buNone/>
            </a:pPr>
            <a:endParaRPr dirty="0"/>
          </a:p>
          <a:p>
            <a:pPr indent="-304800">
              <a:buSzPts val="1200"/>
              <a:buFont typeface="Maven Pro"/>
              <a:buAutoNum type="arabicPeriod"/>
            </a:pPr>
            <a:r>
              <a:rPr lang="en-US" sz="1200" b="0" i="0" dirty="0">
                <a:solidFill>
                  <a:schemeClr val="accent5">
                    <a:lumMod val="50000"/>
                  </a:schemeClr>
                </a:solidFill>
                <a:effectLst/>
                <a:latin typeface="Maven Pro" panose="020B0604020202020204" charset="0"/>
              </a:rPr>
              <a:t>Logging</a:t>
            </a:r>
            <a:r>
              <a:rPr lang="en-US" sz="1200" b="0" i="0" dirty="0">
                <a:solidFill>
                  <a:schemeClr val="bg1">
                    <a:lumMod val="95000"/>
                  </a:schemeClr>
                </a:solidFill>
                <a:effectLst/>
                <a:latin typeface="Maven Pro" panose="020B0604020202020204" charset="0"/>
              </a:rPr>
              <a:t> in allows you to access your account and view your information. You can also log in to make changes to your account or to view account activity.</a:t>
            </a:r>
            <a:r>
              <a:rPr lang="en-US" dirty="0"/>
              <a:t> </a:t>
            </a:r>
          </a:p>
          <a:p>
            <a:pPr indent="-304800">
              <a:buSzPts val="1200"/>
              <a:buFont typeface="Maven Pro"/>
              <a:buAutoNum type="arabicPeriod"/>
            </a:pPr>
            <a:r>
              <a:rPr lang="en-US" sz="1200" b="0" i="0" dirty="0">
                <a:solidFill>
                  <a:schemeClr val="bg1">
                    <a:lumMod val="95000"/>
                  </a:schemeClr>
                </a:solidFill>
                <a:effectLst/>
                <a:latin typeface="Maven Pro" panose="020B0604020202020204" charset="0"/>
              </a:rPr>
              <a:t>This process will only take a few minutes of your time and will provide us with the information we need to get you started. We appreciate your interest in our program and look forward to working with you.</a:t>
            </a:r>
            <a:r>
              <a:rPr lang="en" dirty="0"/>
              <a:t> </a:t>
            </a:r>
          </a:p>
          <a:p>
            <a:pPr indent="-304800">
              <a:buSzPts val="1200"/>
              <a:buFont typeface="Maven Pro"/>
              <a:buAutoNum type="arabicPeriod"/>
            </a:pPr>
            <a:r>
              <a:rPr lang="en-US" sz="1200" b="0" i="0" dirty="0">
                <a:solidFill>
                  <a:schemeClr val="bg1">
                    <a:lumMod val="95000"/>
                  </a:schemeClr>
                </a:solidFill>
                <a:effectLst/>
                <a:latin typeface="Maven Pro" panose="020B0604020202020204" charset="0"/>
              </a:rPr>
              <a:t>The </a:t>
            </a:r>
            <a:r>
              <a:rPr lang="en-US" sz="1200" b="0" i="0" dirty="0">
                <a:solidFill>
                  <a:schemeClr val="accent5">
                    <a:lumMod val="50000"/>
                  </a:schemeClr>
                </a:solidFill>
                <a:effectLst/>
                <a:latin typeface="Maven Pro" panose="020B0604020202020204" charset="0"/>
              </a:rPr>
              <a:t>home screen </a:t>
            </a:r>
            <a:r>
              <a:rPr lang="en-US" sz="1200" b="0" i="0" dirty="0">
                <a:solidFill>
                  <a:schemeClr val="bg1">
                    <a:lumMod val="95000"/>
                  </a:schemeClr>
                </a:solidFill>
                <a:effectLst/>
                <a:latin typeface="Maven Pro" panose="020B0604020202020204" charset="0"/>
              </a:rPr>
              <a:t>is the starting point for using your device. It's where you can chat with your friends with who are available on the website</a:t>
            </a:r>
            <a:endParaRPr lang="en-US" sz="1200" dirty="0">
              <a:solidFill>
                <a:schemeClr val="bg1">
                  <a:lumMod val="95000"/>
                </a:schemeClr>
              </a:solidFill>
              <a:latin typeface="Maven Pro" panose="020B0604020202020204" charset="0"/>
            </a:endParaRPr>
          </a:p>
          <a:p>
            <a:pPr marL="152400" lvl="0" indent="0" algn="l" rtl="0">
              <a:lnSpc>
                <a:spcPct val="100000"/>
              </a:lnSpc>
              <a:spcBef>
                <a:spcPts val="0"/>
              </a:spcBef>
              <a:spcAft>
                <a:spcPts val="0"/>
              </a:spcAft>
              <a:buClr>
                <a:schemeClr val="lt1"/>
              </a:buClr>
              <a:buSzPts val="1200"/>
              <a:buNone/>
            </a:pPr>
            <a:endParaRPr lang="en" dirty="0"/>
          </a:p>
          <a:p>
            <a:pPr marL="152400" lvl="0" indent="0" algn="l" rtl="0">
              <a:lnSpc>
                <a:spcPct val="100000"/>
              </a:lnSpc>
              <a:spcBef>
                <a:spcPts val="0"/>
              </a:spcBef>
              <a:spcAft>
                <a:spcPts val="0"/>
              </a:spcAft>
              <a:buClr>
                <a:schemeClr val="lt1"/>
              </a:buClr>
              <a:buSzPts val="1200"/>
              <a:buNone/>
            </a:pPr>
            <a:r>
              <a:rPr lang="en-US" dirty="0"/>
              <a:t>N</a:t>
            </a:r>
            <a:r>
              <a:rPr lang="en" dirty="0"/>
              <a:t>ow we’re ready to get started .</a:t>
            </a:r>
            <a:endParaRPr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CONTENTS OF </a:t>
            </a:r>
            <a:r>
              <a:rPr lang="en" dirty="0">
                <a:solidFill>
                  <a:srgbClr val="00CFCC"/>
                </a:solidFill>
              </a:rPr>
              <a:t>VEGIBLE</a:t>
            </a:r>
            <a:endParaRPr dirty="0">
              <a:solidFill>
                <a:srgbClr val="00CF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FRONT END</a:t>
            </a:r>
            <a:endParaRPr dirty="0"/>
          </a:p>
        </p:txBody>
      </p:sp>
      <p:sp>
        <p:nvSpPr>
          <p:cNvPr id="572" name="Google Shape;572;p29"/>
          <p:cNvSpPr txBox="1">
            <a:spLocks noGrp="1"/>
          </p:cNvSpPr>
          <p:nvPr>
            <p:ph type="ctrTitle"/>
          </p:nvPr>
        </p:nvSpPr>
        <p:spPr>
          <a:xfrm>
            <a:off x="931233" y="1196026"/>
            <a:ext cx="113729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REACT</a:t>
            </a:r>
            <a:endParaRPr dirty="0"/>
          </a:p>
        </p:txBody>
      </p:sp>
      <p:sp>
        <p:nvSpPr>
          <p:cNvPr id="573" name="Google Shape;573;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i="0" dirty="0">
                <a:solidFill>
                  <a:srgbClr val="FF9973"/>
                </a:solidFill>
                <a:effectLst/>
                <a:latin typeface="Maven Pro" panose="020B0604020202020204" charset="0"/>
              </a:rPr>
              <a:t>It's used for building interactive user interfaces and web applications quickly and efficiently with significantly less code than JavaScript. In React, you develop your applications by creating reusable components that you can think of as independent Lego blocks.</a:t>
            </a:r>
            <a:endParaRPr sz="1200" dirty="0">
              <a:solidFill>
                <a:srgbClr val="FF9973"/>
              </a:solidFill>
              <a:latin typeface="Maven Pro" panose="020B0604020202020204" charset="0"/>
            </a:endParaRPr>
          </a:p>
        </p:txBody>
      </p:sp>
      <p:sp>
        <p:nvSpPr>
          <p:cNvPr id="574" name="Google Shape;574;p29"/>
          <p:cNvSpPr txBox="1">
            <a:spLocks noGrp="1"/>
          </p:cNvSpPr>
          <p:nvPr>
            <p:ph type="ctrTitle" idx="2"/>
          </p:nvPr>
        </p:nvSpPr>
        <p:spPr>
          <a:xfrm>
            <a:off x="7050379" y="1196025"/>
            <a:ext cx="1302974"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HTML &amp; CSS</a:t>
            </a:r>
            <a:r>
              <a:rPr lang="en" dirty="0"/>
              <a:t> </a:t>
            </a:r>
            <a:endParaRPr dirty="0"/>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200" i="0" dirty="0">
                <a:solidFill>
                  <a:srgbClr val="00CFCC"/>
                </a:solidFill>
                <a:effectLst/>
                <a:latin typeface="Maven Pro" panose="020B0604020202020204" charset="0"/>
              </a:rPr>
              <a:t>HTML (</a:t>
            </a:r>
            <a:r>
              <a:rPr lang="en-US" sz="1200" i="0" dirty="0" err="1">
                <a:solidFill>
                  <a:srgbClr val="00CFCC"/>
                </a:solidFill>
                <a:effectLst/>
                <a:latin typeface="Maven Pro" panose="020B0604020202020204" charset="0"/>
              </a:rPr>
              <a:t>HyperText</a:t>
            </a:r>
            <a:r>
              <a:rPr lang="en-US" sz="1200" i="0" dirty="0">
                <a:solidFill>
                  <a:srgbClr val="00CFCC"/>
                </a:solidFill>
                <a:effectLst/>
                <a:latin typeface="Maven Pro" panose="020B0604020202020204" charset="0"/>
              </a:rPr>
              <a:t> Markup Language) basically is the code that is used to structure a web page and its content. CSS (Cascading Style Sheets) is used to style and layout web pages </a:t>
            </a:r>
            <a:endParaRPr sz="1200" dirty="0">
              <a:solidFill>
                <a:srgbClr val="00CFCC"/>
              </a:solidFill>
              <a:latin typeface="Maven Pro" panose="020B0604020202020204" charset="0"/>
            </a:endParaRPr>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a:stCxn id="572" idx="1"/>
          </p:cNvCxnSpPr>
          <p:nvPr/>
        </p:nvCxnSpPr>
        <p:spPr>
          <a:xfrm rot="10800000" flipH="1" flipV="1">
            <a:off x="931232" y="1484926"/>
            <a:ext cx="2543699"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7041079" y="1484925"/>
            <a:ext cx="1312274" cy="2563800"/>
          </a:xfrm>
          <a:prstGeom prst="bentConnector4">
            <a:avLst>
              <a:gd name="adj1" fmla="val -17420"/>
              <a:gd name="adj2" fmla="val 100149"/>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BACKEND</a:t>
            </a:r>
            <a:endParaRPr sz="3000" dirty="0"/>
          </a:p>
        </p:txBody>
      </p:sp>
      <p:sp>
        <p:nvSpPr>
          <p:cNvPr id="601" name="Google Shape;601;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XPRESS.JS</a:t>
            </a:r>
            <a:endParaRPr dirty="0"/>
          </a:p>
        </p:txBody>
      </p:sp>
      <p:sp>
        <p:nvSpPr>
          <p:cNvPr id="602" name="Google Shape;602;p30"/>
          <p:cNvSpPr txBox="1">
            <a:spLocks noGrp="1"/>
          </p:cNvSpPr>
          <p:nvPr>
            <p:ph type="ctrTitle" idx="4"/>
          </p:nvPr>
        </p:nvSpPr>
        <p:spPr>
          <a:xfrm>
            <a:off x="1218541"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MONGODB</a:t>
            </a:r>
            <a:endParaRPr dirty="0"/>
          </a:p>
        </p:txBody>
      </p:sp>
      <p:sp>
        <p:nvSpPr>
          <p:cNvPr id="604" name="Google Shape;604;p30"/>
          <p:cNvSpPr txBox="1">
            <a:spLocks noGrp="1"/>
          </p:cNvSpPr>
          <p:nvPr>
            <p:ph type="ctrTitle"/>
          </p:nvPr>
        </p:nvSpPr>
        <p:spPr>
          <a:xfrm>
            <a:off x="1218541"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NODE.JS</a:t>
            </a:r>
            <a:endParaRPr dirty="0"/>
          </a:p>
        </p:txBody>
      </p:sp>
      <p:sp>
        <p:nvSpPr>
          <p:cNvPr id="605" name="Google Shape;605;p30"/>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i="0" dirty="0">
                <a:solidFill>
                  <a:srgbClr val="BDC1C6"/>
                </a:solidFill>
                <a:effectLst/>
                <a:latin typeface="Maven Pro" panose="020B0604020202020204" charset="0"/>
              </a:rPr>
              <a:t>Allows you to run JavaScript on the server </a:t>
            </a:r>
            <a:endParaRPr dirty="0">
              <a:latin typeface="Maven Pro" panose="020B0604020202020204" charset="0"/>
            </a:endParaRPr>
          </a:p>
        </p:txBody>
      </p:sp>
      <p:sp>
        <p:nvSpPr>
          <p:cNvPr id="606" name="Google Shape;606;p30"/>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BCC0C3"/>
                </a:solidFill>
                <a:latin typeface="Maven Pro" panose="020B0604020202020204" charset="0"/>
              </a:rPr>
              <a:t>M</a:t>
            </a:r>
            <a:r>
              <a:rPr lang="en-US" i="0" dirty="0">
                <a:solidFill>
                  <a:srgbClr val="BCC0C3"/>
                </a:solidFill>
                <a:effectLst/>
                <a:latin typeface="Maven Pro" panose="020B0604020202020204" charset="0"/>
              </a:rPr>
              <a:t>inimal and flexible</a:t>
            </a:r>
          </a:p>
          <a:p>
            <a:pPr marL="0" lvl="0" indent="0" algn="ctr" rtl="0">
              <a:spcBef>
                <a:spcPts val="0"/>
              </a:spcBef>
              <a:spcAft>
                <a:spcPts val="0"/>
              </a:spcAft>
              <a:buNone/>
            </a:pPr>
            <a:r>
              <a:rPr lang="en-US" i="0" dirty="0">
                <a:solidFill>
                  <a:srgbClr val="BCC0C3"/>
                </a:solidFill>
                <a:effectLst/>
                <a:latin typeface="Maven Pro" panose="020B0604020202020204" charset="0"/>
              </a:rPr>
              <a:t>Node.js web app framework</a:t>
            </a:r>
            <a:endParaRPr dirty="0">
              <a:latin typeface="Maven Pro" panose="020B0604020202020204" charset="0"/>
            </a:endParaRPr>
          </a:p>
        </p:txBody>
      </p:sp>
      <p:sp>
        <p:nvSpPr>
          <p:cNvPr id="607" name="Google Shape;607;p30"/>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BCC0C3"/>
                </a:solidFill>
                <a:latin typeface="Maven Pro" panose="020B0604020202020204" charset="0"/>
              </a:rPr>
              <a:t>A</a:t>
            </a:r>
            <a:r>
              <a:rPr lang="en-US" i="0" dirty="0">
                <a:solidFill>
                  <a:srgbClr val="BCC0C3"/>
                </a:solidFill>
                <a:effectLst/>
                <a:latin typeface="Maven Pro" panose="020B0604020202020204" charset="0"/>
              </a:rPr>
              <a:t>n open-source document-oriented database</a:t>
            </a:r>
            <a:endParaRPr dirty="0">
              <a:latin typeface="Maven Pro" panose="020B0604020202020204" charset="0"/>
            </a:endParaRPr>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LOG-IN</a:t>
            </a:r>
            <a:endParaRPr dirty="0"/>
          </a:p>
        </p:txBody>
      </p:sp>
      <p:sp>
        <p:nvSpPr>
          <p:cNvPr id="688" name="Google Shape;688;p32"/>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Getting Started</a:t>
            </a:r>
            <a:endParaRPr sz="12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LOG-IN</a:t>
            </a:r>
            <a:endParaRPr dirty="0"/>
          </a:p>
        </p:txBody>
      </p:sp>
      <p:sp>
        <p:nvSpPr>
          <p:cNvPr id="699" name="Google Shape;699;p33"/>
          <p:cNvSpPr txBox="1">
            <a:spLocks noGrp="1"/>
          </p:cNvSpPr>
          <p:nvPr>
            <p:ph type="ctrTitle" idx="4294967295"/>
          </p:nvPr>
        </p:nvSpPr>
        <p:spPr>
          <a:xfrm>
            <a:off x="4792350" y="1739848"/>
            <a:ext cx="1451100"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USERNAME</a:t>
            </a:r>
            <a:endParaRPr sz="1800" dirty="0"/>
          </a:p>
        </p:txBody>
      </p:sp>
      <p:sp>
        <p:nvSpPr>
          <p:cNvPr id="701" name="Google Shape;701;p33"/>
          <p:cNvSpPr txBox="1">
            <a:spLocks noGrp="1"/>
          </p:cNvSpPr>
          <p:nvPr>
            <p:ph type="subTitle" idx="4294967295"/>
          </p:nvPr>
        </p:nvSpPr>
        <p:spPr>
          <a:xfrm>
            <a:off x="4590959" y="1860098"/>
            <a:ext cx="18813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400" dirty="0"/>
              <a:t>Enter your credentials to login</a:t>
            </a:r>
            <a:endParaRPr sz="1400" dirty="0"/>
          </a:p>
        </p:txBody>
      </p:sp>
      <p:sp>
        <p:nvSpPr>
          <p:cNvPr id="702" name="Google Shape;702;p33"/>
          <p:cNvSpPr/>
          <p:nvPr/>
        </p:nvSpPr>
        <p:spPr>
          <a:xfrm>
            <a:off x="5439938" y="133777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txBox="1">
            <a:spLocks noGrp="1"/>
          </p:cNvSpPr>
          <p:nvPr>
            <p:ph type="ctrTitle" idx="4294967295"/>
          </p:nvPr>
        </p:nvSpPr>
        <p:spPr>
          <a:xfrm>
            <a:off x="6732025" y="2594476"/>
            <a:ext cx="1451100"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PASSWORD</a:t>
            </a:r>
            <a:endParaRPr sz="1800" dirty="0"/>
          </a:p>
        </p:txBody>
      </p:sp>
      <p:sp>
        <p:nvSpPr>
          <p:cNvPr id="704" name="Google Shape;704;p33"/>
          <p:cNvSpPr txBox="1">
            <a:spLocks noGrp="1"/>
          </p:cNvSpPr>
          <p:nvPr>
            <p:ph type="subTitle" idx="4294967295"/>
          </p:nvPr>
        </p:nvSpPr>
        <p:spPr>
          <a:xfrm>
            <a:off x="6451125" y="2714726"/>
            <a:ext cx="20403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400" dirty="0"/>
              <a:t>Then enter your password to proceed</a:t>
            </a:r>
            <a:endParaRPr sz="1400" dirty="0"/>
          </a:p>
        </p:txBody>
      </p:sp>
      <p:sp>
        <p:nvSpPr>
          <p:cNvPr id="705" name="Google Shape;705;p33"/>
          <p:cNvSpPr/>
          <p:nvPr/>
        </p:nvSpPr>
        <p:spPr>
          <a:xfrm>
            <a:off x="7379613" y="219240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txBox="1">
            <a:spLocks noGrp="1"/>
          </p:cNvSpPr>
          <p:nvPr>
            <p:ph type="ctrTitle" idx="4294967295"/>
          </p:nvPr>
        </p:nvSpPr>
        <p:spPr>
          <a:xfrm>
            <a:off x="4792350" y="3449300"/>
            <a:ext cx="1451100"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LOG-IN</a:t>
            </a:r>
            <a:endParaRPr sz="1800" dirty="0"/>
          </a:p>
        </p:txBody>
      </p:sp>
      <p:sp>
        <p:nvSpPr>
          <p:cNvPr id="707" name="Google Shape;707;p33"/>
          <p:cNvSpPr txBox="1">
            <a:spLocks noGrp="1"/>
          </p:cNvSpPr>
          <p:nvPr>
            <p:ph type="subTitle" idx="4294967295"/>
          </p:nvPr>
        </p:nvSpPr>
        <p:spPr>
          <a:xfrm>
            <a:off x="4511463" y="3569550"/>
            <a:ext cx="2040300"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400" dirty="0"/>
              <a:t>Click Log in and you’re ready to go </a:t>
            </a:r>
            <a:endParaRPr sz="1400" dirty="0"/>
          </a:p>
        </p:txBody>
      </p:sp>
      <p:sp>
        <p:nvSpPr>
          <p:cNvPr id="708" name="Google Shape;708;p33"/>
          <p:cNvSpPr/>
          <p:nvPr/>
        </p:nvSpPr>
        <p:spPr>
          <a:xfrm>
            <a:off x="5439938" y="304722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7782F69B-15FA-AC03-1E66-5E78E665257E}"/>
              </a:ext>
            </a:extLst>
          </p:cNvPr>
          <p:cNvPicPr>
            <a:picLocks noChangeAspect="1"/>
          </p:cNvPicPr>
          <p:nvPr/>
        </p:nvPicPr>
        <p:blipFill>
          <a:blip r:embed="rId3"/>
          <a:stretch>
            <a:fillRect/>
          </a:stretch>
        </p:blipFill>
        <p:spPr>
          <a:xfrm>
            <a:off x="683003" y="1087712"/>
            <a:ext cx="2590284" cy="329912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REGISTER</a:t>
            </a:r>
            <a:endParaRPr dirty="0"/>
          </a:p>
        </p:txBody>
      </p:sp>
      <p:sp>
        <p:nvSpPr>
          <p:cNvPr id="688" name="Google Shape;688;p32"/>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CREATE AN ACCOUNT TO GET STARTED .</a:t>
            </a:r>
            <a:endParaRPr sz="1200" dirty="0"/>
          </a:p>
        </p:txBody>
      </p:sp>
      <p:sp>
        <p:nvSpPr>
          <p:cNvPr id="689" name="Google Shape;689;p32"/>
          <p:cNvSpPr/>
          <p:nvPr/>
        </p:nvSpPr>
        <p:spPr>
          <a:xfrm>
            <a:off x="5782875" y="1868575"/>
            <a:ext cx="1085100" cy="1085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3"/>
            </a:solidFill>
            <a:prstDash val="solid"/>
            <a:round/>
            <a:headEnd type="none" w="med" len="med"/>
            <a:tailEnd type="none" w="med" len="med"/>
          </a:ln>
        </p:spPr>
      </p:cxnSp>
    </p:spTree>
    <p:extLst>
      <p:ext uri="{BB962C8B-B14F-4D97-AF65-F5344CB8AC3E}">
        <p14:creationId xmlns:p14="http://schemas.microsoft.com/office/powerpoint/2010/main" val="3403472077"/>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495</Words>
  <Application>Microsoft Office PowerPoint</Application>
  <PresentationFormat>On-screen Show (16:9)</PresentationFormat>
  <Paragraphs>71</Paragraphs>
  <Slides>15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Maven Pro SemiBold</vt:lpstr>
      <vt:lpstr>Arial</vt:lpstr>
      <vt:lpstr>Fira Sans Extra Condensed Medium</vt:lpstr>
      <vt:lpstr>Fira Sans Condensed Medium</vt:lpstr>
      <vt:lpstr>Nunito Light</vt:lpstr>
      <vt:lpstr>Livvic Light</vt:lpstr>
      <vt:lpstr>Söhne</vt:lpstr>
      <vt:lpstr>Maven Pro</vt:lpstr>
      <vt:lpstr>Share Tech</vt:lpstr>
      <vt:lpstr>Advent Pro SemiBold</vt:lpstr>
      <vt:lpstr>Data Science Consulting by Slidesgo</vt:lpstr>
      <vt:lpstr>VEGIBLE</vt:lpstr>
      <vt:lpstr>VEGIBLE</vt:lpstr>
      <vt:lpstr>HOME PAGE</vt:lpstr>
      <vt:lpstr>CONTENTS OF VEGIBLE</vt:lpstr>
      <vt:lpstr>FRONT END</vt:lpstr>
      <vt:lpstr>BACKEND</vt:lpstr>
      <vt:lpstr>LOG-IN</vt:lpstr>
      <vt:lpstr>LOG-IN</vt:lpstr>
      <vt:lpstr>REGISTER</vt:lpstr>
      <vt:lpstr>REGISTER</vt:lpstr>
      <vt:lpstr>HOME</vt:lpstr>
      <vt:lpstr>SELLER HOME .</vt:lpstr>
      <vt:lpstr>CUSTOMER HOME ..</vt:lpstr>
      <vt:lpstr>LIST OF SELLER’S VEGETABLE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CHATIFY</dc:title>
  <dc:creator>Nishant Dwivedi</dc:creator>
  <cp:lastModifiedBy>Aryan Tewatia</cp:lastModifiedBy>
  <cp:revision>6</cp:revision>
  <dcterms:modified xsi:type="dcterms:W3CDTF">2023-04-27T10:03:04Z</dcterms:modified>
</cp:coreProperties>
</file>