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6" r:id="rId4"/>
    <p:sldId id="258" r:id="rId5"/>
    <p:sldId id="260" r:id="rId6"/>
    <p:sldId id="267" r:id="rId7"/>
    <p:sldId id="264" r:id="rId8"/>
    <p:sldId id="265" r:id="rId9"/>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5"/>
    <p:restoredTop sz="94740"/>
  </p:normalViewPr>
  <p:slideViewPr>
    <p:cSldViewPr>
      <p:cViewPr varScale="1">
        <p:scale>
          <a:sx n="87" d="100"/>
          <a:sy n="87" d="100"/>
        </p:scale>
        <p:origin x="21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6C7B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3961973"/>
            <a:ext cx="18287999" cy="6324599"/>
          </a:xfrm>
          <a:prstGeom prst="rect">
            <a:avLst/>
          </a:prstGeom>
        </p:spPr>
      </p:pic>
      <p:sp>
        <p:nvSpPr>
          <p:cNvPr id="18" name="bg object 18"/>
          <p:cNvSpPr/>
          <p:nvPr/>
        </p:nvSpPr>
        <p:spPr>
          <a:xfrm>
            <a:off x="13609262" y="6216618"/>
            <a:ext cx="4679315" cy="4070985"/>
          </a:xfrm>
          <a:custGeom>
            <a:avLst/>
            <a:gdLst/>
            <a:ahLst/>
            <a:cxnLst/>
            <a:rect l="l" t="t" r="r" b="b"/>
            <a:pathLst>
              <a:path w="4679315" h="4070984">
                <a:moveTo>
                  <a:pt x="0" y="4070380"/>
                </a:moveTo>
                <a:lnTo>
                  <a:pt x="49341" y="4043280"/>
                </a:lnTo>
                <a:lnTo>
                  <a:pt x="88918" y="4020529"/>
                </a:lnTo>
                <a:lnTo>
                  <a:pt x="128068" y="3997177"/>
                </a:lnTo>
                <a:lnTo>
                  <a:pt x="166800" y="3973235"/>
                </a:lnTo>
                <a:lnTo>
                  <a:pt x="205122" y="3948714"/>
                </a:lnTo>
                <a:lnTo>
                  <a:pt x="243041" y="3923624"/>
                </a:lnTo>
                <a:lnTo>
                  <a:pt x="280565" y="3897978"/>
                </a:lnTo>
                <a:lnTo>
                  <a:pt x="317703" y="3871786"/>
                </a:lnTo>
                <a:lnTo>
                  <a:pt x="354461" y="3845060"/>
                </a:lnTo>
                <a:lnTo>
                  <a:pt x="390849" y="3817810"/>
                </a:lnTo>
                <a:lnTo>
                  <a:pt x="426873" y="3790048"/>
                </a:lnTo>
                <a:lnTo>
                  <a:pt x="462542" y="3761784"/>
                </a:lnTo>
                <a:lnTo>
                  <a:pt x="497864" y="3733031"/>
                </a:lnTo>
                <a:lnTo>
                  <a:pt x="532846" y="3703799"/>
                </a:lnTo>
                <a:lnTo>
                  <a:pt x="567497" y="3674099"/>
                </a:lnTo>
                <a:lnTo>
                  <a:pt x="601824" y="3643942"/>
                </a:lnTo>
                <a:lnTo>
                  <a:pt x="635835" y="3613340"/>
                </a:lnTo>
                <a:lnTo>
                  <a:pt x="669538" y="3582304"/>
                </a:lnTo>
                <a:lnTo>
                  <a:pt x="702942" y="3550844"/>
                </a:lnTo>
                <a:lnTo>
                  <a:pt x="736053" y="3518972"/>
                </a:lnTo>
                <a:lnTo>
                  <a:pt x="768880" y="3486700"/>
                </a:lnTo>
                <a:lnTo>
                  <a:pt x="801430" y="3454037"/>
                </a:lnTo>
                <a:lnTo>
                  <a:pt x="833713" y="3420996"/>
                </a:lnTo>
                <a:lnTo>
                  <a:pt x="865735" y="3387588"/>
                </a:lnTo>
                <a:lnTo>
                  <a:pt x="897504" y="3353823"/>
                </a:lnTo>
                <a:lnTo>
                  <a:pt x="929028" y="3319713"/>
                </a:lnTo>
                <a:lnTo>
                  <a:pt x="960316" y="3285268"/>
                </a:lnTo>
                <a:lnTo>
                  <a:pt x="991374" y="3250501"/>
                </a:lnTo>
                <a:lnTo>
                  <a:pt x="1022212" y="3215422"/>
                </a:lnTo>
                <a:lnTo>
                  <a:pt x="1052836" y="3180042"/>
                </a:lnTo>
                <a:lnTo>
                  <a:pt x="1083255" y="3144373"/>
                </a:lnTo>
                <a:lnTo>
                  <a:pt x="1113477" y="3108425"/>
                </a:lnTo>
                <a:lnTo>
                  <a:pt x="1143510" y="3072210"/>
                </a:lnTo>
                <a:lnTo>
                  <a:pt x="1173360" y="3035739"/>
                </a:lnTo>
                <a:lnTo>
                  <a:pt x="1203037" y="2999023"/>
                </a:lnTo>
                <a:lnTo>
                  <a:pt x="1232549" y="2962073"/>
                </a:lnTo>
                <a:lnTo>
                  <a:pt x="1261902" y="2924900"/>
                </a:lnTo>
                <a:lnTo>
                  <a:pt x="1291105" y="2887516"/>
                </a:lnTo>
                <a:lnTo>
                  <a:pt x="1320167" y="2849931"/>
                </a:lnTo>
                <a:lnTo>
                  <a:pt x="1349094" y="2812157"/>
                </a:lnTo>
                <a:lnTo>
                  <a:pt x="1377895" y="2774204"/>
                </a:lnTo>
                <a:lnTo>
                  <a:pt x="1406577" y="2736085"/>
                </a:lnTo>
                <a:lnTo>
                  <a:pt x="1435149" y="2697809"/>
                </a:lnTo>
                <a:lnTo>
                  <a:pt x="1463618" y="2659389"/>
                </a:lnTo>
                <a:lnTo>
                  <a:pt x="1491992" y="2620836"/>
                </a:lnTo>
                <a:lnTo>
                  <a:pt x="1520280" y="2582159"/>
                </a:lnTo>
                <a:lnTo>
                  <a:pt x="1548489" y="2543372"/>
                </a:lnTo>
                <a:lnTo>
                  <a:pt x="1576626" y="2504484"/>
                </a:lnTo>
                <a:lnTo>
                  <a:pt x="1604701" y="2465507"/>
                </a:lnTo>
                <a:lnTo>
                  <a:pt x="1632720" y="2426452"/>
                </a:lnTo>
                <a:lnTo>
                  <a:pt x="1660692" y="2387330"/>
                </a:lnTo>
                <a:lnTo>
                  <a:pt x="1688624" y="2348153"/>
                </a:lnTo>
                <a:lnTo>
                  <a:pt x="1716525" y="2308931"/>
                </a:lnTo>
                <a:lnTo>
                  <a:pt x="1744402" y="2269675"/>
                </a:lnTo>
                <a:lnTo>
                  <a:pt x="1772263" y="2230398"/>
                </a:lnTo>
                <a:lnTo>
                  <a:pt x="1800117" y="2191109"/>
                </a:lnTo>
                <a:lnTo>
                  <a:pt x="1827970" y="2151820"/>
                </a:lnTo>
                <a:lnTo>
                  <a:pt x="1855832" y="2112543"/>
                </a:lnTo>
                <a:lnTo>
                  <a:pt x="1883709" y="2073287"/>
                </a:lnTo>
                <a:lnTo>
                  <a:pt x="1911609" y="2034065"/>
                </a:lnTo>
                <a:lnTo>
                  <a:pt x="1939542" y="1994888"/>
                </a:lnTo>
                <a:lnTo>
                  <a:pt x="1967514" y="1955766"/>
                </a:lnTo>
                <a:lnTo>
                  <a:pt x="1995533" y="1916711"/>
                </a:lnTo>
                <a:lnTo>
                  <a:pt x="2023607" y="1877734"/>
                </a:lnTo>
                <a:lnTo>
                  <a:pt x="2051745" y="1838846"/>
                </a:lnTo>
                <a:lnTo>
                  <a:pt x="2079954" y="1800059"/>
                </a:lnTo>
                <a:lnTo>
                  <a:pt x="2108241" y="1761382"/>
                </a:lnTo>
                <a:lnTo>
                  <a:pt x="2136616" y="1722829"/>
                </a:lnTo>
                <a:lnTo>
                  <a:pt x="2165085" y="1684408"/>
                </a:lnTo>
                <a:lnTo>
                  <a:pt x="2193657" y="1646133"/>
                </a:lnTo>
                <a:lnTo>
                  <a:pt x="2222339" y="1608014"/>
                </a:lnTo>
                <a:lnTo>
                  <a:pt x="2251140" y="1570061"/>
                </a:lnTo>
                <a:lnTo>
                  <a:pt x="2280067" y="1532287"/>
                </a:lnTo>
                <a:lnTo>
                  <a:pt x="2309128" y="1494702"/>
                </a:lnTo>
                <a:lnTo>
                  <a:pt x="2338332" y="1457318"/>
                </a:lnTo>
                <a:lnTo>
                  <a:pt x="2367685" y="1420145"/>
                </a:lnTo>
                <a:lnTo>
                  <a:pt x="2397196" y="1383195"/>
                </a:lnTo>
                <a:lnTo>
                  <a:pt x="2426873" y="1346479"/>
                </a:lnTo>
                <a:lnTo>
                  <a:pt x="2456724" y="1310008"/>
                </a:lnTo>
                <a:lnTo>
                  <a:pt x="2486756" y="1273793"/>
                </a:lnTo>
                <a:lnTo>
                  <a:pt x="2516978" y="1237845"/>
                </a:lnTo>
                <a:lnTo>
                  <a:pt x="2547397" y="1202176"/>
                </a:lnTo>
                <a:lnTo>
                  <a:pt x="2578022" y="1166796"/>
                </a:lnTo>
                <a:lnTo>
                  <a:pt x="2608859" y="1131717"/>
                </a:lnTo>
                <a:lnTo>
                  <a:pt x="2639918" y="1096949"/>
                </a:lnTo>
                <a:lnTo>
                  <a:pt x="2671206" y="1062505"/>
                </a:lnTo>
                <a:lnTo>
                  <a:pt x="2702730" y="1028395"/>
                </a:lnTo>
                <a:lnTo>
                  <a:pt x="2734499" y="994630"/>
                </a:lnTo>
                <a:lnTo>
                  <a:pt x="2766521" y="961222"/>
                </a:lnTo>
                <a:lnTo>
                  <a:pt x="2798803" y="928181"/>
                </a:lnTo>
                <a:lnTo>
                  <a:pt x="2831354" y="895518"/>
                </a:lnTo>
                <a:lnTo>
                  <a:pt x="2864181" y="863246"/>
                </a:lnTo>
                <a:lnTo>
                  <a:pt x="2897292" y="831374"/>
                </a:lnTo>
                <a:lnTo>
                  <a:pt x="2930695" y="799914"/>
                </a:lnTo>
                <a:lnTo>
                  <a:pt x="2964399" y="768878"/>
                </a:lnTo>
                <a:lnTo>
                  <a:pt x="2998410" y="738276"/>
                </a:lnTo>
                <a:lnTo>
                  <a:pt x="3032737" y="708119"/>
                </a:lnTo>
                <a:lnTo>
                  <a:pt x="3067388" y="678419"/>
                </a:lnTo>
                <a:lnTo>
                  <a:pt x="3102370" y="649187"/>
                </a:lnTo>
                <a:lnTo>
                  <a:pt x="3137691" y="620433"/>
                </a:lnTo>
                <a:lnTo>
                  <a:pt x="3173360" y="592170"/>
                </a:lnTo>
                <a:lnTo>
                  <a:pt x="3209385" y="564408"/>
                </a:lnTo>
                <a:lnTo>
                  <a:pt x="3245772" y="537158"/>
                </a:lnTo>
                <a:lnTo>
                  <a:pt x="3282531" y="510432"/>
                </a:lnTo>
                <a:lnTo>
                  <a:pt x="3319668" y="484240"/>
                </a:lnTo>
                <a:lnTo>
                  <a:pt x="3357193" y="458593"/>
                </a:lnTo>
                <a:lnTo>
                  <a:pt x="3395112" y="433504"/>
                </a:lnTo>
                <a:lnTo>
                  <a:pt x="3433433" y="408983"/>
                </a:lnTo>
                <a:lnTo>
                  <a:pt x="3472165" y="385040"/>
                </a:lnTo>
                <a:lnTo>
                  <a:pt x="3511316" y="361688"/>
                </a:lnTo>
                <a:lnTo>
                  <a:pt x="3550893" y="338938"/>
                </a:lnTo>
                <a:lnTo>
                  <a:pt x="3590904" y="316800"/>
                </a:lnTo>
                <a:lnTo>
                  <a:pt x="3631357" y="295285"/>
                </a:lnTo>
                <a:lnTo>
                  <a:pt x="3672260" y="274406"/>
                </a:lnTo>
                <a:lnTo>
                  <a:pt x="3713621" y="254172"/>
                </a:lnTo>
                <a:lnTo>
                  <a:pt x="3755448" y="234595"/>
                </a:lnTo>
                <a:lnTo>
                  <a:pt x="3797749" y="215687"/>
                </a:lnTo>
                <a:lnTo>
                  <a:pt x="3840531" y="197458"/>
                </a:lnTo>
                <a:lnTo>
                  <a:pt x="3883802" y="179919"/>
                </a:lnTo>
                <a:lnTo>
                  <a:pt x="3927571" y="163082"/>
                </a:lnTo>
                <a:lnTo>
                  <a:pt x="3971845" y="146958"/>
                </a:lnTo>
                <a:lnTo>
                  <a:pt x="4016633" y="131557"/>
                </a:lnTo>
                <a:lnTo>
                  <a:pt x="4061941" y="116892"/>
                </a:lnTo>
                <a:lnTo>
                  <a:pt x="4107778" y="102973"/>
                </a:lnTo>
                <a:lnTo>
                  <a:pt x="4154152" y="89811"/>
                </a:lnTo>
                <a:lnTo>
                  <a:pt x="4201071" y="77418"/>
                </a:lnTo>
                <a:lnTo>
                  <a:pt x="4248543" y="65804"/>
                </a:lnTo>
                <a:lnTo>
                  <a:pt x="4296575" y="54981"/>
                </a:lnTo>
                <a:lnTo>
                  <a:pt x="4345175" y="44960"/>
                </a:lnTo>
                <a:lnTo>
                  <a:pt x="4394352" y="35751"/>
                </a:lnTo>
                <a:lnTo>
                  <a:pt x="4444113" y="27367"/>
                </a:lnTo>
                <a:lnTo>
                  <a:pt x="4494466" y="19818"/>
                </a:lnTo>
                <a:lnTo>
                  <a:pt x="4545419" y="13116"/>
                </a:lnTo>
                <a:lnTo>
                  <a:pt x="4596980" y="7271"/>
                </a:lnTo>
                <a:lnTo>
                  <a:pt x="4649156" y="2294"/>
                </a:lnTo>
                <a:lnTo>
                  <a:pt x="4678736" y="0"/>
                </a:lnTo>
              </a:path>
            </a:pathLst>
          </a:custGeom>
          <a:ln w="24998">
            <a:solidFill>
              <a:srgbClr val="402D2D"/>
            </a:solidFill>
          </a:ln>
        </p:spPr>
        <p:txBody>
          <a:bodyPr wrap="square" lIns="0" tIns="0" rIns="0" bIns="0" rtlCol="0"/>
          <a:lstStyle/>
          <a:p>
            <a:endParaRPr/>
          </a:p>
        </p:txBody>
      </p:sp>
      <p:sp>
        <p:nvSpPr>
          <p:cNvPr id="19" name="bg object 19"/>
          <p:cNvSpPr/>
          <p:nvPr/>
        </p:nvSpPr>
        <p:spPr>
          <a:xfrm>
            <a:off x="0" y="548843"/>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20" name="bg object 20"/>
          <p:cNvSpPr/>
          <p:nvPr/>
        </p:nvSpPr>
        <p:spPr>
          <a:xfrm>
            <a:off x="0" y="975344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7961841" y="1190503"/>
            <a:ext cx="2546004" cy="390971"/>
          </a:xfrm>
          <a:prstGeom prst="rect">
            <a:avLst/>
          </a:prstGeom>
        </p:spPr>
      </p:pic>
      <p:pic>
        <p:nvPicPr>
          <p:cNvPr id="22" name="bg object 22"/>
          <p:cNvPicPr/>
          <p:nvPr/>
        </p:nvPicPr>
        <p:blipFill>
          <a:blip r:embed="rId4" cstate="print"/>
          <a:stretch>
            <a:fillRect/>
          </a:stretch>
        </p:blipFill>
        <p:spPr>
          <a:xfrm>
            <a:off x="10726445" y="1190503"/>
            <a:ext cx="3016662" cy="315296"/>
          </a:xfrm>
          <a:prstGeom prst="rect">
            <a:avLst/>
          </a:prstGeom>
        </p:spPr>
      </p:pic>
      <p:pic>
        <p:nvPicPr>
          <p:cNvPr id="23" name="bg object 23"/>
          <p:cNvPicPr/>
          <p:nvPr/>
        </p:nvPicPr>
        <p:blipFill>
          <a:blip r:embed="rId5" cstate="print"/>
          <a:stretch>
            <a:fillRect/>
          </a:stretch>
        </p:blipFill>
        <p:spPr>
          <a:xfrm>
            <a:off x="14876868" y="1190503"/>
            <a:ext cx="1820418" cy="392923"/>
          </a:xfrm>
          <a:prstGeom prst="rect">
            <a:avLst/>
          </a:prstGeom>
        </p:spPr>
      </p:pic>
      <p:pic>
        <p:nvPicPr>
          <p:cNvPr id="24" name="bg object 24"/>
          <p:cNvPicPr/>
          <p:nvPr/>
        </p:nvPicPr>
        <p:blipFill>
          <a:blip r:embed="rId6" cstate="print"/>
          <a:stretch>
            <a:fillRect/>
          </a:stretch>
        </p:blipFill>
        <p:spPr>
          <a:xfrm>
            <a:off x="899857" y="1628652"/>
            <a:ext cx="1984578" cy="315296"/>
          </a:xfrm>
          <a:prstGeom prst="rect">
            <a:avLst/>
          </a:prstGeom>
        </p:spPr>
      </p:pic>
      <p:pic>
        <p:nvPicPr>
          <p:cNvPr id="25" name="bg object 25"/>
          <p:cNvPicPr/>
          <p:nvPr/>
        </p:nvPicPr>
        <p:blipFill>
          <a:blip r:embed="rId7" cstate="print"/>
          <a:stretch>
            <a:fillRect/>
          </a:stretch>
        </p:blipFill>
        <p:spPr>
          <a:xfrm>
            <a:off x="3943692" y="2066412"/>
            <a:ext cx="2003774" cy="393315"/>
          </a:xfrm>
          <a:prstGeom prst="rect">
            <a:avLst/>
          </a:prstGeom>
        </p:spPr>
      </p:pic>
      <p:pic>
        <p:nvPicPr>
          <p:cNvPr id="26" name="bg object 26"/>
          <p:cNvPicPr/>
          <p:nvPr/>
        </p:nvPicPr>
        <p:blipFill>
          <a:blip r:embed="rId8" cstate="print"/>
          <a:stretch>
            <a:fillRect/>
          </a:stretch>
        </p:blipFill>
        <p:spPr>
          <a:xfrm>
            <a:off x="5614729" y="1628652"/>
            <a:ext cx="2819581" cy="315296"/>
          </a:xfrm>
          <a:prstGeom prst="rect">
            <a:avLst/>
          </a:prstGeom>
        </p:spPr>
      </p:pic>
      <p:pic>
        <p:nvPicPr>
          <p:cNvPr id="27" name="bg object 27"/>
          <p:cNvPicPr/>
          <p:nvPr/>
        </p:nvPicPr>
        <p:blipFill>
          <a:blip r:embed="rId9" cstate="print"/>
          <a:stretch>
            <a:fillRect/>
          </a:stretch>
        </p:blipFill>
        <p:spPr>
          <a:xfrm>
            <a:off x="903470" y="2066802"/>
            <a:ext cx="2037363" cy="31529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D6C7B1"/>
          </a:solidFill>
        </p:spPr>
        <p:txBody>
          <a:bodyPr wrap="square" lIns="0" tIns="0" rIns="0" bIns="0" rtlCol="0"/>
          <a:lstStyle/>
          <a:p>
            <a:endParaRPr/>
          </a:p>
        </p:txBody>
      </p:sp>
      <p:sp>
        <p:nvSpPr>
          <p:cNvPr id="2" name="Holder 2"/>
          <p:cNvSpPr>
            <a:spLocks noGrp="1"/>
          </p:cNvSpPr>
          <p:nvPr>
            <p:ph type="title"/>
          </p:nvPr>
        </p:nvSpPr>
        <p:spPr>
          <a:xfrm>
            <a:off x="1587298" y="1454022"/>
            <a:ext cx="15126102" cy="894080"/>
          </a:xfrm>
          <a:prstGeom prst="rect">
            <a:avLst/>
          </a:prstGeom>
        </p:spPr>
        <p:txBody>
          <a:bodyPr wrap="square" lIns="0" tIns="0" rIns="0" bIns="0">
            <a:spAutoFit/>
          </a:bodyPr>
          <a:lstStyle>
            <a:lvl1pPr>
              <a:defRPr sz="6000" b="0" i="0">
                <a:solidFill>
                  <a:srgbClr val="402D2D"/>
                </a:solidFill>
                <a:latin typeface="Times New Roman"/>
                <a:cs typeface="Times New Roman"/>
              </a:defRPr>
            </a:lvl1pPr>
          </a:lstStyle>
          <a:p>
            <a:endParaRPr/>
          </a:p>
        </p:txBody>
      </p:sp>
      <p:sp>
        <p:nvSpPr>
          <p:cNvPr id="3" name="Holder 3"/>
          <p:cNvSpPr>
            <a:spLocks noGrp="1"/>
          </p:cNvSpPr>
          <p:nvPr>
            <p:ph type="body" idx="1"/>
          </p:nvPr>
        </p:nvSpPr>
        <p:spPr>
          <a:xfrm>
            <a:off x="8405235" y="3414753"/>
            <a:ext cx="7533005" cy="2569845"/>
          </a:xfrm>
          <a:prstGeom prst="rect">
            <a:avLst/>
          </a:prstGeom>
        </p:spPr>
        <p:txBody>
          <a:bodyPr wrap="square" lIns="0" tIns="0" rIns="0" bIns="0">
            <a:spAutoFit/>
          </a:bodyPr>
          <a:lstStyle>
            <a:lvl1pPr>
              <a:defRPr sz="2750" b="0" i="0">
                <a:solidFill>
                  <a:srgbClr val="402D2D"/>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955" y="1834326"/>
            <a:ext cx="13420090" cy="2650726"/>
          </a:xfrm>
          <a:prstGeom prst="rect">
            <a:avLst/>
          </a:prstGeom>
        </p:spPr>
        <p:txBody>
          <a:bodyPr vert="horz" wrap="square" lIns="0" tIns="59690" rIns="0" bIns="0" rtlCol="0">
            <a:spAutoFit/>
          </a:bodyPr>
          <a:lstStyle/>
          <a:p>
            <a:pPr marL="12700" marR="5080" algn="ctr">
              <a:lnSpc>
                <a:spcPts val="10130"/>
              </a:lnSpc>
              <a:spcBef>
                <a:spcPts val="470"/>
              </a:spcBef>
            </a:pPr>
            <a:r>
              <a:rPr sz="8450" spc="-330" dirty="0">
                <a:latin typeface="Georgia"/>
                <a:cs typeface="Georgia"/>
              </a:rPr>
              <a:t>Business</a:t>
            </a:r>
            <a:r>
              <a:rPr sz="8450" spc="-409" dirty="0">
                <a:latin typeface="Georgia"/>
                <a:cs typeface="Georgia"/>
              </a:rPr>
              <a:t> </a:t>
            </a:r>
            <a:r>
              <a:rPr sz="8450" spc="-365" dirty="0">
                <a:latin typeface="Georgia"/>
                <a:cs typeface="Georgia"/>
              </a:rPr>
              <a:t>Meeting</a:t>
            </a:r>
            <a:r>
              <a:rPr lang="en-US" sz="8450" dirty="0">
                <a:latin typeface="Georgia"/>
                <a:cs typeface="Georgia"/>
              </a:rPr>
              <a:t> </a:t>
            </a:r>
            <a:r>
              <a:rPr sz="8450" spc="-365" dirty="0">
                <a:latin typeface="Georgia"/>
                <a:cs typeface="Georgia"/>
              </a:rPr>
              <a:t>Summary</a:t>
            </a:r>
            <a:r>
              <a:rPr lang="en-US" sz="8450" spc="-365" dirty="0">
                <a:latin typeface="Georgia"/>
                <a:cs typeface="Georgia"/>
              </a:rPr>
              <a:t> </a:t>
            </a:r>
            <a:r>
              <a:rPr sz="8450" spc="-265" dirty="0">
                <a:latin typeface="Georgia"/>
                <a:cs typeface="Georgia"/>
              </a:rPr>
              <a:t>Generator</a:t>
            </a:r>
            <a:endParaRPr sz="8450" dirty="0">
              <a:latin typeface="Georgia"/>
              <a:cs typeface="Georgia"/>
            </a:endParaRPr>
          </a:p>
        </p:txBody>
      </p:sp>
      <p:sp>
        <p:nvSpPr>
          <p:cNvPr id="3" name="object 3"/>
          <p:cNvSpPr/>
          <p:nvPr/>
        </p:nvSpPr>
        <p:spPr>
          <a:xfrm>
            <a:off x="0" y="0"/>
            <a:ext cx="18288000" cy="2550795"/>
          </a:xfrm>
          <a:custGeom>
            <a:avLst/>
            <a:gdLst/>
            <a:ahLst/>
            <a:cxnLst/>
            <a:rect l="l" t="t" r="r" b="b"/>
            <a:pathLst>
              <a:path w="18288000" h="2550795">
                <a:moveTo>
                  <a:pt x="18288000" y="526834"/>
                </a:moveTo>
                <a:lnTo>
                  <a:pt x="3380956" y="526834"/>
                </a:lnTo>
                <a:lnTo>
                  <a:pt x="3399358" y="512927"/>
                </a:lnTo>
                <a:lnTo>
                  <a:pt x="3439884" y="483235"/>
                </a:lnTo>
                <a:lnTo>
                  <a:pt x="3480841" y="454228"/>
                </a:lnTo>
                <a:lnTo>
                  <a:pt x="3522243" y="425958"/>
                </a:lnTo>
                <a:lnTo>
                  <a:pt x="3564115" y="398487"/>
                </a:lnTo>
                <a:lnTo>
                  <a:pt x="3606482" y="371856"/>
                </a:lnTo>
                <a:lnTo>
                  <a:pt x="3649370" y="346125"/>
                </a:lnTo>
                <a:lnTo>
                  <a:pt x="3692779" y="321335"/>
                </a:lnTo>
                <a:lnTo>
                  <a:pt x="3733800" y="298945"/>
                </a:lnTo>
                <a:lnTo>
                  <a:pt x="3775430" y="277215"/>
                </a:lnTo>
                <a:lnTo>
                  <a:pt x="3817683" y="256133"/>
                </a:lnTo>
                <a:lnTo>
                  <a:pt x="3860571" y="235699"/>
                </a:lnTo>
                <a:lnTo>
                  <a:pt x="3904119" y="215912"/>
                </a:lnTo>
                <a:lnTo>
                  <a:pt x="3948328" y="196761"/>
                </a:lnTo>
                <a:lnTo>
                  <a:pt x="3993210" y="178244"/>
                </a:lnTo>
                <a:lnTo>
                  <a:pt x="4038777" y="160350"/>
                </a:lnTo>
                <a:lnTo>
                  <a:pt x="4085056" y="143090"/>
                </a:lnTo>
                <a:lnTo>
                  <a:pt x="4132034" y="126441"/>
                </a:lnTo>
                <a:lnTo>
                  <a:pt x="4179747" y="110426"/>
                </a:lnTo>
                <a:lnTo>
                  <a:pt x="4228198" y="95008"/>
                </a:lnTo>
                <a:lnTo>
                  <a:pt x="4277398" y="80200"/>
                </a:lnTo>
                <a:lnTo>
                  <a:pt x="4327360" y="66001"/>
                </a:lnTo>
                <a:lnTo>
                  <a:pt x="4378083" y="52387"/>
                </a:lnTo>
                <a:lnTo>
                  <a:pt x="4429607" y="39382"/>
                </a:lnTo>
                <a:lnTo>
                  <a:pt x="4481931" y="26962"/>
                </a:lnTo>
                <a:lnTo>
                  <a:pt x="4535068" y="15125"/>
                </a:lnTo>
                <a:lnTo>
                  <a:pt x="4589030" y="3860"/>
                </a:lnTo>
                <a:lnTo>
                  <a:pt x="4608830" y="0"/>
                </a:lnTo>
                <a:lnTo>
                  <a:pt x="4355008" y="0"/>
                </a:lnTo>
                <a:lnTo>
                  <a:pt x="4311916" y="11569"/>
                </a:lnTo>
                <a:lnTo>
                  <a:pt x="4261091" y="26022"/>
                </a:lnTo>
                <a:lnTo>
                  <a:pt x="4211028" y="41097"/>
                </a:lnTo>
                <a:lnTo>
                  <a:pt x="4161739" y="56794"/>
                </a:lnTo>
                <a:lnTo>
                  <a:pt x="4113187" y="73113"/>
                </a:lnTo>
                <a:lnTo>
                  <a:pt x="4065371" y="90068"/>
                </a:lnTo>
                <a:lnTo>
                  <a:pt x="4018280" y="107657"/>
                </a:lnTo>
                <a:lnTo>
                  <a:pt x="3971887" y="125882"/>
                </a:lnTo>
                <a:lnTo>
                  <a:pt x="3926192" y="144754"/>
                </a:lnTo>
                <a:lnTo>
                  <a:pt x="3881170" y="164274"/>
                </a:lnTo>
                <a:lnTo>
                  <a:pt x="3836809" y="184442"/>
                </a:lnTo>
                <a:lnTo>
                  <a:pt x="3793096" y="205270"/>
                </a:lnTo>
                <a:lnTo>
                  <a:pt x="3750030" y="226758"/>
                </a:lnTo>
                <a:lnTo>
                  <a:pt x="3707574" y="248920"/>
                </a:lnTo>
                <a:lnTo>
                  <a:pt x="3665740" y="271754"/>
                </a:lnTo>
                <a:lnTo>
                  <a:pt x="3621519" y="297065"/>
                </a:lnTo>
                <a:lnTo>
                  <a:pt x="3577869" y="323303"/>
                </a:lnTo>
                <a:lnTo>
                  <a:pt x="3534778" y="350418"/>
                </a:lnTo>
                <a:lnTo>
                  <a:pt x="3492220" y="378358"/>
                </a:lnTo>
                <a:lnTo>
                  <a:pt x="3450183" y="407073"/>
                </a:lnTo>
                <a:lnTo>
                  <a:pt x="3408616" y="436499"/>
                </a:lnTo>
                <a:lnTo>
                  <a:pt x="3367519" y="466585"/>
                </a:lnTo>
                <a:lnTo>
                  <a:pt x="3326866" y="497293"/>
                </a:lnTo>
                <a:lnTo>
                  <a:pt x="3288842" y="526834"/>
                </a:lnTo>
                <a:lnTo>
                  <a:pt x="0" y="526834"/>
                </a:lnTo>
                <a:lnTo>
                  <a:pt x="0" y="574459"/>
                </a:lnTo>
                <a:lnTo>
                  <a:pt x="3229508" y="574459"/>
                </a:lnTo>
                <a:lnTo>
                  <a:pt x="3207308" y="592594"/>
                </a:lnTo>
                <a:lnTo>
                  <a:pt x="3168180" y="625246"/>
                </a:lnTo>
                <a:lnTo>
                  <a:pt x="3129381" y="658253"/>
                </a:lnTo>
                <a:lnTo>
                  <a:pt x="3090888" y="691553"/>
                </a:lnTo>
                <a:lnTo>
                  <a:pt x="3052673" y="725119"/>
                </a:lnTo>
                <a:lnTo>
                  <a:pt x="2976981" y="792797"/>
                </a:lnTo>
                <a:lnTo>
                  <a:pt x="2672143" y="1071219"/>
                </a:lnTo>
                <a:lnTo>
                  <a:pt x="2567889" y="1164577"/>
                </a:lnTo>
                <a:lnTo>
                  <a:pt x="2496515" y="1227416"/>
                </a:lnTo>
                <a:lnTo>
                  <a:pt x="2423642" y="1290548"/>
                </a:lnTo>
                <a:lnTo>
                  <a:pt x="2349309" y="1353794"/>
                </a:lnTo>
                <a:lnTo>
                  <a:pt x="2273490" y="1417002"/>
                </a:lnTo>
                <a:lnTo>
                  <a:pt x="2196223" y="1479994"/>
                </a:lnTo>
                <a:lnTo>
                  <a:pt x="2157031" y="1511363"/>
                </a:lnTo>
                <a:lnTo>
                  <a:pt x="2117496" y="1542618"/>
                </a:lnTo>
                <a:lnTo>
                  <a:pt x="2077593" y="1573745"/>
                </a:lnTo>
                <a:lnTo>
                  <a:pt x="2037321" y="1604708"/>
                </a:lnTo>
                <a:lnTo>
                  <a:pt x="1996706" y="1635493"/>
                </a:lnTo>
                <a:lnTo>
                  <a:pt x="1955723" y="1666087"/>
                </a:lnTo>
                <a:lnTo>
                  <a:pt x="1914385" y="1696466"/>
                </a:lnTo>
                <a:lnTo>
                  <a:pt x="1872703" y="1726615"/>
                </a:lnTo>
                <a:lnTo>
                  <a:pt x="1830654" y="1756498"/>
                </a:lnTo>
                <a:lnTo>
                  <a:pt x="1788261" y="1786102"/>
                </a:lnTo>
                <a:lnTo>
                  <a:pt x="1745513" y="1815401"/>
                </a:lnTo>
                <a:lnTo>
                  <a:pt x="1702409" y="1844395"/>
                </a:lnTo>
                <a:lnTo>
                  <a:pt x="1658962" y="1873034"/>
                </a:lnTo>
                <a:lnTo>
                  <a:pt x="1615160" y="1901317"/>
                </a:lnTo>
                <a:lnTo>
                  <a:pt x="1571015" y="1929231"/>
                </a:lnTo>
                <a:lnTo>
                  <a:pt x="1526527" y="1956727"/>
                </a:lnTo>
                <a:lnTo>
                  <a:pt x="1481696" y="1983803"/>
                </a:lnTo>
                <a:lnTo>
                  <a:pt x="1436522" y="2010448"/>
                </a:lnTo>
                <a:lnTo>
                  <a:pt x="1390992" y="2036622"/>
                </a:lnTo>
                <a:lnTo>
                  <a:pt x="1345133" y="2062302"/>
                </a:lnTo>
                <a:lnTo>
                  <a:pt x="1298930" y="2087486"/>
                </a:lnTo>
                <a:lnTo>
                  <a:pt x="1252385" y="2112149"/>
                </a:lnTo>
                <a:lnTo>
                  <a:pt x="1204734" y="2136648"/>
                </a:lnTo>
                <a:lnTo>
                  <a:pt x="1157046" y="2160397"/>
                </a:lnTo>
                <a:lnTo>
                  <a:pt x="1109306" y="2183396"/>
                </a:lnTo>
                <a:lnTo>
                  <a:pt x="1061554" y="2205647"/>
                </a:lnTo>
                <a:lnTo>
                  <a:pt x="1013764" y="2227135"/>
                </a:lnTo>
                <a:lnTo>
                  <a:pt x="965962" y="2247862"/>
                </a:lnTo>
                <a:lnTo>
                  <a:pt x="918133" y="2267851"/>
                </a:lnTo>
                <a:lnTo>
                  <a:pt x="870305" y="2287066"/>
                </a:lnTo>
                <a:lnTo>
                  <a:pt x="822464" y="2305532"/>
                </a:lnTo>
                <a:lnTo>
                  <a:pt x="774623" y="2323249"/>
                </a:lnTo>
                <a:lnTo>
                  <a:pt x="726782" y="2340191"/>
                </a:lnTo>
                <a:lnTo>
                  <a:pt x="678954" y="2356383"/>
                </a:lnTo>
                <a:lnTo>
                  <a:pt x="631139" y="2371814"/>
                </a:lnTo>
                <a:lnTo>
                  <a:pt x="583349" y="2386482"/>
                </a:lnTo>
                <a:lnTo>
                  <a:pt x="535584" y="2400389"/>
                </a:lnTo>
                <a:lnTo>
                  <a:pt x="487845" y="2413520"/>
                </a:lnTo>
                <a:lnTo>
                  <a:pt x="440143" y="2425903"/>
                </a:lnTo>
                <a:lnTo>
                  <a:pt x="392480" y="2437523"/>
                </a:lnTo>
                <a:lnTo>
                  <a:pt x="344855" y="2448369"/>
                </a:lnTo>
                <a:lnTo>
                  <a:pt x="297294" y="2458453"/>
                </a:lnTo>
                <a:lnTo>
                  <a:pt x="249783" y="2467762"/>
                </a:lnTo>
                <a:lnTo>
                  <a:pt x="202323" y="2476309"/>
                </a:lnTo>
                <a:lnTo>
                  <a:pt x="154940" y="2484082"/>
                </a:lnTo>
                <a:lnTo>
                  <a:pt x="107251" y="2490012"/>
                </a:lnTo>
                <a:lnTo>
                  <a:pt x="59728" y="2493111"/>
                </a:lnTo>
                <a:lnTo>
                  <a:pt x="12458" y="2493454"/>
                </a:lnTo>
                <a:lnTo>
                  <a:pt x="0" y="2492832"/>
                </a:lnTo>
                <a:lnTo>
                  <a:pt x="0" y="2549715"/>
                </a:lnTo>
                <a:lnTo>
                  <a:pt x="13512" y="2550096"/>
                </a:lnTo>
                <a:lnTo>
                  <a:pt x="30060" y="2550249"/>
                </a:lnTo>
                <a:lnTo>
                  <a:pt x="63449" y="2549614"/>
                </a:lnTo>
                <a:lnTo>
                  <a:pt x="129921" y="2544521"/>
                </a:lnTo>
                <a:lnTo>
                  <a:pt x="211213" y="2532227"/>
                </a:lnTo>
                <a:lnTo>
                  <a:pt x="259473" y="2523604"/>
                </a:lnTo>
                <a:lnTo>
                  <a:pt x="307784" y="2514193"/>
                </a:lnTo>
                <a:lnTo>
                  <a:pt x="356146" y="2503995"/>
                </a:lnTo>
                <a:lnTo>
                  <a:pt x="402551" y="2493454"/>
                </a:lnTo>
                <a:lnTo>
                  <a:pt x="453009" y="2481224"/>
                </a:lnTo>
                <a:lnTo>
                  <a:pt x="501484" y="2468664"/>
                </a:lnTo>
                <a:lnTo>
                  <a:pt x="550011" y="2455316"/>
                </a:lnTo>
                <a:lnTo>
                  <a:pt x="598551" y="2441194"/>
                </a:lnTo>
                <a:lnTo>
                  <a:pt x="647115" y="2426284"/>
                </a:lnTo>
                <a:lnTo>
                  <a:pt x="695693" y="2410599"/>
                </a:lnTo>
                <a:lnTo>
                  <a:pt x="744283" y="2394140"/>
                </a:lnTo>
                <a:lnTo>
                  <a:pt x="792873" y="2376919"/>
                </a:lnTo>
                <a:lnTo>
                  <a:pt x="841463" y="2358910"/>
                </a:lnTo>
                <a:lnTo>
                  <a:pt x="890054" y="2340140"/>
                </a:lnTo>
                <a:lnTo>
                  <a:pt x="938631" y="2320594"/>
                </a:lnTo>
                <a:lnTo>
                  <a:pt x="987209" y="2300287"/>
                </a:lnTo>
                <a:lnTo>
                  <a:pt x="1035748" y="2279218"/>
                </a:lnTo>
                <a:lnTo>
                  <a:pt x="1084275" y="2257387"/>
                </a:lnTo>
                <a:lnTo>
                  <a:pt x="1132763" y="2234781"/>
                </a:lnTo>
                <a:lnTo>
                  <a:pt x="1181227" y="2211425"/>
                </a:lnTo>
                <a:lnTo>
                  <a:pt x="1229639" y="2187321"/>
                </a:lnTo>
                <a:lnTo>
                  <a:pt x="1278013" y="2162454"/>
                </a:lnTo>
                <a:lnTo>
                  <a:pt x="1325016" y="2137587"/>
                </a:lnTo>
                <a:lnTo>
                  <a:pt x="1371663" y="2112200"/>
                </a:lnTo>
                <a:lnTo>
                  <a:pt x="1417967" y="2086305"/>
                </a:lnTo>
                <a:lnTo>
                  <a:pt x="1463916" y="2059927"/>
                </a:lnTo>
                <a:lnTo>
                  <a:pt x="1509509" y="2033079"/>
                </a:lnTo>
                <a:lnTo>
                  <a:pt x="1554759" y="2005774"/>
                </a:lnTo>
                <a:lnTo>
                  <a:pt x="1599653" y="1978050"/>
                </a:lnTo>
                <a:lnTo>
                  <a:pt x="1644192" y="1949919"/>
                </a:lnTo>
                <a:lnTo>
                  <a:pt x="1688388" y="1921408"/>
                </a:lnTo>
                <a:lnTo>
                  <a:pt x="1732216" y="1892528"/>
                </a:lnTo>
                <a:lnTo>
                  <a:pt x="1775688" y="1863305"/>
                </a:lnTo>
                <a:lnTo>
                  <a:pt x="1818805" y="1833765"/>
                </a:lnTo>
                <a:lnTo>
                  <a:pt x="1861553" y="1803933"/>
                </a:lnTo>
                <a:lnTo>
                  <a:pt x="1903945" y="1773809"/>
                </a:lnTo>
                <a:lnTo>
                  <a:pt x="1945982" y="1743430"/>
                </a:lnTo>
                <a:lnTo>
                  <a:pt x="1987651" y="1712798"/>
                </a:lnTo>
                <a:lnTo>
                  <a:pt x="2028964" y="1681962"/>
                </a:lnTo>
                <a:lnTo>
                  <a:pt x="2069909" y="1650936"/>
                </a:lnTo>
                <a:lnTo>
                  <a:pt x="2110486" y="1619719"/>
                </a:lnTo>
                <a:lnTo>
                  <a:pt x="2150707" y="1588363"/>
                </a:lnTo>
                <a:lnTo>
                  <a:pt x="2190546" y="1556854"/>
                </a:lnTo>
                <a:lnTo>
                  <a:pt x="2230018" y="1525244"/>
                </a:lnTo>
                <a:lnTo>
                  <a:pt x="2307869" y="1461757"/>
                </a:lnTo>
                <a:lnTo>
                  <a:pt x="2384234" y="1398079"/>
                </a:lnTo>
                <a:lnTo>
                  <a:pt x="2459088" y="1334350"/>
                </a:lnTo>
                <a:lnTo>
                  <a:pt x="2532456" y="1270762"/>
                </a:lnTo>
                <a:lnTo>
                  <a:pt x="2604312" y="1207465"/>
                </a:lnTo>
                <a:lnTo>
                  <a:pt x="2709240" y="1113434"/>
                </a:lnTo>
                <a:lnTo>
                  <a:pt x="3013252" y="835723"/>
                </a:lnTo>
                <a:lnTo>
                  <a:pt x="3088182" y="768667"/>
                </a:lnTo>
                <a:lnTo>
                  <a:pt x="3126016" y="735431"/>
                </a:lnTo>
                <a:lnTo>
                  <a:pt x="3164103" y="702437"/>
                </a:lnTo>
                <a:lnTo>
                  <a:pt x="3202482" y="669772"/>
                </a:lnTo>
                <a:lnTo>
                  <a:pt x="3241167" y="637451"/>
                </a:lnTo>
                <a:lnTo>
                  <a:pt x="3280168" y="605561"/>
                </a:lnTo>
                <a:lnTo>
                  <a:pt x="3319119" y="574459"/>
                </a:lnTo>
                <a:lnTo>
                  <a:pt x="18288000" y="574459"/>
                </a:lnTo>
                <a:lnTo>
                  <a:pt x="18288000" y="526834"/>
                </a:lnTo>
                <a:close/>
              </a:path>
            </a:pathLst>
          </a:custGeom>
          <a:solidFill>
            <a:srgbClr val="402D2D"/>
          </a:solidFill>
        </p:spPr>
        <p:txBody>
          <a:bodyPr wrap="square" lIns="0" tIns="0" rIns="0" bIns="0" rtlCol="0"/>
          <a:lstStyle/>
          <a:p>
            <a:endParaRPr/>
          </a:p>
        </p:txBody>
      </p:sp>
      <p:sp>
        <p:nvSpPr>
          <p:cNvPr id="4" name="object 4"/>
          <p:cNvSpPr/>
          <p:nvPr/>
        </p:nvSpPr>
        <p:spPr>
          <a:xfrm>
            <a:off x="0" y="7892605"/>
            <a:ext cx="18288000" cy="2394585"/>
          </a:xfrm>
          <a:custGeom>
            <a:avLst/>
            <a:gdLst/>
            <a:ahLst/>
            <a:cxnLst/>
            <a:rect l="l" t="t" r="r" b="b"/>
            <a:pathLst>
              <a:path w="18288000" h="2394584">
                <a:moveTo>
                  <a:pt x="18288000" y="0"/>
                </a:moveTo>
                <a:lnTo>
                  <a:pt x="18231523" y="5473"/>
                </a:lnTo>
                <a:lnTo>
                  <a:pt x="18154536" y="18618"/>
                </a:lnTo>
                <a:lnTo>
                  <a:pt x="18108029" y="27863"/>
                </a:lnTo>
                <a:lnTo>
                  <a:pt x="18061483" y="37909"/>
                </a:lnTo>
                <a:lnTo>
                  <a:pt x="18014900" y="48768"/>
                </a:lnTo>
                <a:lnTo>
                  <a:pt x="17968341" y="60401"/>
                </a:lnTo>
                <a:lnTo>
                  <a:pt x="17921643" y="72872"/>
                </a:lnTo>
                <a:lnTo>
                  <a:pt x="17874984" y="86106"/>
                </a:lnTo>
                <a:lnTo>
                  <a:pt x="17828311" y="100139"/>
                </a:lnTo>
                <a:lnTo>
                  <a:pt x="17781626" y="114960"/>
                </a:lnTo>
                <a:lnTo>
                  <a:pt x="17734941" y="130581"/>
                </a:lnTo>
                <a:lnTo>
                  <a:pt x="17688256" y="146977"/>
                </a:lnTo>
                <a:lnTo>
                  <a:pt x="17641570" y="164147"/>
                </a:lnTo>
                <a:lnTo>
                  <a:pt x="17594911" y="182118"/>
                </a:lnTo>
                <a:lnTo>
                  <a:pt x="17548251" y="200863"/>
                </a:lnTo>
                <a:lnTo>
                  <a:pt x="17501629" y="220383"/>
                </a:lnTo>
                <a:lnTo>
                  <a:pt x="17455020" y="240677"/>
                </a:lnTo>
                <a:lnTo>
                  <a:pt x="17408449" y="261747"/>
                </a:lnTo>
                <a:lnTo>
                  <a:pt x="17361916" y="283591"/>
                </a:lnTo>
                <a:lnTo>
                  <a:pt x="17315434" y="306197"/>
                </a:lnTo>
                <a:lnTo>
                  <a:pt x="17268990" y="329577"/>
                </a:lnTo>
                <a:lnTo>
                  <a:pt x="17222597" y="353720"/>
                </a:lnTo>
                <a:lnTo>
                  <a:pt x="17176280" y="378637"/>
                </a:lnTo>
                <a:lnTo>
                  <a:pt x="17129456" y="404571"/>
                </a:lnTo>
                <a:lnTo>
                  <a:pt x="17083024" y="431076"/>
                </a:lnTo>
                <a:lnTo>
                  <a:pt x="17036987" y="458127"/>
                </a:lnTo>
                <a:lnTo>
                  <a:pt x="16991343" y="485698"/>
                </a:lnTo>
                <a:lnTo>
                  <a:pt x="16946080" y="513765"/>
                </a:lnTo>
                <a:lnTo>
                  <a:pt x="16901224" y="542315"/>
                </a:lnTo>
                <a:lnTo>
                  <a:pt x="16856774" y="571309"/>
                </a:lnTo>
                <a:lnTo>
                  <a:pt x="16812705" y="600722"/>
                </a:lnTo>
                <a:lnTo>
                  <a:pt x="16769042" y="630529"/>
                </a:lnTo>
                <a:lnTo>
                  <a:pt x="16725773" y="660717"/>
                </a:lnTo>
                <a:lnTo>
                  <a:pt x="16682898" y="691248"/>
                </a:lnTo>
                <a:lnTo>
                  <a:pt x="16640429" y="722109"/>
                </a:lnTo>
                <a:lnTo>
                  <a:pt x="16598354" y="753262"/>
                </a:lnTo>
                <a:lnTo>
                  <a:pt x="16556685" y="784694"/>
                </a:lnTo>
                <a:lnTo>
                  <a:pt x="16515410" y="816368"/>
                </a:lnTo>
                <a:lnTo>
                  <a:pt x="16474542" y="848271"/>
                </a:lnTo>
                <a:lnTo>
                  <a:pt x="16434080" y="880376"/>
                </a:lnTo>
                <a:lnTo>
                  <a:pt x="16394024" y="912647"/>
                </a:lnTo>
                <a:lnTo>
                  <a:pt x="16354374" y="945070"/>
                </a:lnTo>
                <a:lnTo>
                  <a:pt x="16315119" y="977620"/>
                </a:lnTo>
                <a:lnTo>
                  <a:pt x="16276282" y="1010272"/>
                </a:lnTo>
                <a:lnTo>
                  <a:pt x="16237839" y="1042987"/>
                </a:lnTo>
                <a:lnTo>
                  <a:pt x="16199815" y="1075766"/>
                </a:lnTo>
                <a:lnTo>
                  <a:pt x="16124987" y="1141361"/>
                </a:lnTo>
                <a:lnTo>
                  <a:pt x="16051797" y="1206855"/>
                </a:lnTo>
                <a:lnTo>
                  <a:pt x="15980245" y="1272057"/>
                </a:lnTo>
                <a:lnTo>
                  <a:pt x="15876029" y="1368856"/>
                </a:lnTo>
                <a:lnTo>
                  <a:pt x="15617216" y="1614525"/>
                </a:lnTo>
                <a:lnTo>
                  <a:pt x="15542133" y="1684680"/>
                </a:lnTo>
                <a:lnTo>
                  <a:pt x="15504198" y="1719503"/>
                </a:lnTo>
                <a:lnTo>
                  <a:pt x="15465984" y="1754047"/>
                </a:lnTo>
                <a:lnTo>
                  <a:pt x="15427427" y="1788274"/>
                </a:lnTo>
                <a:lnTo>
                  <a:pt x="15388539" y="1822094"/>
                </a:lnTo>
                <a:lnTo>
                  <a:pt x="15349258" y="1855457"/>
                </a:lnTo>
                <a:lnTo>
                  <a:pt x="15341003" y="1862289"/>
                </a:lnTo>
                <a:lnTo>
                  <a:pt x="0" y="1862289"/>
                </a:lnTo>
                <a:lnTo>
                  <a:pt x="0" y="1909914"/>
                </a:lnTo>
                <a:lnTo>
                  <a:pt x="15282698" y="1909914"/>
                </a:lnTo>
                <a:lnTo>
                  <a:pt x="15269477" y="1920544"/>
                </a:lnTo>
                <a:lnTo>
                  <a:pt x="15228913" y="1952117"/>
                </a:lnTo>
                <a:lnTo>
                  <a:pt x="15187867" y="1982965"/>
                </a:lnTo>
                <a:lnTo>
                  <a:pt x="15146300" y="2013026"/>
                </a:lnTo>
                <a:lnTo>
                  <a:pt x="15104199" y="2042223"/>
                </a:lnTo>
                <a:lnTo>
                  <a:pt x="15061527" y="2070506"/>
                </a:lnTo>
                <a:lnTo>
                  <a:pt x="15018271" y="2097786"/>
                </a:lnTo>
                <a:lnTo>
                  <a:pt x="14974392" y="2124011"/>
                </a:lnTo>
                <a:lnTo>
                  <a:pt x="14932622" y="2147773"/>
                </a:lnTo>
                <a:lnTo>
                  <a:pt x="14890153" y="2170798"/>
                </a:lnTo>
                <a:lnTo>
                  <a:pt x="14846948" y="2193099"/>
                </a:lnTo>
                <a:lnTo>
                  <a:pt x="14802993" y="2214676"/>
                </a:lnTo>
                <a:lnTo>
                  <a:pt x="14758277" y="2235530"/>
                </a:lnTo>
                <a:lnTo>
                  <a:pt x="14712785" y="2255672"/>
                </a:lnTo>
                <a:lnTo>
                  <a:pt x="14666494" y="2275103"/>
                </a:lnTo>
                <a:lnTo>
                  <a:pt x="14619402" y="2293836"/>
                </a:lnTo>
                <a:lnTo>
                  <a:pt x="14571485" y="2311882"/>
                </a:lnTo>
                <a:lnTo>
                  <a:pt x="14522717" y="2329230"/>
                </a:lnTo>
                <a:lnTo>
                  <a:pt x="14473098" y="2345893"/>
                </a:lnTo>
                <a:lnTo>
                  <a:pt x="14422603" y="2361882"/>
                </a:lnTo>
                <a:lnTo>
                  <a:pt x="14371219" y="2377198"/>
                </a:lnTo>
                <a:lnTo>
                  <a:pt x="14318933" y="2391841"/>
                </a:lnTo>
                <a:lnTo>
                  <a:pt x="14309230" y="2394394"/>
                </a:lnTo>
                <a:lnTo>
                  <a:pt x="14492935" y="2394394"/>
                </a:lnTo>
                <a:lnTo>
                  <a:pt x="14566418" y="2369388"/>
                </a:lnTo>
                <a:lnTo>
                  <a:pt x="14613027" y="2352306"/>
                </a:lnTo>
                <a:lnTo>
                  <a:pt x="14658874" y="2334603"/>
                </a:lnTo>
                <a:lnTo>
                  <a:pt x="14703971" y="2316264"/>
                </a:lnTo>
                <a:lnTo>
                  <a:pt x="14748358" y="2297265"/>
                </a:lnTo>
                <a:lnTo>
                  <a:pt x="14792033" y="2277618"/>
                </a:lnTo>
                <a:lnTo>
                  <a:pt x="14834997" y="2257323"/>
                </a:lnTo>
                <a:lnTo>
                  <a:pt x="14877301" y="2236355"/>
                </a:lnTo>
                <a:lnTo>
                  <a:pt x="14918919" y="2214727"/>
                </a:lnTo>
                <a:lnTo>
                  <a:pt x="14959902" y="2192439"/>
                </a:lnTo>
                <a:lnTo>
                  <a:pt x="15000237" y="2169452"/>
                </a:lnTo>
                <a:lnTo>
                  <a:pt x="15042706" y="2144039"/>
                </a:lnTo>
                <a:lnTo>
                  <a:pt x="15084578" y="2117687"/>
                </a:lnTo>
                <a:lnTo>
                  <a:pt x="15125865" y="2090458"/>
                </a:lnTo>
                <a:lnTo>
                  <a:pt x="15166607" y="2062416"/>
                </a:lnTo>
                <a:lnTo>
                  <a:pt x="15206815" y="2033600"/>
                </a:lnTo>
                <a:lnTo>
                  <a:pt x="15246515" y="2004072"/>
                </a:lnTo>
                <a:lnTo>
                  <a:pt x="15285746" y="1973897"/>
                </a:lnTo>
                <a:lnTo>
                  <a:pt x="15324519" y="1943112"/>
                </a:lnTo>
                <a:lnTo>
                  <a:pt x="15362860" y="1911794"/>
                </a:lnTo>
                <a:lnTo>
                  <a:pt x="15365095" y="1909914"/>
                </a:lnTo>
                <a:lnTo>
                  <a:pt x="18288000" y="1909914"/>
                </a:lnTo>
                <a:lnTo>
                  <a:pt x="18288000" y="1862289"/>
                </a:lnTo>
                <a:lnTo>
                  <a:pt x="15421394" y="1862289"/>
                </a:lnTo>
                <a:lnTo>
                  <a:pt x="15438374" y="1847710"/>
                </a:lnTo>
                <a:lnTo>
                  <a:pt x="15475598" y="1815084"/>
                </a:lnTo>
                <a:lnTo>
                  <a:pt x="15512491" y="1782114"/>
                </a:lnTo>
                <a:lnTo>
                  <a:pt x="15549093" y="1748891"/>
                </a:lnTo>
                <a:lnTo>
                  <a:pt x="15585415" y="1715439"/>
                </a:lnTo>
                <a:lnTo>
                  <a:pt x="15657348" y="1648117"/>
                </a:lnTo>
                <a:lnTo>
                  <a:pt x="15911017" y="1407350"/>
                </a:lnTo>
                <a:lnTo>
                  <a:pt x="16014561" y="1311224"/>
                </a:lnTo>
                <a:lnTo>
                  <a:pt x="16085630" y="1246505"/>
                </a:lnTo>
                <a:lnTo>
                  <a:pt x="16158325" y="1181493"/>
                </a:lnTo>
                <a:lnTo>
                  <a:pt x="16232620" y="1116393"/>
                </a:lnTo>
                <a:lnTo>
                  <a:pt x="16270377" y="1083868"/>
                </a:lnTo>
                <a:lnTo>
                  <a:pt x="16308527" y="1051394"/>
                </a:lnTo>
                <a:lnTo>
                  <a:pt x="16347085" y="1018997"/>
                </a:lnTo>
                <a:lnTo>
                  <a:pt x="16386048" y="986701"/>
                </a:lnTo>
                <a:lnTo>
                  <a:pt x="16425393" y="954519"/>
                </a:lnTo>
                <a:lnTo>
                  <a:pt x="16465144" y="922502"/>
                </a:lnTo>
                <a:lnTo>
                  <a:pt x="16505289" y="890651"/>
                </a:lnTo>
                <a:lnTo>
                  <a:pt x="16545827" y="859002"/>
                </a:lnTo>
                <a:lnTo>
                  <a:pt x="16586772" y="827570"/>
                </a:lnTo>
                <a:lnTo>
                  <a:pt x="16628098" y="796391"/>
                </a:lnTo>
                <a:lnTo>
                  <a:pt x="16669830" y="765479"/>
                </a:lnTo>
                <a:lnTo>
                  <a:pt x="16711943" y="734872"/>
                </a:lnTo>
                <a:lnTo>
                  <a:pt x="16754450" y="704583"/>
                </a:lnTo>
                <a:lnTo>
                  <a:pt x="16797338" y="674636"/>
                </a:lnTo>
                <a:lnTo>
                  <a:pt x="16840632" y="645071"/>
                </a:lnTo>
                <a:lnTo>
                  <a:pt x="16884307" y="615886"/>
                </a:lnTo>
                <a:lnTo>
                  <a:pt x="16928364" y="587133"/>
                </a:lnTo>
                <a:lnTo>
                  <a:pt x="16972814" y="558812"/>
                </a:lnTo>
                <a:lnTo>
                  <a:pt x="17017645" y="530974"/>
                </a:lnTo>
                <a:lnTo>
                  <a:pt x="17062869" y="503618"/>
                </a:lnTo>
                <a:lnTo>
                  <a:pt x="17108475" y="476783"/>
                </a:lnTo>
                <a:lnTo>
                  <a:pt x="17154462" y="450494"/>
                </a:lnTo>
                <a:lnTo>
                  <a:pt x="17200830" y="424764"/>
                </a:lnTo>
                <a:lnTo>
                  <a:pt x="17248645" y="399072"/>
                </a:lnTo>
                <a:lnTo>
                  <a:pt x="17296511" y="374218"/>
                </a:lnTo>
                <a:lnTo>
                  <a:pt x="17344441" y="350202"/>
                </a:lnTo>
                <a:lnTo>
                  <a:pt x="17392409" y="327012"/>
                </a:lnTo>
                <a:lnTo>
                  <a:pt x="17440428" y="304660"/>
                </a:lnTo>
                <a:lnTo>
                  <a:pt x="17488485" y="283146"/>
                </a:lnTo>
                <a:lnTo>
                  <a:pt x="17536567" y="262483"/>
                </a:lnTo>
                <a:lnTo>
                  <a:pt x="17584674" y="242646"/>
                </a:lnTo>
                <a:lnTo>
                  <a:pt x="17632795" y="223659"/>
                </a:lnTo>
                <a:lnTo>
                  <a:pt x="17680928" y="205511"/>
                </a:lnTo>
                <a:lnTo>
                  <a:pt x="17729073" y="188214"/>
                </a:lnTo>
                <a:lnTo>
                  <a:pt x="17777206" y="171754"/>
                </a:lnTo>
                <a:lnTo>
                  <a:pt x="17825339" y="156146"/>
                </a:lnTo>
                <a:lnTo>
                  <a:pt x="17873460" y="141376"/>
                </a:lnTo>
                <a:lnTo>
                  <a:pt x="17921567" y="127457"/>
                </a:lnTo>
                <a:lnTo>
                  <a:pt x="17969637" y="114388"/>
                </a:lnTo>
                <a:lnTo>
                  <a:pt x="18017681" y="102171"/>
                </a:lnTo>
                <a:lnTo>
                  <a:pt x="18065687" y="90817"/>
                </a:lnTo>
                <a:lnTo>
                  <a:pt x="18113642" y="80302"/>
                </a:lnTo>
                <a:lnTo>
                  <a:pt x="18161559" y="70650"/>
                </a:lnTo>
                <a:lnTo>
                  <a:pt x="18209413" y="61836"/>
                </a:lnTo>
                <a:lnTo>
                  <a:pt x="18257304" y="55118"/>
                </a:lnTo>
                <a:lnTo>
                  <a:pt x="18288000" y="52793"/>
                </a:lnTo>
                <a:lnTo>
                  <a:pt x="18288000" y="0"/>
                </a:lnTo>
                <a:close/>
              </a:path>
            </a:pathLst>
          </a:custGeom>
          <a:solidFill>
            <a:srgbClr val="402D2D"/>
          </a:solidFill>
        </p:spPr>
        <p:txBody>
          <a:bodyPr wrap="square" lIns="0" tIns="0" rIns="0" bIns="0" rtlCol="0"/>
          <a:lstStyle/>
          <a:p>
            <a:endParaRPr/>
          </a:p>
        </p:txBody>
      </p:sp>
      <p:sp>
        <p:nvSpPr>
          <p:cNvPr id="5" name="TextBox 4">
            <a:extLst>
              <a:ext uri="{FF2B5EF4-FFF2-40B4-BE49-F238E27FC236}">
                <a16:creationId xmlns:a16="http://schemas.microsoft.com/office/drawing/2014/main" id="{B383B11E-EF38-1367-EE16-04C5983D55C6}"/>
              </a:ext>
            </a:extLst>
          </p:cNvPr>
          <p:cNvSpPr txBox="1"/>
          <p:nvPr/>
        </p:nvSpPr>
        <p:spPr>
          <a:xfrm>
            <a:off x="1976284" y="2005781"/>
            <a:ext cx="184731" cy="369332"/>
          </a:xfrm>
          <a:prstGeom prst="rect">
            <a:avLst/>
          </a:prstGeom>
          <a:noFill/>
        </p:spPr>
        <p:txBody>
          <a:bodyPr wrap="none" rtlCol="0">
            <a:spAutoFit/>
          </a:bodyPr>
          <a:lstStyle/>
          <a:p>
            <a:endParaRPr lang="en-US"/>
          </a:p>
        </p:txBody>
      </p:sp>
      <p:sp>
        <p:nvSpPr>
          <p:cNvPr id="6" name="object 10">
            <a:extLst>
              <a:ext uri="{FF2B5EF4-FFF2-40B4-BE49-F238E27FC236}">
                <a16:creationId xmlns:a16="http://schemas.microsoft.com/office/drawing/2014/main" id="{BECD02A4-529C-922B-CBE2-BA24D2DC11FB}"/>
              </a:ext>
            </a:extLst>
          </p:cNvPr>
          <p:cNvSpPr txBox="1"/>
          <p:nvPr/>
        </p:nvSpPr>
        <p:spPr>
          <a:xfrm>
            <a:off x="5873750" y="5059866"/>
            <a:ext cx="7515859" cy="2519023"/>
          </a:xfrm>
          <a:prstGeom prst="rect">
            <a:avLst/>
          </a:prstGeom>
        </p:spPr>
        <p:txBody>
          <a:bodyPr vert="horz" wrap="square" lIns="0" tIns="8890" rIns="0" bIns="0" rtlCol="0">
            <a:spAutoFit/>
          </a:bodyPr>
          <a:lstStyle/>
          <a:p>
            <a:pPr marL="12700" marR="5080">
              <a:lnSpc>
                <a:spcPct val="101099"/>
              </a:lnSpc>
              <a:spcBef>
                <a:spcPts val="70"/>
              </a:spcBef>
              <a:tabLst>
                <a:tab pos="7164705" algn="l"/>
              </a:tabLst>
            </a:pPr>
            <a:r>
              <a:rPr lang="en-US" sz="3200" dirty="0">
                <a:solidFill>
                  <a:srgbClr val="402D2D"/>
                </a:solidFill>
                <a:latin typeface="Times New Roman" panose="02020603050405020304" pitchFamily="18" charset="0"/>
                <a:cs typeface="Times New Roman" panose="02020603050405020304" pitchFamily="18" charset="0"/>
              </a:rPr>
              <a:t>L20571813     </a:t>
            </a:r>
            <a:r>
              <a:rPr lang="en-US" sz="3200" dirty="0" err="1">
                <a:solidFill>
                  <a:srgbClr val="402D2D"/>
                </a:solidFill>
                <a:latin typeface="Times New Roman" panose="02020603050405020304" pitchFamily="18" charset="0"/>
                <a:cs typeface="Times New Roman" panose="02020603050405020304" pitchFamily="18" charset="0"/>
              </a:rPr>
              <a:t>Amaresh</a:t>
            </a:r>
            <a:r>
              <a:rPr lang="en-US" sz="3200" dirty="0">
                <a:solidFill>
                  <a:srgbClr val="402D2D"/>
                </a:solidFill>
                <a:latin typeface="Times New Roman" panose="02020603050405020304" pitchFamily="18" charset="0"/>
                <a:cs typeface="Times New Roman" panose="02020603050405020304" pitchFamily="18" charset="0"/>
              </a:rPr>
              <a:t> </a:t>
            </a:r>
            <a:r>
              <a:rPr lang="en-US" sz="3200" dirty="0" err="1">
                <a:solidFill>
                  <a:srgbClr val="402D2D"/>
                </a:solidFill>
                <a:latin typeface="Times New Roman" panose="02020603050405020304" pitchFamily="18" charset="0"/>
                <a:cs typeface="Times New Roman" panose="02020603050405020304" pitchFamily="18" charset="0"/>
              </a:rPr>
              <a:t>Goshika</a:t>
            </a:r>
            <a:r>
              <a:rPr lang="en-US" sz="3200" dirty="0">
                <a:solidFill>
                  <a:srgbClr val="402D2D"/>
                </a:solidFill>
                <a:latin typeface="Times New Roman" panose="02020603050405020304" pitchFamily="18" charset="0"/>
                <a:cs typeface="Times New Roman" panose="02020603050405020304" pitchFamily="18" charset="0"/>
              </a:rPr>
              <a:t> </a:t>
            </a:r>
          </a:p>
          <a:p>
            <a:pPr marL="12700" marR="5080">
              <a:lnSpc>
                <a:spcPct val="101099"/>
              </a:lnSpc>
              <a:spcBef>
                <a:spcPts val="70"/>
              </a:spcBef>
              <a:tabLst>
                <a:tab pos="7164705" algn="l"/>
              </a:tabLst>
            </a:pPr>
            <a:endParaRPr lang="en-US" sz="3200" dirty="0">
              <a:solidFill>
                <a:srgbClr val="402D2D"/>
              </a:solidFill>
              <a:latin typeface="Times New Roman" panose="02020603050405020304" pitchFamily="18" charset="0"/>
              <a:cs typeface="Times New Roman" panose="02020603050405020304" pitchFamily="18" charset="0"/>
            </a:endParaRPr>
          </a:p>
          <a:p>
            <a:pPr marL="12700" marR="5080">
              <a:lnSpc>
                <a:spcPct val="101099"/>
              </a:lnSpc>
              <a:spcBef>
                <a:spcPts val="70"/>
              </a:spcBef>
              <a:tabLst>
                <a:tab pos="7164705" algn="l"/>
              </a:tabLst>
            </a:pPr>
            <a:r>
              <a:rPr lang="en-US" sz="3200" dirty="0">
                <a:solidFill>
                  <a:srgbClr val="402D2D"/>
                </a:solidFill>
                <a:latin typeface="Times New Roman" panose="02020603050405020304" pitchFamily="18" charset="0"/>
                <a:cs typeface="Times New Roman" panose="02020603050405020304" pitchFamily="18" charset="0"/>
              </a:rPr>
              <a:t>L20566505     </a:t>
            </a:r>
            <a:r>
              <a:rPr lang="en-US" sz="3200" dirty="0" err="1">
                <a:solidFill>
                  <a:srgbClr val="402D2D"/>
                </a:solidFill>
                <a:latin typeface="Times New Roman" panose="02020603050405020304" pitchFamily="18" charset="0"/>
                <a:cs typeface="Times New Roman" panose="02020603050405020304" pitchFamily="18" charset="0"/>
              </a:rPr>
              <a:t>Navya</a:t>
            </a:r>
            <a:r>
              <a:rPr lang="en-US" sz="3200" dirty="0">
                <a:solidFill>
                  <a:srgbClr val="402D2D"/>
                </a:solidFill>
                <a:latin typeface="Times New Roman" panose="02020603050405020304" pitchFamily="18" charset="0"/>
                <a:cs typeface="Times New Roman" panose="02020603050405020304" pitchFamily="18" charset="0"/>
              </a:rPr>
              <a:t> Sri </a:t>
            </a:r>
            <a:r>
              <a:rPr lang="en-US" sz="3200" dirty="0" err="1">
                <a:solidFill>
                  <a:srgbClr val="402D2D"/>
                </a:solidFill>
                <a:latin typeface="Times New Roman" panose="02020603050405020304" pitchFamily="18" charset="0"/>
                <a:cs typeface="Times New Roman" panose="02020603050405020304" pitchFamily="18" charset="0"/>
              </a:rPr>
              <a:t>Sunku</a:t>
            </a:r>
            <a:endParaRPr lang="en-US" sz="3200" dirty="0">
              <a:solidFill>
                <a:srgbClr val="402D2D"/>
              </a:solidFill>
              <a:latin typeface="Times New Roman" panose="02020603050405020304" pitchFamily="18" charset="0"/>
              <a:cs typeface="Times New Roman" panose="02020603050405020304" pitchFamily="18" charset="0"/>
            </a:endParaRPr>
          </a:p>
          <a:p>
            <a:pPr marL="12700" marR="5080">
              <a:lnSpc>
                <a:spcPct val="101099"/>
              </a:lnSpc>
              <a:spcBef>
                <a:spcPts val="70"/>
              </a:spcBef>
              <a:tabLst>
                <a:tab pos="7164705" algn="l"/>
              </a:tabLst>
            </a:pPr>
            <a:endParaRPr lang="en-US" sz="3200" dirty="0">
              <a:solidFill>
                <a:srgbClr val="402D2D"/>
              </a:solidFill>
              <a:latin typeface="Times New Roman" panose="02020603050405020304" pitchFamily="18" charset="0"/>
              <a:cs typeface="Times New Roman" panose="02020603050405020304" pitchFamily="18" charset="0"/>
            </a:endParaRPr>
          </a:p>
          <a:p>
            <a:pPr marL="12700" marR="5080">
              <a:lnSpc>
                <a:spcPct val="101099"/>
              </a:lnSpc>
              <a:spcBef>
                <a:spcPts val="70"/>
              </a:spcBef>
              <a:tabLst>
                <a:tab pos="7164705" algn="l"/>
              </a:tabLst>
            </a:pPr>
            <a:r>
              <a:rPr lang="en-US" sz="3200" dirty="0">
                <a:solidFill>
                  <a:srgbClr val="402D2D"/>
                </a:solidFill>
                <a:latin typeface="Times New Roman" panose="02020603050405020304" pitchFamily="18" charset="0"/>
                <a:cs typeface="Times New Roman" panose="02020603050405020304" pitchFamily="18" charset="0"/>
              </a:rPr>
              <a:t>L20568012     Lakshmi Padmavathi </a:t>
            </a:r>
            <a:r>
              <a:rPr lang="en-US" sz="3200" dirty="0" err="1">
                <a:solidFill>
                  <a:srgbClr val="402D2D"/>
                </a:solidFill>
                <a:latin typeface="Times New Roman" panose="02020603050405020304" pitchFamily="18" charset="0"/>
                <a:cs typeface="Times New Roman" panose="02020603050405020304" pitchFamily="18" charset="0"/>
              </a:rPr>
              <a:t>Devara</a:t>
            </a:r>
            <a:endParaRPr lang="en-US" sz="3200" dirty="0">
              <a:solidFill>
                <a:srgbClr val="402D2D"/>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A94AA1-03F6-6172-82AF-15507DDE938D}"/>
              </a:ext>
            </a:extLst>
          </p:cNvPr>
          <p:cNvSpPr txBox="1"/>
          <p:nvPr/>
        </p:nvSpPr>
        <p:spPr>
          <a:xfrm>
            <a:off x="8075438" y="969582"/>
            <a:ext cx="2137124" cy="707886"/>
          </a:xfrm>
          <a:prstGeom prst="rect">
            <a:avLst/>
          </a:prstGeom>
          <a:noFill/>
        </p:spPr>
        <p:txBody>
          <a:bodyPr wrap="none" rtlCol="0">
            <a:spAutoFit/>
          </a:bodyPr>
          <a:lstStyle/>
          <a:p>
            <a:r>
              <a:rPr lang="en-US" sz="4000" dirty="0">
                <a:solidFill>
                  <a:srgbClr val="402D2D"/>
                </a:solidFill>
                <a:latin typeface="Times New Roman" panose="02020603050405020304" pitchFamily="18" charset="0"/>
                <a:cs typeface="Times New Roman" panose="02020603050405020304" pitchFamily="18" charset="0"/>
              </a:rPr>
              <a:t>Group 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4" y="3131088"/>
            <a:ext cx="7204709" cy="7168515"/>
            <a:chOff x="11096304" y="3131088"/>
            <a:chExt cx="7204709" cy="7168515"/>
          </a:xfrm>
        </p:grpSpPr>
        <p:sp>
          <p:nvSpPr>
            <p:cNvPr id="3" name="object 3"/>
            <p:cNvSpPr/>
            <p:nvPr/>
          </p:nvSpPr>
          <p:spPr>
            <a:xfrm>
              <a:off x="13042241" y="5610068"/>
              <a:ext cx="5246370" cy="4677410"/>
            </a:xfrm>
            <a:custGeom>
              <a:avLst/>
              <a:gdLst/>
              <a:ahLst/>
              <a:cxnLst/>
              <a:rect l="l" t="t" r="r" b="b"/>
              <a:pathLst>
                <a:path w="5246369" h="4677409">
                  <a:moveTo>
                    <a:pt x="5245758" y="0"/>
                  </a:moveTo>
                  <a:lnTo>
                    <a:pt x="5190797" y="5811"/>
                  </a:lnTo>
                  <a:lnTo>
                    <a:pt x="5140048" y="12101"/>
                  </a:lnTo>
                  <a:lnTo>
                    <a:pt x="5089846" y="19190"/>
                  </a:lnTo>
                  <a:lnTo>
                    <a:pt x="5040184" y="27068"/>
                  </a:lnTo>
                  <a:lnTo>
                    <a:pt x="4991055" y="35725"/>
                  </a:lnTo>
                  <a:lnTo>
                    <a:pt x="4942452" y="45151"/>
                  </a:lnTo>
                  <a:lnTo>
                    <a:pt x="4894371" y="55338"/>
                  </a:lnTo>
                  <a:lnTo>
                    <a:pt x="4846803" y="66276"/>
                  </a:lnTo>
                  <a:lnTo>
                    <a:pt x="4799742" y="77956"/>
                  </a:lnTo>
                  <a:lnTo>
                    <a:pt x="4753182" y="90367"/>
                  </a:lnTo>
                  <a:lnTo>
                    <a:pt x="4707117" y="103500"/>
                  </a:lnTo>
                  <a:lnTo>
                    <a:pt x="4661539" y="117346"/>
                  </a:lnTo>
                  <a:lnTo>
                    <a:pt x="4616443" y="131896"/>
                  </a:lnTo>
                  <a:lnTo>
                    <a:pt x="4571822" y="147139"/>
                  </a:lnTo>
                  <a:lnTo>
                    <a:pt x="4527668" y="163067"/>
                  </a:lnTo>
                  <a:lnTo>
                    <a:pt x="4483977" y="179670"/>
                  </a:lnTo>
                  <a:lnTo>
                    <a:pt x="4440741" y="196937"/>
                  </a:lnTo>
                  <a:lnTo>
                    <a:pt x="4397954" y="214861"/>
                  </a:lnTo>
                  <a:lnTo>
                    <a:pt x="4355609" y="233431"/>
                  </a:lnTo>
                  <a:lnTo>
                    <a:pt x="4313700" y="252638"/>
                  </a:lnTo>
                  <a:lnTo>
                    <a:pt x="4272220" y="272472"/>
                  </a:lnTo>
                  <a:lnTo>
                    <a:pt x="4231163" y="292923"/>
                  </a:lnTo>
                  <a:lnTo>
                    <a:pt x="4190522" y="313983"/>
                  </a:lnTo>
                  <a:lnTo>
                    <a:pt x="4150291" y="335642"/>
                  </a:lnTo>
                  <a:lnTo>
                    <a:pt x="4110464" y="357890"/>
                  </a:lnTo>
                  <a:lnTo>
                    <a:pt x="4071033" y="380718"/>
                  </a:lnTo>
                  <a:lnTo>
                    <a:pt x="4031992" y="404116"/>
                  </a:lnTo>
                  <a:lnTo>
                    <a:pt x="3993335" y="428075"/>
                  </a:lnTo>
                  <a:lnTo>
                    <a:pt x="3955056" y="452585"/>
                  </a:lnTo>
                  <a:lnTo>
                    <a:pt x="3917147" y="477637"/>
                  </a:lnTo>
                  <a:lnTo>
                    <a:pt x="3879602" y="503222"/>
                  </a:lnTo>
                  <a:lnTo>
                    <a:pt x="3842415" y="529328"/>
                  </a:lnTo>
                  <a:lnTo>
                    <a:pt x="3805580" y="555948"/>
                  </a:lnTo>
                  <a:lnTo>
                    <a:pt x="3769089" y="583072"/>
                  </a:lnTo>
                  <a:lnTo>
                    <a:pt x="3732936" y="610690"/>
                  </a:lnTo>
                  <a:lnTo>
                    <a:pt x="3697115" y="638793"/>
                  </a:lnTo>
                  <a:lnTo>
                    <a:pt x="3661619" y="667371"/>
                  </a:lnTo>
                  <a:lnTo>
                    <a:pt x="3626442" y="696415"/>
                  </a:lnTo>
                  <a:lnTo>
                    <a:pt x="3591577" y="725915"/>
                  </a:lnTo>
                  <a:lnTo>
                    <a:pt x="3557018" y="755861"/>
                  </a:lnTo>
                  <a:lnTo>
                    <a:pt x="3522758" y="786245"/>
                  </a:lnTo>
                  <a:lnTo>
                    <a:pt x="3488791" y="817057"/>
                  </a:lnTo>
                  <a:lnTo>
                    <a:pt x="3455110" y="848287"/>
                  </a:lnTo>
                  <a:lnTo>
                    <a:pt x="3421709" y="879925"/>
                  </a:lnTo>
                  <a:lnTo>
                    <a:pt x="3388581" y="911963"/>
                  </a:lnTo>
                  <a:lnTo>
                    <a:pt x="3355719" y="944390"/>
                  </a:lnTo>
                  <a:lnTo>
                    <a:pt x="3323118" y="977197"/>
                  </a:lnTo>
                  <a:lnTo>
                    <a:pt x="3290770" y="1010375"/>
                  </a:lnTo>
                  <a:lnTo>
                    <a:pt x="3258670" y="1043915"/>
                  </a:lnTo>
                  <a:lnTo>
                    <a:pt x="3226810" y="1077806"/>
                  </a:lnTo>
                  <a:lnTo>
                    <a:pt x="3195185" y="1112039"/>
                  </a:lnTo>
                  <a:lnTo>
                    <a:pt x="3163787" y="1146604"/>
                  </a:lnTo>
                  <a:lnTo>
                    <a:pt x="3132610" y="1181493"/>
                  </a:lnTo>
                  <a:lnTo>
                    <a:pt x="3101648" y="1216696"/>
                  </a:lnTo>
                  <a:lnTo>
                    <a:pt x="3070894" y="1252203"/>
                  </a:lnTo>
                  <a:lnTo>
                    <a:pt x="3040341" y="1288004"/>
                  </a:lnTo>
                  <a:lnTo>
                    <a:pt x="3009984" y="1324090"/>
                  </a:lnTo>
                  <a:lnTo>
                    <a:pt x="2979815" y="1360452"/>
                  </a:lnTo>
                  <a:lnTo>
                    <a:pt x="2949829" y="1397081"/>
                  </a:lnTo>
                  <a:lnTo>
                    <a:pt x="2920018" y="1433965"/>
                  </a:lnTo>
                  <a:lnTo>
                    <a:pt x="2890376" y="1471097"/>
                  </a:lnTo>
                  <a:lnTo>
                    <a:pt x="2860897" y="1508467"/>
                  </a:lnTo>
                  <a:lnTo>
                    <a:pt x="2831574" y="1546065"/>
                  </a:lnTo>
                  <a:lnTo>
                    <a:pt x="2802401" y="1583881"/>
                  </a:lnTo>
                  <a:lnTo>
                    <a:pt x="2773370" y="1621906"/>
                  </a:lnTo>
                  <a:lnTo>
                    <a:pt x="2744477" y="1660131"/>
                  </a:lnTo>
                  <a:lnTo>
                    <a:pt x="2715713" y="1698546"/>
                  </a:lnTo>
                  <a:lnTo>
                    <a:pt x="2687073" y="1737142"/>
                  </a:lnTo>
                  <a:lnTo>
                    <a:pt x="2658550" y="1775908"/>
                  </a:lnTo>
                  <a:lnTo>
                    <a:pt x="2630138" y="1814837"/>
                  </a:lnTo>
                  <a:lnTo>
                    <a:pt x="2601829" y="1853917"/>
                  </a:lnTo>
                  <a:lnTo>
                    <a:pt x="2573618" y="1893140"/>
                  </a:lnTo>
                  <a:lnTo>
                    <a:pt x="2545499" y="1932496"/>
                  </a:lnTo>
                  <a:lnTo>
                    <a:pt x="2517464" y="1971975"/>
                  </a:lnTo>
                  <a:lnTo>
                    <a:pt x="2489506" y="2011569"/>
                  </a:lnTo>
                  <a:lnTo>
                    <a:pt x="2461621" y="2051267"/>
                  </a:lnTo>
                  <a:lnTo>
                    <a:pt x="2433800" y="2091060"/>
                  </a:lnTo>
                  <a:lnTo>
                    <a:pt x="2406038" y="2130939"/>
                  </a:lnTo>
                  <a:lnTo>
                    <a:pt x="2378328" y="2170893"/>
                  </a:lnTo>
                  <a:lnTo>
                    <a:pt x="2350664" y="2210915"/>
                  </a:lnTo>
                  <a:lnTo>
                    <a:pt x="2323039" y="2250993"/>
                  </a:lnTo>
                  <a:lnTo>
                    <a:pt x="2295446" y="2291119"/>
                  </a:lnTo>
                  <a:lnTo>
                    <a:pt x="2267879" y="2331283"/>
                  </a:lnTo>
                  <a:lnTo>
                    <a:pt x="2240332" y="2371475"/>
                  </a:lnTo>
                  <a:lnTo>
                    <a:pt x="2212797" y="2411686"/>
                  </a:lnTo>
                  <a:lnTo>
                    <a:pt x="2185269" y="2451907"/>
                  </a:lnTo>
                  <a:lnTo>
                    <a:pt x="2157742" y="2492128"/>
                  </a:lnTo>
                  <a:lnTo>
                    <a:pt x="2130207" y="2532339"/>
                  </a:lnTo>
                  <a:lnTo>
                    <a:pt x="2102660" y="2572532"/>
                  </a:lnTo>
                  <a:lnTo>
                    <a:pt x="2075093" y="2612695"/>
                  </a:lnTo>
                  <a:lnTo>
                    <a:pt x="2047500" y="2652821"/>
                  </a:lnTo>
                  <a:lnTo>
                    <a:pt x="2019875" y="2692900"/>
                  </a:lnTo>
                  <a:lnTo>
                    <a:pt x="1992211" y="2732921"/>
                  </a:lnTo>
                  <a:lnTo>
                    <a:pt x="1964501" y="2772875"/>
                  </a:lnTo>
                  <a:lnTo>
                    <a:pt x="1936739" y="2812754"/>
                  </a:lnTo>
                  <a:lnTo>
                    <a:pt x="1908918" y="2852547"/>
                  </a:lnTo>
                  <a:lnTo>
                    <a:pt x="1881033" y="2892245"/>
                  </a:lnTo>
                  <a:lnTo>
                    <a:pt x="1853075" y="2931839"/>
                  </a:lnTo>
                  <a:lnTo>
                    <a:pt x="1825040" y="2971318"/>
                  </a:lnTo>
                  <a:lnTo>
                    <a:pt x="1796921" y="3010674"/>
                  </a:lnTo>
                  <a:lnTo>
                    <a:pt x="1768710" y="3049897"/>
                  </a:lnTo>
                  <a:lnTo>
                    <a:pt x="1740401" y="3088978"/>
                  </a:lnTo>
                  <a:lnTo>
                    <a:pt x="1711989" y="3127906"/>
                  </a:lnTo>
                  <a:lnTo>
                    <a:pt x="1683466" y="3166673"/>
                  </a:lnTo>
                  <a:lnTo>
                    <a:pt x="1654826" y="3205268"/>
                  </a:lnTo>
                  <a:lnTo>
                    <a:pt x="1626062" y="3243683"/>
                  </a:lnTo>
                  <a:lnTo>
                    <a:pt x="1597169" y="3281908"/>
                  </a:lnTo>
                  <a:lnTo>
                    <a:pt x="1568138" y="3319933"/>
                  </a:lnTo>
                  <a:lnTo>
                    <a:pt x="1538965" y="3357750"/>
                  </a:lnTo>
                  <a:lnTo>
                    <a:pt x="1509642" y="3395347"/>
                  </a:lnTo>
                  <a:lnTo>
                    <a:pt x="1480163" y="3432717"/>
                  </a:lnTo>
                  <a:lnTo>
                    <a:pt x="1450521" y="3469849"/>
                  </a:lnTo>
                  <a:lnTo>
                    <a:pt x="1420710" y="3506734"/>
                  </a:lnTo>
                  <a:lnTo>
                    <a:pt x="1390723" y="3543362"/>
                  </a:lnTo>
                  <a:lnTo>
                    <a:pt x="1360555" y="3579724"/>
                  </a:lnTo>
                  <a:lnTo>
                    <a:pt x="1330198" y="3615810"/>
                  </a:lnTo>
                  <a:lnTo>
                    <a:pt x="1299645" y="3651612"/>
                  </a:lnTo>
                  <a:lnTo>
                    <a:pt x="1268891" y="3687118"/>
                  </a:lnTo>
                  <a:lnTo>
                    <a:pt x="1237929" y="3722321"/>
                  </a:lnTo>
                  <a:lnTo>
                    <a:pt x="1206752" y="3757210"/>
                  </a:lnTo>
                  <a:lnTo>
                    <a:pt x="1175354" y="3791775"/>
                  </a:lnTo>
                  <a:lnTo>
                    <a:pt x="1143729" y="3826009"/>
                  </a:lnTo>
                  <a:lnTo>
                    <a:pt x="1111869" y="3859900"/>
                  </a:lnTo>
                  <a:lnTo>
                    <a:pt x="1079769" y="3893439"/>
                  </a:lnTo>
                  <a:lnTo>
                    <a:pt x="1047421" y="3926617"/>
                  </a:lnTo>
                  <a:lnTo>
                    <a:pt x="1014820" y="3959424"/>
                  </a:lnTo>
                  <a:lnTo>
                    <a:pt x="981958" y="3991852"/>
                  </a:lnTo>
                  <a:lnTo>
                    <a:pt x="948830" y="4023889"/>
                  </a:lnTo>
                  <a:lnTo>
                    <a:pt x="915429" y="4055528"/>
                  </a:lnTo>
                  <a:lnTo>
                    <a:pt x="881748" y="4086757"/>
                  </a:lnTo>
                  <a:lnTo>
                    <a:pt x="847781" y="4117569"/>
                  </a:lnTo>
                  <a:lnTo>
                    <a:pt x="813521" y="4147953"/>
                  </a:lnTo>
                  <a:lnTo>
                    <a:pt x="778962" y="4177899"/>
                  </a:lnTo>
                  <a:lnTo>
                    <a:pt x="744097" y="4207399"/>
                  </a:lnTo>
                  <a:lnTo>
                    <a:pt x="708920" y="4236443"/>
                  </a:lnTo>
                  <a:lnTo>
                    <a:pt x="673424" y="4265021"/>
                  </a:lnTo>
                  <a:lnTo>
                    <a:pt x="637603" y="4293124"/>
                  </a:lnTo>
                  <a:lnTo>
                    <a:pt x="601450" y="4320742"/>
                  </a:lnTo>
                  <a:lnTo>
                    <a:pt x="564959" y="4347866"/>
                  </a:lnTo>
                  <a:lnTo>
                    <a:pt x="528124" y="4374486"/>
                  </a:lnTo>
                  <a:lnTo>
                    <a:pt x="490937" y="4400593"/>
                  </a:lnTo>
                  <a:lnTo>
                    <a:pt x="453392" y="4426177"/>
                  </a:lnTo>
                  <a:lnTo>
                    <a:pt x="415483" y="4451229"/>
                  </a:lnTo>
                  <a:lnTo>
                    <a:pt x="377204" y="4475739"/>
                  </a:lnTo>
                  <a:lnTo>
                    <a:pt x="338547" y="4499698"/>
                  </a:lnTo>
                  <a:lnTo>
                    <a:pt x="299506" y="4523096"/>
                  </a:lnTo>
                  <a:lnTo>
                    <a:pt x="260075" y="4545924"/>
                  </a:lnTo>
                  <a:lnTo>
                    <a:pt x="220248" y="4568172"/>
                  </a:lnTo>
                  <a:lnTo>
                    <a:pt x="180017" y="4589831"/>
                  </a:lnTo>
                  <a:lnTo>
                    <a:pt x="139376" y="4610891"/>
                  </a:lnTo>
                  <a:lnTo>
                    <a:pt x="98319" y="4631343"/>
                  </a:lnTo>
                  <a:lnTo>
                    <a:pt x="56839" y="4651177"/>
                  </a:lnTo>
                  <a:lnTo>
                    <a:pt x="14930" y="4670383"/>
                  </a:lnTo>
                  <a:lnTo>
                    <a:pt x="0" y="4676931"/>
                  </a:lnTo>
                </a:path>
              </a:pathLst>
            </a:custGeom>
            <a:ln w="24995">
              <a:solidFill>
                <a:srgbClr val="402D2D"/>
              </a:solidFill>
            </a:ln>
          </p:spPr>
          <p:txBody>
            <a:bodyPr wrap="square" lIns="0" tIns="0" rIns="0" bIns="0" rtlCol="0"/>
            <a:lstStyle/>
            <a:p>
              <a:endParaRPr/>
            </a:p>
          </p:txBody>
        </p:sp>
        <p:sp>
          <p:nvSpPr>
            <p:cNvPr id="4" name="object 4"/>
            <p:cNvSpPr/>
            <p:nvPr/>
          </p:nvSpPr>
          <p:spPr>
            <a:xfrm>
              <a:off x="11096304" y="3131088"/>
              <a:ext cx="5229225" cy="5229225"/>
            </a:xfrm>
            <a:custGeom>
              <a:avLst/>
              <a:gdLst/>
              <a:ahLst/>
              <a:cxnLst/>
              <a:rect l="l" t="t" r="r" b="b"/>
              <a:pathLst>
                <a:path w="5229225" h="5229225">
                  <a:moveTo>
                    <a:pt x="5229225" y="5229225"/>
                  </a:moveTo>
                  <a:lnTo>
                    <a:pt x="0" y="5229225"/>
                  </a:lnTo>
                  <a:lnTo>
                    <a:pt x="0" y="0"/>
                  </a:lnTo>
                  <a:lnTo>
                    <a:pt x="5229225" y="0"/>
                  </a:lnTo>
                  <a:lnTo>
                    <a:pt x="5229225" y="5229225"/>
                  </a:lnTo>
                  <a:close/>
                </a:path>
              </a:pathLst>
            </a:custGeom>
            <a:solidFill>
              <a:srgbClr val="402D2D"/>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1" y="3209849"/>
              <a:ext cx="5076809" cy="5076809"/>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90" dirty="0">
                <a:latin typeface="Georgia"/>
                <a:cs typeface="Times New Roman" panose="02020603050405020304" pitchFamily="18" charset="0"/>
              </a:rPr>
              <a:t>Introduction</a:t>
            </a:r>
          </a:p>
        </p:txBody>
      </p:sp>
      <p:sp>
        <p:nvSpPr>
          <p:cNvPr id="23" name="TextBox 22">
            <a:extLst>
              <a:ext uri="{FF2B5EF4-FFF2-40B4-BE49-F238E27FC236}">
                <a16:creationId xmlns:a16="http://schemas.microsoft.com/office/drawing/2014/main" id="{693474AE-D559-CF5A-A0D2-8EFB7BFE537C}"/>
              </a:ext>
            </a:extLst>
          </p:cNvPr>
          <p:cNvSpPr txBox="1"/>
          <p:nvPr/>
        </p:nvSpPr>
        <p:spPr>
          <a:xfrm>
            <a:off x="1587298" y="3059479"/>
            <a:ext cx="8325052" cy="6278642"/>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business meeting is a gathering of two or more people for the purpose of making decisions or discussing company objectives and operations. </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project will be able to recognize speech in Business meeting Video or Audio and convert it to text using Natural Language Processing techniques.</a:t>
            </a:r>
          </a:p>
          <a:p>
            <a:pPr marL="457200" indent="-457200" algn="just">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Key points will be identified from summarized text using Abstraction based summarization.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3" name="object 13"/>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2700">
              <a:lnSpc>
                <a:spcPct val="100000"/>
              </a:lnSpc>
              <a:spcBef>
                <a:spcPts val="100"/>
              </a:spcBef>
            </a:pPr>
            <a:r>
              <a:rPr lang="en-US" spc="-190" dirty="0">
                <a:latin typeface="Georgia"/>
                <a:cs typeface="Georgia"/>
              </a:rPr>
              <a:t>Motivation</a:t>
            </a:r>
            <a:endParaRPr spc="-190" dirty="0">
              <a:latin typeface="Georgia"/>
              <a:cs typeface="Georgia"/>
            </a:endParaRPr>
          </a:p>
        </p:txBody>
      </p:sp>
      <p:sp>
        <p:nvSpPr>
          <p:cNvPr id="10" name="TextBox 9">
            <a:extLst>
              <a:ext uri="{FF2B5EF4-FFF2-40B4-BE49-F238E27FC236}">
                <a16:creationId xmlns:a16="http://schemas.microsoft.com/office/drawing/2014/main" id="{3BAD26E6-7594-5A8E-87A3-6781D21A5857}"/>
              </a:ext>
            </a:extLst>
          </p:cNvPr>
          <p:cNvSpPr txBox="1"/>
          <p:nvPr/>
        </p:nvSpPr>
        <p:spPr>
          <a:xfrm>
            <a:off x="1563168" y="3405655"/>
            <a:ext cx="13812136"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Having a meeting summary is for the people to remember the meeting and to keep track of the certain points that have already been discussed. </a:t>
            </a:r>
          </a:p>
          <a:p>
            <a:pPr marL="457200" indent="-457200" algn="just">
              <a:buFont typeface="Arial" panose="020B0604020202020204" pitchFamily="34" charset="0"/>
              <a:buChar char="•"/>
            </a:pPr>
            <a:endParaRPr lang="en-US" sz="3200" dirty="0">
              <a:solidFill>
                <a:srgbClr val="000000"/>
              </a:solidFill>
              <a:latin typeface="Times New Roman" panose="02020603050405020304" pitchFamily="18" charset="0"/>
              <a:ea typeface="Cambria" panose="020405030504060302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It exists to record the highlights of the meeting proceedings such as the decisions that have been made like motions, votes, plans for the future, identifying problems or issues and resolving them, reporting accomplishments of the company or organization for the past month or quarter, etc.</a:t>
            </a:r>
          </a:p>
        </p:txBody>
      </p:sp>
    </p:spTree>
    <p:extLst>
      <p:ext uri="{BB962C8B-B14F-4D97-AF65-F5344CB8AC3E}">
        <p14:creationId xmlns:p14="http://schemas.microsoft.com/office/powerpoint/2010/main" val="3806622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901"/>
            <a:ext cx="18300700" cy="10295890"/>
            <a:chOff x="-12500" y="3901"/>
            <a:chExt cx="18300700" cy="10295890"/>
          </a:xfrm>
        </p:grpSpPr>
        <p:sp>
          <p:nvSpPr>
            <p:cNvPr id="3" name="object 3"/>
            <p:cNvSpPr/>
            <p:nvPr/>
          </p:nvSpPr>
          <p:spPr>
            <a:xfrm>
              <a:off x="0" y="4840155"/>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3" y="108449"/>
                  </a:lnTo>
                  <a:lnTo>
                    <a:pt x="443981" y="124253"/>
                  </a:lnTo>
                  <a:lnTo>
                    <a:pt x="484813" y="140813"/>
                  </a:lnTo>
                  <a:lnTo>
                    <a:pt x="525226" y="158119"/>
                  </a:lnTo>
                  <a:lnTo>
                    <a:pt x="565224" y="176161"/>
                  </a:lnTo>
                  <a:lnTo>
                    <a:pt x="604813" y="194929"/>
                  </a:lnTo>
                  <a:lnTo>
                    <a:pt x="644000" y="214413"/>
                  </a:lnTo>
                  <a:lnTo>
                    <a:pt x="682789" y="234602"/>
                  </a:lnTo>
                  <a:lnTo>
                    <a:pt x="721186" y="255486"/>
                  </a:lnTo>
                  <a:lnTo>
                    <a:pt x="759197" y="277056"/>
                  </a:lnTo>
                  <a:lnTo>
                    <a:pt x="796828" y="299302"/>
                  </a:lnTo>
                  <a:lnTo>
                    <a:pt x="834085" y="322212"/>
                  </a:lnTo>
                  <a:lnTo>
                    <a:pt x="870972" y="345778"/>
                  </a:lnTo>
                  <a:lnTo>
                    <a:pt x="907496" y="369989"/>
                  </a:lnTo>
                  <a:lnTo>
                    <a:pt x="943663" y="394835"/>
                  </a:lnTo>
                  <a:lnTo>
                    <a:pt x="979477" y="420306"/>
                  </a:lnTo>
                  <a:lnTo>
                    <a:pt x="1014945" y="446392"/>
                  </a:lnTo>
                  <a:lnTo>
                    <a:pt x="1050073" y="473083"/>
                  </a:lnTo>
                  <a:lnTo>
                    <a:pt x="1084866" y="500368"/>
                  </a:lnTo>
                  <a:lnTo>
                    <a:pt x="1119329" y="528239"/>
                  </a:lnTo>
                  <a:lnTo>
                    <a:pt x="1153469" y="556683"/>
                  </a:lnTo>
                  <a:lnTo>
                    <a:pt x="1187291" y="585693"/>
                  </a:lnTo>
                  <a:lnTo>
                    <a:pt x="1220801" y="615256"/>
                  </a:lnTo>
                  <a:lnTo>
                    <a:pt x="1254004" y="645364"/>
                  </a:lnTo>
                  <a:lnTo>
                    <a:pt x="1286906" y="676006"/>
                  </a:lnTo>
                  <a:lnTo>
                    <a:pt x="1319514" y="707173"/>
                  </a:lnTo>
                  <a:lnTo>
                    <a:pt x="1351831" y="738853"/>
                  </a:lnTo>
                  <a:lnTo>
                    <a:pt x="1383865" y="771038"/>
                  </a:lnTo>
                  <a:lnTo>
                    <a:pt x="1415621" y="803716"/>
                  </a:lnTo>
                  <a:lnTo>
                    <a:pt x="1447104" y="836879"/>
                  </a:lnTo>
                  <a:lnTo>
                    <a:pt x="1478321" y="870515"/>
                  </a:lnTo>
                  <a:lnTo>
                    <a:pt x="1509276" y="904614"/>
                  </a:lnTo>
                  <a:lnTo>
                    <a:pt x="1539976" y="939168"/>
                  </a:lnTo>
                  <a:lnTo>
                    <a:pt x="1570426" y="974165"/>
                  </a:lnTo>
                  <a:lnTo>
                    <a:pt x="1600632" y="1009595"/>
                  </a:lnTo>
                  <a:lnTo>
                    <a:pt x="1630599" y="1045449"/>
                  </a:lnTo>
                  <a:lnTo>
                    <a:pt x="1660334" y="1081716"/>
                  </a:lnTo>
                  <a:lnTo>
                    <a:pt x="1689842" y="1118386"/>
                  </a:lnTo>
                  <a:lnTo>
                    <a:pt x="1719129" y="1155449"/>
                  </a:lnTo>
                  <a:lnTo>
                    <a:pt x="1748199" y="1192895"/>
                  </a:lnTo>
                  <a:lnTo>
                    <a:pt x="1777060" y="1230715"/>
                  </a:lnTo>
                  <a:lnTo>
                    <a:pt x="1805716" y="1268897"/>
                  </a:lnTo>
                  <a:lnTo>
                    <a:pt x="1834174" y="1307432"/>
                  </a:lnTo>
                  <a:lnTo>
                    <a:pt x="1862439" y="1346310"/>
                  </a:lnTo>
                  <a:lnTo>
                    <a:pt x="1890516" y="1385520"/>
                  </a:lnTo>
                  <a:lnTo>
                    <a:pt x="1918411" y="1425053"/>
                  </a:lnTo>
                  <a:lnTo>
                    <a:pt x="1946131" y="1464899"/>
                  </a:lnTo>
                  <a:lnTo>
                    <a:pt x="1973681" y="1505047"/>
                  </a:lnTo>
                  <a:lnTo>
                    <a:pt x="2001065" y="1545487"/>
                  </a:lnTo>
                  <a:lnTo>
                    <a:pt x="2028291" y="1586209"/>
                  </a:lnTo>
                  <a:lnTo>
                    <a:pt x="2055364" y="1627204"/>
                  </a:lnTo>
                  <a:lnTo>
                    <a:pt x="2082289" y="1668461"/>
                  </a:lnTo>
                  <a:lnTo>
                    <a:pt x="2109072" y="1709969"/>
                  </a:lnTo>
                  <a:lnTo>
                    <a:pt x="2135718" y="1751720"/>
                  </a:lnTo>
                  <a:lnTo>
                    <a:pt x="2162235" y="1793702"/>
                  </a:lnTo>
                  <a:lnTo>
                    <a:pt x="2188626" y="1835907"/>
                  </a:lnTo>
                  <a:lnTo>
                    <a:pt x="2214898" y="1878323"/>
                  </a:lnTo>
                  <a:lnTo>
                    <a:pt x="2241057" y="1920940"/>
                  </a:lnTo>
                  <a:lnTo>
                    <a:pt x="2267108" y="1963749"/>
                  </a:lnTo>
                  <a:lnTo>
                    <a:pt x="2293056" y="2006740"/>
                  </a:lnTo>
                  <a:lnTo>
                    <a:pt x="2318908" y="2049901"/>
                  </a:lnTo>
                  <a:lnTo>
                    <a:pt x="2344669" y="2093225"/>
                  </a:lnTo>
                  <a:lnTo>
                    <a:pt x="2370346" y="2136699"/>
                  </a:lnTo>
                  <a:lnTo>
                    <a:pt x="2395942" y="2180314"/>
                  </a:lnTo>
                  <a:lnTo>
                    <a:pt x="2421465" y="2224061"/>
                  </a:lnTo>
                  <a:lnTo>
                    <a:pt x="2446920" y="2267928"/>
                  </a:lnTo>
                  <a:lnTo>
                    <a:pt x="2472312" y="2311907"/>
                  </a:lnTo>
                  <a:lnTo>
                    <a:pt x="2497648" y="2355986"/>
                  </a:lnTo>
                  <a:lnTo>
                    <a:pt x="2522932" y="2400156"/>
                  </a:lnTo>
                  <a:lnTo>
                    <a:pt x="2548171" y="2444406"/>
                  </a:lnTo>
                  <a:lnTo>
                    <a:pt x="2573370" y="2488728"/>
                  </a:lnTo>
                  <a:lnTo>
                    <a:pt x="2598536" y="2533109"/>
                  </a:lnTo>
                  <a:lnTo>
                    <a:pt x="2623672" y="2577541"/>
                  </a:lnTo>
                  <a:lnTo>
                    <a:pt x="2648786" y="2622013"/>
                  </a:lnTo>
                  <a:lnTo>
                    <a:pt x="2673884" y="2666516"/>
                  </a:lnTo>
                  <a:lnTo>
                    <a:pt x="2698969" y="2711039"/>
                  </a:lnTo>
                  <a:lnTo>
                    <a:pt x="2724049" y="2755571"/>
                  </a:lnTo>
                  <a:lnTo>
                    <a:pt x="2749129" y="2800104"/>
                  </a:lnTo>
                  <a:lnTo>
                    <a:pt x="2774215" y="2844627"/>
                  </a:lnTo>
                  <a:lnTo>
                    <a:pt x="2799312" y="2889129"/>
                  </a:lnTo>
                  <a:lnTo>
                    <a:pt x="2824426" y="2933602"/>
                  </a:lnTo>
                  <a:lnTo>
                    <a:pt x="2849563" y="2978034"/>
                  </a:lnTo>
                  <a:lnTo>
                    <a:pt x="2874728" y="3022415"/>
                  </a:lnTo>
                  <a:lnTo>
                    <a:pt x="2899928" y="3066736"/>
                  </a:lnTo>
                  <a:lnTo>
                    <a:pt x="2925167" y="3110987"/>
                  </a:lnTo>
                  <a:lnTo>
                    <a:pt x="2950451" y="3155157"/>
                  </a:lnTo>
                  <a:lnTo>
                    <a:pt x="2975787" y="3199236"/>
                  </a:lnTo>
                  <a:lnTo>
                    <a:pt x="3001179" y="3243214"/>
                  </a:lnTo>
                  <a:lnTo>
                    <a:pt x="3026634" y="3287082"/>
                  </a:lnTo>
                  <a:lnTo>
                    <a:pt x="3052157" y="3330828"/>
                  </a:lnTo>
                  <a:lnTo>
                    <a:pt x="3077753" y="3374444"/>
                  </a:lnTo>
                  <a:lnTo>
                    <a:pt x="3103429" y="3417918"/>
                  </a:lnTo>
                  <a:lnTo>
                    <a:pt x="3129191" y="3461241"/>
                  </a:lnTo>
                  <a:lnTo>
                    <a:pt x="3155043" y="3504403"/>
                  </a:lnTo>
                  <a:lnTo>
                    <a:pt x="3180991" y="3547394"/>
                  </a:lnTo>
                  <a:lnTo>
                    <a:pt x="3207042" y="3590203"/>
                  </a:lnTo>
                  <a:lnTo>
                    <a:pt x="3233201" y="3632820"/>
                  </a:lnTo>
                  <a:lnTo>
                    <a:pt x="3259473" y="3675236"/>
                  </a:lnTo>
                  <a:lnTo>
                    <a:pt x="3285864" y="3717440"/>
                  </a:lnTo>
                  <a:lnTo>
                    <a:pt x="3312380" y="3759423"/>
                  </a:lnTo>
                  <a:lnTo>
                    <a:pt x="3339027" y="3801173"/>
                  </a:lnTo>
                  <a:lnTo>
                    <a:pt x="3365810" y="3842682"/>
                  </a:lnTo>
                  <a:lnTo>
                    <a:pt x="3392735" y="3883939"/>
                  </a:lnTo>
                  <a:lnTo>
                    <a:pt x="3419808" y="3924934"/>
                  </a:lnTo>
                  <a:lnTo>
                    <a:pt x="3447033" y="3965656"/>
                  </a:lnTo>
                  <a:lnTo>
                    <a:pt x="3474418" y="4006096"/>
                  </a:lnTo>
                  <a:lnTo>
                    <a:pt x="3501968" y="4046244"/>
                  </a:lnTo>
                  <a:lnTo>
                    <a:pt x="3529687" y="4086090"/>
                  </a:lnTo>
                  <a:lnTo>
                    <a:pt x="3557583" y="4125622"/>
                  </a:lnTo>
                  <a:lnTo>
                    <a:pt x="3585660" y="4164833"/>
                  </a:lnTo>
                  <a:lnTo>
                    <a:pt x="3613925" y="4203711"/>
                  </a:lnTo>
                  <a:lnTo>
                    <a:pt x="3642382" y="4242246"/>
                  </a:lnTo>
                  <a:lnTo>
                    <a:pt x="3671039" y="4280428"/>
                  </a:lnTo>
                  <a:lnTo>
                    <a:pt x="3699899" y="4318247"/>
                  </a:lnTo>
                  <a:lnTo>
                    <a:pt x="3728970" y="4355694"/>
                  </a:lnTo>
                  <a:lnTo>
                    <a:pt x="3758257" y="4392757"/>
                  </a:lnTo>
                  <a:lnTo>
                    <a:pt x="3787764" y="4429427"/>
                  </a:lnTo>
                  <a:lnTo>
                    <a:pt x="3817499" y="4465694"/>
                  </a:lnTo>
                  <a:lnTo>
                    <a:pt x="3847467" y="4501548"/>
                  </a:lnTo>
                  <a:lnTo>
                    <a:pt x="3877673" y="4536978"/>
                  </a:lnTo>
                  <a:lnTo>
                    <a:pt x="3908123" y="4571975"/>
                  </a:lnTo>
                  <a:lnTo>
                    <a:pt x="3938823" y="4606528"/>
                  </a:lnTo>
                  <a:lnTo>
                    <a:pt x="3969778" y="4640628"/>
                  </a:lnTo>
                  <a:lnTo>
                    <a:pt x="4000995" y="4674264"/>
                  </a:lnTo>
                  <a:lnTo>
                    <a:pt x="4032478" y="4707426"/>
                  </a:lnTo>
                  <a:lnTo>
                    <a:pt x="4064234" y="4740105"/>
                  </a:lnTo>
                  <a:lnTo>
                    <a:pt x="4096267" y="4772289"/>
                  </a:lnTo>
                  <a:lnTo>
                    <a:pt x="4128585" y="4803970"/>
                  </a:lnTo>
                  <a:lnTo>
                    <a:pt x="4161192" y="4835136"/>
                  </a:lnTo>
                  <a:lnTo>
                    <a:pt x="4194095" y="4865779"/>
                  </a:lnTo>
                  <a:lnTo>
                    <a:pt x="4227298" y="4895886"/>
                  </a:lnTo>
                  <a:lnTo>
                    <a:pt x="4260808" y="4925450"/>
                  </a:lnTo>
                  <a:lnTo>
                    <a:pt x="4294630" y="4954459"/>
                  </a:lnTo>
                  <a:lnTo>
                    <a:pt x="4328770" y="4982904"/>
                  </a:lnTo>
                  <a:lnTo>
                    <a:pt x="4363233" y="5010774"/>
                  </a:lnTo>
                  <a:lnTo>
                    <a:pt x="4398026" y="5038060"/>
                  </a:lnTo>
                  <a:lnTo>
                    <a:pt x="4433153" y="5064750"/>
                  </a:lnTo>
                  <a:lnTo>
                    <a:pt x="4468622" y="5090836"/>
                  </a:lnTo>
                  <a:lnTo>
                    <a:pt x="4504436" y="5116308"/>
                  </a:lnTo>
                  <a:lnTo>
                    <a:pt x="4540603" y="5141154"/>
                  </a:lnTo>
                  <a:lnTo>
                    <a:pt x="4577127" y="5165365"/>
                  </a:lnTo>
                  <a:lnTo>
                    <a:pt x="4614014" y="5188931"/>
                  </a:lnTo>
                  <a:lnTo>
                    <a:pt x="4651270" y="5211841"/>
                  </a:lnTo>
                  <a:lnTo>
                    <a:pt x="4688901" y="5234087"/>
                  </a:lnTo>
                  <a:lnTo>
                    <a:pt x="4726913" y="5255657"/>
                  </a:lnTo>
                  <a:lnTo>
                    <a:pt x="4765310" y="5276541"/>
                  </a:lnTo>
                  <a:lnTo>
                    <a:pt x="4804099" y="5296730"/>
                  </a:lnTo>
                  <a:lnTo>
                    <a:pt x="4843285" y="5316214"/>
                  </a:lnTo>
                  <a:lnTo>
                    <a:pt x="4882875" y="5334981"/>
                  </a:lnTo>
                  <a:lnTo>
                    <a:pt x="4922873" y="5353023"/>
                  </a:lnTo>
                  <a:lnTo>
                    <a:pt x="4963285" y="5370329"/>
                  </a:lnTo>
                  <a:lnTo>
                    <a:pt x="5004118" y="5386889"/>
                  </a:lnTo>
                  <a:lnTo>
                    <a:pt x="5045376" y="5402694"/>
                  </a:lnTo>
                  <a:lnTo>
                    <a:pt x="5087066" y="5417732"/>
                  </a:lnTo>
                  <a:lnTo>
                    <a:pt x="5129193" y="5431993"/>
                  </a:lnTo>
                  <a:lnTo>
                    <a:pt x="5171762" y="5445469"/>
                  </a:lnTo>
                  <a:lnTo>
                    <a:pt x="5176428" y="5446844"/>
                  </a:lnTo>
                </a:path>
              </a:pathLst>
            </a:custGeom>
            <a:ln w="25000">
              <a:solidFill>
                <a:srgbClr val="402D2D"/>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901"/>
              <a:ext cx="7993166" cy="10277459"/>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8000" y="9203855"/>
                  </a:moveTo>
                  <a:lnTo>
                    <a:pt x="0" y="9203855"/>
                  </a:lnTo>
                  <a:lnTo>
                    <a:pt x="0" y="9251480"/>
                  </a:lnTo>
                  <a:lnTo>
                    <a:pt x="18288000" y="9251480"/>
                  </a:lnTo>
                  <a:lnTo>
                    <a:pt x="18288000" y="9203855"/>
                  </a:lnTo>
                  <a:close/>
                </a:path>
                <a:path w="18288000" h="9251950">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grpSp>
      <p:sp>
        <p:nvSpPr>
          <p:cNvPr id="6" name="object 6"/>
          <p:cNvSpPr txBox="1">
            <a:spLocks noGrp="1"/>
          </p:cNvSpPr>
          <p:nvPr>
            <p:ph type="title"/>
          </p:nvPr>
        </p:nvSpPr>
        <p:spPr>
          <a:xfrm>
            <a:off x="9612304" y="1554075"/>
            <a:ext cx="7493000" cy="699770"/>
          </a:xfrm>
          <a:prstGeom prst="rect">
            <a:avLst/>
          </a:prstGeom>
        </p:spPr>
        <p:txBody>
          <a:bodyPr vert="horz" wrap="square" lIns="0" tIns="15875" rIns="0" bIns="0" rtlCol="0">
            <a:spAutoFit/>
          </a:bodyPr>
          <a:lstStyle/>
          <a:p>
            <a:pPr marL="12700">
              <a:lnSpc>
                <a:spcPct val="100000"/>
              </a:lnSpc>
              <a:spcBef>
                <a:spcPts val="125"/>
              </a:spcBef>
            </a:pPr>
            <a:r>
              <a:rPr sz="4400" spc="-110" dirty="0">
                <a:latin typeface="Georgia"/>
                <a:cs typeface="Georgia"/>
              </a:rPr>
              <a:t>Challenges</a:t>
            </a:r>
            <a:r>
              <a:rPr sz="4400" spc="-200" dirty="0">
                <a:latin typeface="Georgia"/>
                <a:cs typeface="Georgia"/>
              </a:rPr>
              <a:t> </a:t>
            </a:r>
            <a:r>
              <a:rPr lang="en-US" sz="4400" spc="-200" dirty="0">
                <a:latin typeface="Georgia"/>
                <a:cs typeface="Georgia"/>
              </a:rPr>
              <a:t>during Meetings</a:t>
            </a:r>
            <a:endParaRPr sz="4400" dirty="0">
              <a:latin typeface="Georgia"/>
              <a:cs typeface="Georgia"/>
            </a:endParaRPr>
          </a:p>
        </p:txBody>
      </p:sp>
      <p:sp>
        <p:nvSpPr>
          <p:cNvPr id="10" name="object 10"/>
          <p:cNvSpPr txBox="1"/>
          <p:nvPr/>
        </p:nvSpPr>
        <p:spPr>
          <a:xfrm>
            <a:off x="9572349" y="3016250"/>
            <a:ext cx="7515859" cy="2519023"/>
          </a:xfrm>
          <a:prstGeom prst="rect">
            <a:avLst/>
          </a:prstGeom>
        </p:spPr>
        <p:txBody>
          <a:bodyPr vert="horz" wrap="square" lIns="0" tIns="8890" rIns="0" bIns="0" rtlCol="0">
            <a:spAutoFit/>
          </a:bodyPr>
          <a:lstStyle/>
          <a:p>
            <a:pPr marL="469900" marR="5080" indent="-457200">
              <a:lnSpc>
                <a:spcPct val="101099"/>
              </a:lnSpc>
              <a:spcBef>
                <a:spcPts val="70"/>
              </a:spcBef>
              <a:buFont typeface="Arial" panose="020B0604020202020204" pitchFamily="34" charset="0"/>
              <a:buChar char="•"/>
              <a:tabLst>
                <a:tab pos="7164705" algn="l"/>
              </a:tabLst>
            </a:pPr>
            <a:r>
              <a:rPr sz="3200" dirty="0">
                <a:solidFill>
                  <a:srgbClr val="402D2D"/>
                </a:solidFill>
                <a:latin typeface="Times New Roman" panose="02020603050405020304" pitchFamily="18" charset="0"/>
                <a:cs typeface="Times New Roman" panose="02020603050405020304" pitchFamily="18" charset="0"/>
              </a:rPr>
              <a:t>Inefficient</a:t>
            </a:r>
            <a:r>
              <a:rPr sz="3200" spc="10" dirty="0">
                <a:solidFill>
                  <a:srgbClr val="402D2D"/>
                </a:solidFill>
                <a:latin typeface="Times New Roman" panose="02020603050405020304" pitchFamily="18" charset="0"/>
                <a:cs typeface="Times New Roman" panose="02020603050405020304" pitchFamily="18" charset="0"/>
              </a:rPr>
              <a:t> </a:t>
            </a:r>
            <a:r>
              <a:rPr sz="3200" dirty="0">
                <a:solidFill>
                  <a:srgbClr val="402D2D"/>
                </a:solidFill>
                <a:latin typeface="Times New Roman" panose="02020603050405020304" pitchFamily="18" charset="0"/>
                <a:cs typeface="Times New Roman" panose="02020603050405020304" pitchFamily="18" charset="0"/>
              </a:rPr>
              <a:t>communication</a:t>
            </a: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nSpc>
                <a:spcPct val="101099"/>
              </a:lnSpc>
              <a:spcBef>
                <a:spcPts val="70"/>
              </a:spcBef>
              <a:buFont typeface="Arial" panose="020B0604020202020204" pitchFamily="34" charset="0"/>
              <a:buChar char="•"/>
              <a:tabLst>
                <a:tab pos="7164705" algn="l"/>
              </a:tabLst>
            </a:pPr>
            <a:endParaRPr lang="en-US" sz="3200" dirty="0">
              <a:solidFill>
                <a:srgbClr val="402D2D"/>
              </a:solidFill>
              <a:latin typeface="Times New Roman" panose="02020603050405020304" pitchFamily="18" charset="0"/>
              <a:cs typeface="Times New Roman" panose="02020603050405020304" pitchFamily="18" charset="0"/>
            </a:endParaRPr>
          </a:p>
          <a:p>
            <a:pPr marL="469900" marR="5080" indent="-457200">
              <a:lnSpc>
                <a:spcPct val="101099"/>
              </a:lnSpc>
              <a:spcBef>
                <a:spcPts val="70"/>
              </a:spcBef>
              <a:buFont typeface="Arial" panose="020B0604020202020204" pitchFamily="34" charset="0"/>
              <a:buChar char="•"/>
              <a:tabLst>
                <a:tab pos="7164705" algn="l"/>
              </a:tabLst>
            </a:pPr>
            <a:r>
              <a:rPr lang="en-US" sz="3200" dirty="0">
                <a:solidFill>
                  <a:srgbClr val="402D2D"/>
                </a:solidFill>
                <a:latin typeface="Times New Roman" panose="02020603050405020304" pitchFamily="18" charset="0"/>
                <a:cs typeface="Times New Roman" panose="02020603050405020304" pitchFamily="18" charset="0"/>
              </a:rPr>
              <a:t>L</a:t>
            </a:r>
            <a:r>
              <a:rPr sz="3200" dirty="0">
                <a:solidFill>
                  <a:srgbClr val="402D2D"/>
                </a:solidFill>
                <a:latin typeface="Times New Roman" panose="02020603050405020304" pitchFamily="18" charset="0"/>
                <a:cs typeface="Times New Roman" panose="02020603050405020304" pitchFamily="18" charset="0"/>
              </a:rPr>
              <a:t>ack</a:t>
            </a:r>
            <a:r>
              <a:rPr sz="3200" spc="10" dirty="0">
                <a:solidFill>
                  <a:srgbClr val="402D2D"/>
                </a:solidFill>
                <a:latin typeface="Times New Roman" panose="02020603050405020304" pitchFamily="18" charset="0"/>
                <a:cs typeface="Times New Roman" panose="02020603050405020304" pitchFamily="18" charset="0"/>
              </a:rPr>
              <a:t> </a:t>
            </a:r>
            <a:r>
              <a:rPr sz="3200" spc="-25" dirty="0">
                <a:solidFill>
                  <a:srgbClr val="402D2D"/>
                </a:solidFill>
                <a:latin typeface="Times New Roman" panose="02020603050405020304" pitchFamily="18" charset="0"/>
                <a:cs typeface="Times New Roman" panose="02020603050405020304" pitchFamily="18" charset="0"/>
              </a:rPr>
              <a:t>of</a:t>
            </a:r>
            <a:r>
              <a:rPr lang="en-US" sz="3200" spc="-25" dirty="0">
                <a:solidFill>
                  <a:srgbClr val="402D2D"/>
                </a:solidFill>
                <a:latin typeface="Times New Roman" panose="02020603050405020304" pitchFamily="18" charset="0"/>
                <a:cs typeface="Times New Roman" panose="02020603050405020304" pitchFamily="18" charset="0"/>
              </a:rPr>
              <a:t> Clarity</a:t>
            </a:r>
          </a:p>
          <a:p>
            <a:pPr marL="469900" marR="5080" indent="-457200">
              <a:lnSpc>
                <a:spcPct val="101099"/>
              </a:lnSpc>
              <a:spcBef>
                <a:spcPts val="70"/>
              </a:spcBef>
              <a:buFont typeface="Arial" panose="020B0604020202020204" pitchFamily="34" charset="0"/>
              <a:buChar char="•"/>
              <a:tabLst>
                <a:tab pos="7164705" algn="l"/>
              </a:tabLst>
            </a:pPr>
            <a:endParaRPr lang="en-US" sz="3200" dirty="0">
              <a:solidFill>
                <a:srgbClr val="402D2D"/>
              </a:solidFill>
              <a:latin typeface="Times New Roman" panose="02020603050405020304" pitchFamily="18" charset="0"/>
              <a:cs typeface="Times New Roman" panose="02020603050405020304" pitchFamily="18" charset="0"/>
            </a:endParaRPr>
          </a:p>
          <a:p>
            <a:pPr marL="469900" marR="5080" indent="-457200">
              <a:lnSpc>
                <a:spcPct val="101099"/>
              </a:lnSpc>
              <a:spcBef>
                <a:spcPts val="70"/>
              </a:spcBef>
              <a:buFont typeface="Arial" panose="020B0604020202020204" pitchFamily="34" charset="0"/>
              <a:buChar char="•"/>
              <a:tabLst>
                <a:tab pos="7164705" algn="l"/>
              </a:tabLst>
            </a:pPr>
            <a:r>
              <a:rPr lang="en-US" sz="3200" dirty="0">
                <a:solidFill>
                  <a:srgbClr val="402D2D"/>
                </a:solidFill>
                <a:latin typeface="Times New Roman" panose="02020603050405020304" pitchFamily="18" charset="0"/>
                <a:cs typeface="Times New Roman" panose="02020603050405020304" pitchFamily="18" charset="0"/>
              </a:rPr>
              <a:t>T</a:t>
            </a:r>
            <a:r>
              <a:rPr sz="3200" dirty="0">
                <a:solidFill>
                  <a:srgbClr val="402D2D"/>
                </a:solidFill>
                <a:latin typeface="Times New Roman" panose="02020603050405020304" pitchFamily="18" charset="0"/>
                <a:cs typeface="Times New Roman" panose="02020603050405020304" pitchFamily="18" charset="0"/>
              </a:rPr>
              <a:t>ime-</a:t>
            </a:r>
            <a:r>
              <a:rPr sz="3200" spc="80" dirty="0">
                <a:solidFill>
                  <a:srgbClr val="402D2D"/>
                </a:solidFill>
                <a:latin typeface="Times New Roman" panose="02020603050405020304" pitchFamily="18" charset="0"/>
                <a:cs typeface="Times New Roman" panose="02020603050405020304" pitchFamily="18" charset="0"/>
              </a:rPr>
              <a:t>consuming</a:t>
            </a:r>
            <a:r>
              <a:rPr sz="3200" spc="-120" dirty="0">
                <a:solidFill>
                  <a:srgbClr val="402D2D"/>
                </a:solidFill>
                <a:latin typeface="Times New Roman" panose="02020603050405020304" pitchFamily="18" charset="0"/>
                <a:cs typeface="Times New Roman" panose="02020603050405020304" pitchFamily="18" charset="0"/>
              </a:rPr>
              <a:t> </a:t>
            </a:r>
            <a:r>
              <a:rPr lang="en-US" sz="3200" spc="-120" dirty="0">
                <a:solidFill>
                  <a:srgbClr val="402D2D"/>
                </a:solidFill>
                <a:latin typeface="Times New Roman" panose="02020603050405020304" pitchFamily="18" charset="0"/>
                <a:cs typeface="Times New Roman" panose="02020603050405020304" pitchFamily="18" charset="0"/>
              </a:rPr>
              <a:t>while </a:t>
            </a:r>
            <a:r>
              <a:rPr sz="3200" dirty="0">
                <a:solidFill>
                  <a:srgbClr val="402D2D"/>
                </a:solidFill>
                <a:latin typeface="Times New Roman" panose="02020603050405020304" pitchFamily="18" charset="0"/>
                <a:cs typeface="Times New Roman" panose="02020603050405020304" pitchFamily="18" charset="0"/>
              </a:rPr>
              <a:t>note-taking</a:t>
            </a:r>
            <a:endParaRPr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4" y="3131088"/>
            <a:ext cx="7204709" cy="7168515"/>
            <a:chOff x="11096304" y="3131088"/>
            <a:chExt cx="7204709" cy="7168515"/>
          </a:xfrm>
        </p:grpSpPr>
        <p:sp>
          <p:nvSpPr>
            <p:cNvPr id="3" name="object 3"/>
            <p:cNvSpPr/>
            <p:nvPr/>
          </p:nvSpPr>
          <p:spPr>
            <a:xfrm>
              <a:off x="13042236" y="5610066"/>
              <a:ext cx="5246370" cy="4677410"/>
            </a:xfrm>
            <a:custGeom>
              <a:avLst/>
              <a:gdLst/>
              <a:ahLst/>
              <a:cxnLst/>
              <a:rect l="l" t="t" r="r" b="b"/>
              <a:pathLst>
                <a:path w="5246369" h="4677409">
                  <a:moveTo>
                    <a:pt x="5245763" y="0"/>
                  </a:moveTo>
                  <a:lnTo>
                    <a:pt x="5190802" y="5811"/>
                  </a:lnTo>
                  <a:lnTo>
                    <a:pt x="5140053" y="12101"/>
                  </a:lnTo>
                  <a:lnTo>
                    <a:pt x="5089851" y="19190"/>
                  </a:lnTo>
                  <a:lnTo>
                    <a:pt x="5040189" y="27068"/>
                  </a:lnTo>
                  <a:lnTo>
                    <a:pt x="4991060" y="35725"/>
                  </a:lnTo>
                  <a:lnTo>
                    <a:pt x="4942457" y="45151"/>
                  </a:lnTo>
                  <a:lnTo>
                    <a:pt x="4894376" y="55338"/>
                  </a:lnTo>
                  <a:lnTo>
                    <a:pt x="4846808" y="66276"/>
                  </a:lnTo>
                  <a:lnTo>
                    <a:pt x="4799747" y="77956"/>
                  </a:lnTo>
                  <a:lnTo>
                    <a:pt x="4753187" y="90367"/>
                  </a:lnTo>
                  <a:lnTo>
                    <a:pt x="4707122" y="103500"/>
                  </a:lnTo>
                  <a:lnTo>
                    <a:pt x="4661544" y="117346"/>
                  </a:lnTo>
                  <a:lnTo>
                    <a:pt x="4616448" y="131896"/>
                  </a:lnTo>
                  <a:lnTo>
                    <a:pt x="4571827" y="147139"/>
                  </a:lnTo>
                  <a:lnTo>
                    <a:pt x="4527673" y="163067"/>
                  </a:lnTo>
                  <a:lnTo>
                    <a:pt x="4483982" y="179670"/>
                  </a:lnTo>
                  <a:lnTo>
                    <a:pt x="4440746" y="196937"/>
                  </a:lnTo>
                  <a:lnTo>
                    <a:pt x="4397959" y="214861"/>
                  </a:lnTo>
                  <a:lnTo>
                    <a:pt x="4355614" y="233431"/>
                  </a:lnTo>
                  <a:lnTo>
                    <a:pt x="4313705" y="252638"/>
                  </a:lnTo>
                  <a:lnTo>
                    <a:pt x="4272225" y="272472"/>
                  </a:lnTo>
                  <a:lnTo>
                    <a:pt x="4231168" y="292923"/>
                  </a:lnTo>
                  <a:lnTo>
                    <a:pt x="4190527" y="313983"/>
                  </a:lnTo>
                  <a:lnTo>
                    <a:pt x="4150296" y="335642"/>
                  </a:lnTo>
                  <a:lnTo>
                    <a:pt x="4110469" y="357890"/>
                  </a:lnTo>
                  <a:lnTo>
                    <a:pt x="4071038" y="380718"/>
                  </a:lnTo>
                  <a:lnTo>
                    <a:pt x="4031997" y="404116"/>
                  </a:lnTo>
                  <a:lnTo>
                    <a:pt x="3993340" y="428075"/>
                  </a:lnTo>
                  <a:lnTo>
                    <a:pt x="3955061" y="452585"/>
                  </a:lnTo>
                  <a:lnTo>
                    <a:pt x="3917152" y="477637"/>
                  </a:lnTo>
                  <a:lnTo>
                    <a:pt x="3879607" y="503222"/>
                  </a:lnTo>
                  <a:lnTo>
                    <a:pt x="3842420" y="529328"/>
                  </a:lnTo>
                  <a:lnTo>
                    <a:pt x="3805585" y="555948"/>
                  </a:lnTo>
                  <a:lnTo>
                    <a:pt x="3769094" y="583072"/>
                  </a:lnTo>
                  <a:lnTo>
                    <a:pt x="3732941" y="610690"/>
                  </a:lnTo>
                  <a:lnTo>
                    <a:pt x="3697120" y="638793"/>
                  </a:lnTo>
                  <a:lnTo>
                    <a:pt x="3661624" y="667371"/>
                  </a:lnTo>
                  <a:lnTo>
                    <a:pt x="3626447" y="696415"/>
                  </a:lnTo>
                  <a:lnTo>
                    <a:pt x="3591582" y="725915"/>
                  </a:lnTo>
                  <a:lnTo>
                    <a:pt x="3557023" y="755861"/>
                  </a:lnTo>
                  <a:lnTo>
                    <a:pt x="3522763" y="786245"/>
                  </a:lnTo>
                  <a:lnTo>
                    <a:pt x="3488796" y="817057"/>
                  </a:lnTo>
                  <a:lnTo>
                    <a:pt x="3455115" y="848287"/>
                  </a:lnTo>
                  <a:lnTo>
                    <a:pt x="3421714" y="879925"/>
                  </a:lnTo>
                  <a:lnTo>
                    <a:pt x="3388586" y="911963"/>
                  </a:lnTo>
                  <a:lnTo>
                    <a:pt x="3355724" y="944390"/>
                  </a:lnTo>
                  <a:lnTo>
                    <a:pt x="3323123" y="977197"/>
                  </a:lnTo>
                  <a:lnTo>
                    <a:pt x="3290776" y="1010375"/>
                  </a:lnTo>
                  <a:lnTo>
                    <a:pt x="3258675" y="1043915"/>
                  </a:lnTo>
                  <a:lnTo>
                    <a:pt x="3226815" y="1077806"/>
                  </a:lnTo>
                  <a:lnTo>
                    <a:pt x="3195190" y="1112039"/>
                  </a:lnTo>
                  <a:lnTo>
                    <a:pt x="3163792" y="1146604"/>
                  </a:lnTo>
                  <a:lnTo>
                    <a:pt x="3132615" y="1181493"/>
                  </a:lnTo>
                  <a:lnTo>
                    <a:pt x="3101653" y="1216696"/>
                  </a:lnTo>
                  <a:lnTo>
                    <a:pt x="3070899" y="1252203"/>
                  </a:lnTo>
                  <a:lnTo>
                    <a:pt x="3040346" y="1288004"/>
                  </a:lnTo>
                  <a:lnTo>
                    <a:pt x="3009989" y="1324090"/>
                  </a:lnTo>
                  <a:lnTo>
                    <a:pt x="2979821" y="1360452"/>
                  </a:lnTo>
                  <a:lnTo>
                    <a:pt x="2949834" y="1397081"/>
                  </a:lnTo>
                  <a:lnTo>
                    <a:pt x="2920023" y="1433965"/>
                  </a:lnTo>
                  <a:lnTo>
                    <a:pt x="2890381" y="1471097"/>
                  </a:lnTo>
                  <a:lnTo>
                    <a:pt x="2860902" y="1508467"/>
                  </a:lnTo>
                  <a:lnTo>
                    <a:pt x="2831579" y="1546065"/>
                  </a:lnTo>
                  <a:lnTo>
                    <a:pt x="2802406" y="1583881"/>
                  </a:lnTo>
                  <a:lnTo>
                    <a:pt x="2773376" y="1621906"/>
                  </a:lnTo>
                  <a:lnTo>
                    <a:pt x="2744482" y="1660131"/>
                  </a:lnTo>
                  <a:lnTo>
                    <a:pt x="2715718" y="1698546"/>
                  </a:lnTo>
                  <a:lnTo>
                    <a:pt x="2687078" y="1737142"/>
                  </a:lnTo>
                  <a:lnTo>
                    <a:pt x="2658555" y="1775908"/>
                  </a:lnTo>
                  <a:lnTo>
                    <a:pt x="2630143" y="1814837"/>
                  </a:lnTo>
                  <a:lnTo>
                    <a:pt x="2601834" y="1853917"/>
                  </a:lnTo>
                  <a:lnTo>
                    <a:pt x="2573624" y="1893140"/>
                  </a:lnTo>
                  <a:lnTo>
                    <a:pt x="2545504" y="1932496"/>
                  </a:lnTo>
                  <a:lnTo>
                    <a:pt x="2517469" y="1971975"/>
                  </a:lnTo>
                  <a:lnTo>
                    <a:pt x="2489512" y="2011569"/>
                  </a:lnTo>
                  <a:lnTo>
                    <a:pt x="2461626" y="2051267"/>
                  </a:lnTo>
                  <a:lnTo>
                    <a:pt x="2433805" y="2091060"/>
                  </a:lnTo>
                  <a:lnTo>
                    <a:pt x="2406043" y="2130939"/>
                  </a:lnTo>
                  <a:lnTo>
                    <a:pt x="2378334" y="2170893"/>
                  </a:lnTo>
                  <a:lnTo>
                    <a:pt x="2350669" y="2210915"/>
                  </a:lnTo>
                  <a:lnTo>
                    <a:pt x="2323044" y="2250993"/>
                  </a:lnTo>
                  <a:lnTo>
                    <a:pt x="2295451" y="2291119"/>
                  </a:lnTo>
                  <a:lnTo>
                    <a:pt x="2267884" y="2331283"/>
                  </a:lnTo>
                  <a:lnTo>
                    <a:pt x="2240337" y="2371475"/>
                  </a:lnTo>
                  <a:lnTo>
                    <a:pt x="2212802" y="2411686"/>
                  </a:lnTo>
                  <a:lnTo>
                    <a:pt x="2185275" y="2451907"/>
                  </a:lnTo>
                  <a:lnTo>
                    <a:pt x="2157747" y="2492128"/>
                  </a:lnTo>
                  <a:lnTo>
                    <a:pt x="2130212" y="2532339"/>
                  </a:lnTo>
                  <a:lnTo>
                    <a:pt x="2102665" y="2572532"/>
                  </a:lnTo>
                  <a:lnTo>
                    <a:pt x="2075098" y="2612695"/>
                  </a:lnTo>
                  <a:lnTo>
                    <a:pt x="2047505" y="2652821"/>
                  </a:lnTo>
                  <a:lnTo>
                    <a:pt x="2019880" y="2692900"/>
                  </a:lnTo>
                  <a:lnTo>
                    <a:pt x="1992216" y="2732921"/>
                  </a:lnTo>
                  <a:lnTo>
                    <a:pt x="1964506" y="2772875"/>
                  </a:lnTo>
                  <a:lnTo>
                    <a:pt x="1936744" y="2812754"/>
                  </a:lnTo>
                  <a:lnTo>
                    <a:pt x="1908923" y="2852547"/>
                  </a:lnTo>
                  <a:lnTo>
                    <a:pt x="1881038" y="2892245"/>
                  </a:lnTo>
                  <a:lnTo>
                    <a:pt x="1853081" y="2931839"/>
                  </a:lnTo>
                  <a:lnTo>
                    <a:pt x="1825045" y="2971318"/>
                  </a:lnTo>
                  <a:lnTo>
                    <a:pt x="1796926" y="3010674"/>
                  </a:lnTo>
                  <a:lnTo>
                    <a:pt x="1768715" y="3049897"/>
                  </a:lnTo>
                  <a:lnTo>
                    <a:pt x="1740407" y="3088978"/>
                  </a:lnTo>
                  <a:lnTo>
                    <a:pt x="1711994" y="3127906"/>
                  </a:lnTo>
                  <a:lnTo>
                    <a:pt x="1683471" y="3166673"/>
                  </a:lnTo>
                  <a:lnTo>
                    <a:pt x="1654831" y="3205268"/>
                  </a:lnTo>
                  <a:lnTo>
                    <a:pt x="1626067" y="3243683"/>
                  </a:lnTo>
                  <a:lnTo>
                    <a:pt x="1597174" y="3281908"/>
                  </a:lnTo>
                  <a:lnTo>
                    <a:pt x="1568143" y="3319933"/>
                  </a:lnTo>
                  <a:lnTo>
                    <a:pt x="1538970" y="3357750"/>
                  </a:lnTo>
                  <a:lnTo>
                    <a:pt x="1509647" y="3395347"/>
                  </a:lnTo>
                  <a:lnTo>
                    <a:pt x="1480168" y="3432717"/>
                  </a:lnTo>
                  <a:lnTo>
                    <a:pt x="1450526" y="3469849"/>
                  </a:lnTo>
                  <a:lnTo>
                    <a:pt x="1420715" y="3506734"/>
                  </a:lnTo>
                  <a:lnTo>
                    <a:pt x="1390729" y="3543362"/>
                  </a:lnTo>
                  <a:lnTo>
                    <a:pt x="1360560" y="3579724"/>
                  </a:lnTo>
                  <a:lnTo>
                    <a:pt x="1330203" y="3615810"/>
                  </a:lnTo>
                  <a:lnTo>
                    <a:pt x="1299650" y="3651612"/>
                  </a:lnTo>
                  <a:lnTo>
                    <a:pt x="1268896" y="3687118"/>
                  </a:lnTo>
                  <a:lnTo>
                    <a:pt x="1237934" y="3722321"/>
                  </a:lnTo>
                  <a:lnTo>
                    <a:pt x="1206757" y="3757210"/>
                  </a:lnTo>
                  <a:lnTo>
                    <a:pt x="1175359" y="3791775"/>
                  </a:lnTo>
                  <a:lnTo>
                    <a:pt x="1143734" y="3826009"/>
                  </a:lnTo>
                  <a:lnTo>
                    <a:pt x="1111874" y="3859900"/>
                  </a:lnTo>
                  <a:lnTo>
                    <a:pt x="1079774" y="3893439"/>
                  </a:lnTo>
                  <a:lnTo>
                    <a:pt x="1047426" y="3926617"/>
                  </a:lnTo>
                  <a:lnTo>
                    <a:pt x="1014825" y="3959424"/>
                  </a:lnTo>
                  <a:lnTo>
                    <a:pt x="981963" y="3991852"/>
                  </a:lnTo>
                  <a:lnTo>
                    <a:pt x="948835" y="4023889"/>
                  </a:lnTo>
                  <a:lnTo>
                    <a:pt x="915434" y="4055528"/>
                  </a:lnTo>
                  <a:lnTo>
                    <a:pt x="881753" y="4086757"/>
                  </a:lnTo>
                  <a:lnTo>
                    <a:pt x="847786" y="4117569"/>
                  </a:lnTo>
                  <a:lnTo>
                    <a:pt x="813526" y="4147953"/>
                  </a:lnTo>
                  <a:lnTo>
                    <a:pt x="778967" y="4177899"/>
                  </a:lnTo>
                  <a:lnTo>
                    <a:pt x="744102" y="4207399"/>
                  </a:lnTo>
                  <a:lnTo>
                    <a:pt x="708925" y="4236443"/>
                  </a:lnTo>
                  <a:lnTo>
                    <a:pt x="673429" y="4265021"/>
                  </a:lnTo>
                  <a:lnTo>
                    <a:pt x="637608" y="4293124"/>
                  </a:lnTo>
                  <a:lnTo>
                    <a:pt x="601455" y="4320742"/>
                  </a:lnTo>
                  <a:lnTo>
                    <a:pt x="564965" y="4347866"/>
                  </a:lnTo>
                  <a:lnTo>
                    <a:pt x="528129" y="4374486"/>
                  </a:lnTo>
                  <a:lnTo>
                    <a:pt x="490942" y="4400593"/>
                  </a:lnTo>
                  <a:lnTo>
                    <a:pt x="453397" y="4426177"/>
                  </a:lnTo>
                  <a:lnTo>
                    <a:pt x="415488" y="4451229"/>
                  </a:lnTo>
                  <a:lnTo>
                    <a:pt x="377209" y="4475739"/>
                  </a:lnTo>
                  <a:lnTo>
                    <a:pt x="338552" y="4499698"/>
                  </a:lnTo>
                  <a:lnTo>
                    <a:pt x="299511" y="4523096"/>
                  </a:lnTo>
                  <a:lnTo>
                    <a:pt x="260080" y="4545924"/>
                  </a:lnTo>
                  <a:lnTo>
                    <a:pt x="220253" y="4568172"/>
                  </a:lnTo>
                  <a:lnTo>
                    <a:pt x="180022" y="4589831"/>
                  </a:lnTo>
                  <a:lnTo>
                    <a:pt x="139381" y="4610891"/>
                  </a:lnTo>
                  <a:lnTo>
                    <a:pt x="98324" y="4631343"/>
                  </a:lnTo>
                  <a:lnTo>
                    <a:pt x="56844" y="4651177"/>
                  </a:lnTo>
                  <a:lnTo>
                    <a:pt x="14935" y="4670383"/>
                  </a:lnTo>
                  <a:lnTo>
                    <a:pt x="0" y="4676933"/>
                  </a:lnTo>
                </a:path>
              </a:pathLst>
            </a:custGeom>
            <a:ln w="24995">
              <a:solidFill>
                <a:srgbClr val="402D2D"/>
              </a:solidFill>
            </a:ln>
          </p:spPr>
          <p:txBody>
            <a:bodyPr wrap="square" lIns="0" tIns="0" rIns="0" bIns="0" rtlCol="0"/>
            <a:lstStyle/>
            <a:p>
              <a:endParaRPr/>
            </a:p>
          </p:txBody>
        </p:sp>
        <p:sp>
          <p:nvSpPr>
            <p:cNvPr id="4" name="object 4"/>
            <p:cNvSpPr/>
            <p:nvPr/>
          </p:nvSpPr>
          <p:spPr>
            <a:xfrm>
              <a:off x="11096304" y="3131088"/>
              <a:ext cx="5229225" cy="5229225"/>
            </a:xfrm>
            <a:custGeom>
              <a:avLst/>
              <a:gdLst/>
              <a:ahLst/>
              <a:cxnLst/>
              <a:rect l="l" t="t" r="r" b="b"/>
              <a:pathLst>
                <a:path w="5229225" h="5229225">
                  <a:moveTo>
                    <a:pt x="5229225" y="5229225"/>
                  </a:moveTo>
                  <a:lnTo>
                    <a:pt x="0" y="5229225"/>
                  </a:lnTo>
                  <a:lnTo>
                    <a:pt x="0" y="0"/>
                  </a:lnTo>
                  <a:lnTo>
                    <a:pt x="5229225" y="0"/>
                  </a:lnTo>
                  <a:lnTo>
                    <a:pt x="5229225" y="5229225"/>
                  </a:lnTo>
                  <a:close/>
                </a:path>
              </a:pathLst>
            </a:custGeom>
            <a:solidFill>
              <a:srgbClr val="402D2D"/>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1" y="3209849"/>
              <a:ext cx="5076809" cy="5076779"/>
            </a:xfrm>
            <a:prstGeom prst="rect">
              <a:avLst/>
            </a:prstGeom>
          </p:spPr>
        </p:pic>
      </p:grpSp>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1" name="object 11"/>
          <p:cNvSpPr txBox="1"/>
          <p:nvPr/>
        </p:nvSpPr>
        <p:spPr>
          <a:xfrm>
            <a:off x="1682749" y="3021747"/>
            <a:ext cx="8305801" cy="5456494"/>
          </a:xfrm>
          <a:prstGeom prst="rect">
            <a:avLst/>
          </a:prstGeom>
        </p:spPr>
        <p:txBody>
          <a:bodyPr vert="horz" wrap="square" lIns="0" tIns="13335" rIns="0" bIns="0" rtlCol="0">
            <a:spAutoFit/>
          </a:bodyPr>
          <a:lstStyle/>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Focusing on actual conversation rather than taking notes.</a:t>
            </a:r>
          </a:p>
          <a:p>
            <a:pPr marL="469900" marR="5080" indent="-457200" algn="just">
              <a:lnSpc>
                <a:spcPct val="101099"/>
              </a:lnSpc>
              <a:spcBef>
                <a:spcPts val="40"/>
              </a:spcBef>
              <a:buFont typeface="Arial" panose="020B0604020202020204" pitchFamily="34" charset="0"/>
              <a:buChar char="•"/>
              <a:tabLst>
                <a:tab pos="3328670" algn="l"/>
                <a:tab pos="5224780" algn="l"/>
              </a:tabLst>
            </a:pP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Summarized text will available 24/7, including key points of the meeting.</a:t>
            </a:r>
          </a:p>
          <a:p>
            <a:pPr marL="469900" marR="5080" indent="-457200" algn="just">
              <a:lnSpc>
                <a:spcPct val="101099"/>
              </a:lnSpc>
              <a:spcBef>
                <a:spcPts val="40"/>
              </a:spcBef>
              <a:buFont typeface="Arial" panose="020B0604020202020204" pitchFamily="34" charset="0"/>
              <a:buChar char="•"/>
              <a:tabLst>
                <a:tab pos="3328670" algn="l"/>
                <a:tab pos="5224780" algn="l"/>
              </a:tabLst>
            </a:pP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Less expensive comparatively hiring a secretary/notetaker</a:t>
            </a:r>
          </a:p>
          <a:p>
            <a:pPr marL="469900" marR="5080" indent="-457200" algn="just">
              <a:lnSpc>
                <a:spcPct val="101099"/>
              </a:lnSpc>
              <a:spcBef>
                <a:spcPts val="40"/>
              </a:spcBef>
              <a:buFont typeface="Arial" panose="020B0604020202020204" pitchFamily="34" charset="0"/>
              <a:buChar char="•"/>
              <a:tabLst>
                <a:tab pos="3328670" algn="l"/>
                <a:tab pos="5224780" algn="l"/>
              </a:tabLst>
            </a:pP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Immune the risk of human error(While note taking)</a:t>
            </a:r>
          </a:p>
        </p:txBody>
      </p:sp>
      <p:sp>
        <p:nvSpPr>
          <p:cNvPr id="12" name="object 1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z="4550" spc="-165" dirty="0">
                <a:latin typeface="Georgia"/>
                <a:cs typeface="Georgia"/>
              </a:rPr>
              <a:t>Benefits</a:t>
            </a:r>
            <a:r>
              <a:rPr sz="4550" spc="-210" dirty="0">
                <a:latin typeface="Georgia"/>
                <a:cs typeface="Georgia"/>
              </a:rPr>
              <a:t> </a:t>
            </a:r>
            <a:r>
              <a:rPr sz="4550" spc="-125" dirty="0">
                <a:latin typeface="Georgia"/>
                <a:cs typeface="Georgia"/>
              </a:rPr>
              <a:t>of</a:t>
            </a:r>
            <a:r>
              <a:rPr sz="4550" spc="-210" dirty="0">
                <a:latin typeface="Georgia"/>
                <a:cs typeface="Georgia"/>
              </a:rPr>
              <a:t> </a:t>
            </a:r>
            <a:r>
              <a:rPr sz="4550" spc="-160" dirty="0">
                <a:latin typeface="Georgia"/>
                <a:cs typeface="Georgia"/>
              </a:rPr>
              <a:t>Efficient</a:t>
            </a:r>
            <a:r>
              <a:rPr sz="4550" spc="-204" dirty="0">
                <a:latin typeface="Georgia"/>
                <a:cs typeface="Georgia"/>
              </a:rPr>
              <a:t> </a:t>
            </a:r>
            <a:r>
              <a:rPr sz="4550" spc="-135" dirty="0">
                <a:latin typeface="Georgia"/>
                <a:cs typeface="Georgia"/>
              </a:rPr>
              <a:t>Summaries</a:t>
            </a:r>
            <a:endParaRPr sz="4550" dirty="0">
              <a:latin typeface="Georgia"/>
              <a:cs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11" name="object 11"/>
          <p:cNvSpPr txBox="1"/>
          <p:nvPr/>
        </p:nvSpPr>
        <p:spPr>
          <a:xfrm>
            <a:off x="1590131" y="2635250"/>
            <a:ext cx="15126102" cy="6451253"/>
          </a:xfrm>
          <a:prstGeom prst="rect">
            <a:avLst/>
          </a:prstGeom>
        </p:spPr>
        <p:txBody>
          <a:bodyPr vert="horz" wrap="square" lIns="0" tIns="13335" rIns="0" bIns="0" rtlCol="0">
            <a:spAutoFit/>
          </a:bodyPr>
          <a:lstStyle/>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The user has to login or signup using username/email and password.</a:t>
            </a:r>
          </a:p>
          <a:p>
            <a:pPr marL="469900" marR="5080" indent="-457200" algn="just">
              <a:lnSpc>
                <a:spcPct val="101099"/>
              </a:lnSpc>
              <a:spcBef>
                <a:spcPts val="40"/>
              </a:spcBef>
              <a:buFont typeface="Arial" panose="020B0604020202020204" pitchFamily="34" charset="0"/>
              <a:buChar char="•"/>
              <a:tabLst>
                <a:tab pos="3328670" algn="l"/>
                <a:tab pos="5224780" algn="l"/>
              </a:tabLst>
            </a:pP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After the successful login, user has to register the emails of the employees/management, that which generated text to be sent. </a:t>
            </a:r>
          </a:p>
          <a:p>
            <a:pPr marL="469900" marR="5080" indent="-457200" algn="just">
              <a:lnSpc>
                <a:spcPct val="101099"/>
              </a:lnSpc>
              <a:spcBef>
                <a:spcPts val="40"/>
              </a:spcBef>
              <a:buFont typeface="Arial" panose="020B0604020202020204" pitchFamily="34" charset="0"/>
              <a:buChar char="•"/>
              <a:tabLst>
                <a:tab pos="3328670" algn="l"/>
                <a:tab pos="5224780" algn="l"/>
              </a:tabLst>
            </a:pP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To generate the summarized text, user needs to upload the audio file, this can be done by clicking the Upload button in the UI.</a:t>
            </a:r>
          </a:p>
          <a:p>
            <a:pPr marL="469900" marR="5080" indent="-457200" algn="just">
              <a:lnSpc>
                <a:spcPct val="101099"/>
              </a:lnSpc>
              <a:spcBef>
                <a:spcPts val="40"/>
              </a:spcBef>
              <a:buFont typeface="Arial" panose="020B0604020202020204" pitchFamily="34" charset="0"/>
              <a:buChar char="•"/>
              <a:tabLst>
                <a:tab pos="3328670" algn="l"/>
                <a:tab pos="5224780" algn="l"/>
              </a:tabLst>
            </a:pP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Once the audio is uploaded, click the recognize button, then a summarized text will be displayed. User can verify the generated text.</a:t>
            </a:r>
          </a:p>
          <a:p>
            <a:pPr marL="469900" marR="5080" indent="-457200" algn="just">
              <a:lnSpc>
                <a:spcPct val="101099"/>
              </a:lnSpc>
              <a:spcBef>
                <a:spcPts val="40"/>
              </a:spcBef>
              <a:buFont typeface="Arial" panose="020B0604020202020204" pitchFamily="34" charset="0"/>
              <a:buChar char="•"/>
              <a:tabLst>
                <a:tab pos="3328670" algn="l"/>
                <a:tab pos="5224780" algn="l"/>
              </a:tabLst>
            </a:pPr>
            <a:endParaRPr lang="en-US" sz="3200" spc="-10" dirty="0">
              <a:solidFill>
                <a:srgbClr val="402D2D"/>
              </a:solidFill>
              <a:latin typeface="Times New Roman" panose="02020603050405020304" pitchFamily="18" charset="0"/>
              <a:cs typeface="Times New Roman" panose="02020603050405020304" pitchFamily="18" charset="0"/>
            </a:endParaRPr>
          </a:p>
          <a:p>
            <a:pPr marL="469900" marR="5080" indent="-457200" algn="just">
              <a:lnSpc>
                <a:spcPct val="101099"/>
              </a:lnSpc>
              <a:spcBef>
                <a:spcPts val="40"/>
              </a:spcBef>
              <a:buFont typeface="Arial" panose="020B0604020202020204" pitchFamily="34" charset="0"/>
              <a:buChar char="•"/>
              <a:tabLst>
                <a:tab pos="3328670" algn="l"/>
                <a:tab pos="5224780" algn="l"/>
              </a:tabLst>
            </a:pPr>
            <a:r>
              <a:rPr lang="en-US" sz="3200" spc="-10" dirty="0">
                <a:solidFill>
                  <a:srgbClr val="402D2D"/>
                </a:solidFill>
                <a:latin typeface="Times New Roman" panose="02020603050405020304" pitchFamily="18" charset="0"/>
                <a:cs typeface="Times New Roman" panose="02020603050405020304" pitchFamily="18" charset="0"/>
              </a:rPr>
              <a:t>Once user confirms the text, he can click on send to email button to send the generated text to emails that are registered earlier.</a:t>
            </a:r>
          </a:p>
        </p:txBody>
      </p:sp>
      <p:sp>
        <p:nvSpPr>
          <p:cNvPr id="12" name="object 12"/>
          <p:cNvSpPr txBox="1">
            <a:spLocks noGrp="1"/>
          </p:cNvSpPr>
          <p:nvPr>
            <p:ph type="title"/>
          </p:nvPr>
        </p:nvSpPr>
        <p:spPr>
          <a:xfrm>
            <a:off x="1587298" y="1454022"/>
            <a:ext cx="15126102" cy="716222"/>
          </a:xfrm>
          <a:prstGeom prst="rect">
            <a:avLst/>
          </a:prstGeom>
        </p:spPr>
        <p:txBody>
          <a:bodyPr vert="horz" wrap="square" lIns="0" tIns="15875" rIns="0" bIns="0" rtlCol="0">
            <a:spAutoFit/>
          </a:bodyPr>
          <a:lstStyle/>
          <a:p>
            <a:pPr marL="12700">
              <a:lnSpc>
                <a:spcPct val="100000"/>
              </a:lnSpc>
              <a:spcBef>
                <a:spcPts val="125"/>
              </a:spcBef>
            </a:pPr>
            <a:r>
              <a:rPr lang="en-US" sz="4550" spc="-165" dirty="0">
                <a:latin typeface="Georgia"/>
                <a:cs typeface="Georgia"/>
              </a:rPr>
              <a:t>Methodology</a:t>
            </a:r>
            <a:endParaRPr sz="4550" dirty="0">
              <a:latin typeface="Georgia"/>
              <a:cs typeface="Georgia"/>
            </a:endParaRPr>
          </a:p>
        </p:txBody>
      </p:sp>
    </p:spTree>
    <p:extLst>
      <p:ext uri="{BB962C8B-B14F-4D97-AF65-F5344CB8AC3E}">
        <p14:creationId xmlns:p14="http://schemas.microsoft.com/office/powerpoint/2010/main" val="269775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1975"/>
            <a:ext cx="2929255" cy="4195445"/>
          </a:xfrm>
          <a:custGeom>
            <a:avLst/>
            <a:gdLst/>
            <a:ahLst/>
            <a:cxnLst/>
            <a:rect l="l" t="t" r="r" b="b"/>
            <a:pathLst>
              <a:path w="2929255" h="4195445">
                <a:moveTo>
                  <a:pt x="0" y="0"/>
                </a:moveTo>
                <a:lnTo>
                  <a:pt x="35895" y="29864"/>
                </a:lnTo>
                <a:lnTo>
                  <a:pt x="69717" y="58873"/>
                </a:lnTo>
                <a:lnTo>
                  <a:pt x="103227" y="88437"/>
                </a:lnTo>
                <a:lnTo>
                  <a:pt x="136430" y="118545"/>
                </a:lnTo>
                <a:lnTo>
                  <a:pt x="169333" y="149187"/>
                </a:lnTo>
                <a:lnTo>
                  <a:pt x="201940" y="180353"/>
                </a:lnTo>
                <a:lnTo>
                  <a:pt x="234257" y="212034"/>
                </a:lnTo>
                <a:lnTo>
                  <a:pt x="266291" y="244218"/>
                </a:lnTo>
                <a:lnTo>
                  <a:pt x="298047" y="276897"/>
                </a:lnTo>
                <a:lnTo>
                  <a:pt x="329530" y="310059"/>
                </a:lnTo>
                <a:lnTo>
                  <a:pt x="360747" y="343695"/>
                </a:lnTo>
                <a:lnTo>
                  <a:pt x="391702" y="377795"/>
                </a:lnTo>
                <a:lnTo>
                  <a:pt x="422402" y="412348"/>
                </a:lnTo>
                <a:lnTo>
                  <a:pt x="452852" y="447345"/>
                </a:lnTo>
                <a:lnTo>
                  <a:pt x="483058" y="482775"/>
                </a:lnTo>
                <a:lnTo>
                  <a:pt x="513026" y="518629"/>
                </a:lnTo>
                <a:lnTo>
                  <a:pt x="542761" y="554896"/>
                </a:lnTo>
                <a:lnTo>
                  <a:pt x="572268" y="591566"/>
                </a:lnTo>
                <a:lnTo>
                  <a:pt x="601555" y="628630"/>
                </a:lnTo>
                <a:lnTo>
                  <a:pt x="630625" y="666076"/>
                </a:lnTo>
                <a:lnTo>
                  <a:pt x="659486" y="703895"/>
                </a:lnTo>
                <a:lnTo>
                  <a:pt x="688142" y="742078"/>
                </a:lnTo>
                <a:lnTo>
                  <a:pt x="716600" y="780613"/>
                </a:lnTo>
                <a:lnTo>
                  <a:pt x="744865" y="819490"/>
                </a:lnTo>
                <a:lnTo>
                  <a:pt x="772942" y="858701"/>
                </a:lnTo>
                <a:lnTo>
                  <a:pt x="800838" y="898234"/>
                </a:lnTo>
                <a:lnTo>
                  <a:pt x="828557" y="938079"/>
                </a:lnTo>
                <a:lnTo>
                  <a:pt x="856107" y="978227"/>
                </a:lnTo>
                <a:lnTo>
                  <a:pt x="883491" y="1018667"/>
                </a:lnTo>
                <a:lnTo>
                  <a:pt x="910717" y="1059390"/>
                </a:lnTo>
                <a:lnTo>
                  <a:pt x="937790" y="1100384"/>
                </a:lnTo>
                <a:lnTo>
                  <a:pt x="964715" y="1141641"/>
                </a:lnTo>
                <a:lnTo>
                  <a:pt x="991498" y="1183150"/>
                </a:lnTo>
                <a:lnTo>
                  <a:pt x="1018145" y="1224901"/>
                </a:lnTo>
                <a:lnTo>
                  <a:pt x="1044661" y="1266883"/>
                </a:lnTo>
                <a:lnTo>
                  <a:pt x="1071052" y="1309087"/>
                </a:lnTo>
                <a:lnTo>
                  <a:pt x="1097324" y="1351503"/>
                </a:lnTo>
                <a:lnTo>
                  <a:pt x="1123483" y="1394121"/>
                </a:lnTo>
                <a:lnTo>
                  <a:pt x="1149534" y="1436930"/>
                </a:lnTo>
                <a:lnTo>
                  <a:pt x="1175482" y="1479920"/>
                </a:lnTo>
                <a:lnTo>
                  <a:pt x="1201334" y="1523082"/>
                </a:lnTo>
                <a:lnTo>
                  <a:pt x="1227096" y="1566405"/>
                </a:lnTo>
                <a:lnTo>
                  <a:pt x="1252772" y="1609880"/>
                </a:lnTo>
                <a:lnTo>
                  <a:pt x="1278368" y="1653495"/>
                </a:lnTo>
                <a:lnTo>
                  <a:pt x="1303891" y="1697242"/>
                </a:lnTo>
                <a:lnTo>
                  <a:pt x="1329346" y="1741109"/>
                </a:lnTo>
                <a:lnTo>
                  <a:pt x="1354738" y="1785087"/>
                </a:lnTo>
                <a:lnTo>
                  <a:pt x="1380074" y="1829167"/>
                </a:lnTo>
                <a:lnTo>
                  <a:pt x="1405358" y="1873337"/>
                </a:lnTo>
                <a:lnTo>
                  <a:pt x="1430597" y="1917587"/>
                </a:lnTo>
                <a:lnTo>
                  <a:pt x="1455796" y="1961908"/>
                </a:lnTo>
                <a:lnTo>
                  <a:pt x="1480962" y="2006290"/>
                </a:lnTo>
                <a:lnTo>
                  <a:pt x="1506098" y="2050722"/>
                </a:lnTo>
                <a:lnTo>
                  <a:pt x="1531213" y="2095194"/>
                </a:lnTo>
                <a:lnTo>
                  <a:pt x="1556310" y="2139697"/>
                </a:lnTo>
                <a:lnTo>
                  <a:pt x="1581395" y="2184219"/>
                </a:lnTo>
                <a:lnTo>
                  <a:pt x="1606476" y="2228752"/>
                </a:lnTo>
                <a:lnTo>
                  <a:pt x="1631556" y="2273285"/>
                </a:lnTo>
                <a:lnTo>
                  <a:pt x="1656641" y="2317807"/>
                </a:lnTo>
                <a:lnTo>
                  <a:pt x="1681738" y="2362310"/>
                </a:lnTo>
                <a:lnTo>
                  <a:pt x="1706853" y="2406782"/>
                </a:lnTo>
                <a:lnTo>
                  <a:pt x="1731989" y="2451214"/>
                </a:lnTo>
                <a:lnTo>
                  <a:pt x="1757155" y="2495596"/>
                </a:lnTo>
                <a:lnTo>
                  <a:pt x="1782354" y="2539917"/>
                </a:lnTo>
                <a:lnTo>
                  <a:pt x="1807593" y="2584167"/>
                </a:lnTo>
                <a:lnTo>
                  <a:pt x="1832877" y="2628337"/>
                </a:lnTo>
                <a:lnTo>
                  <a:pt x="1858213" y="2672417"/>
                </a:lnTo>
                <a:lnTo>
                  <a:pt x="1883605" y="2716395"/>
                </a:lnTo>
                <a:lnTo>
                  <a:pt x="1909060" y="2760262"/>
                </a:lnTo>
                <a:lnTo>
                  <a:pt x="1934583" y="2804009"/>
                </a:lnTo>
                <a:lnTo>
                  <a:pt x="1960179" y="2847624"/>
                </a:lnTo>
                <a:lnTo>
                  <a:pt x="1985855" y="2891099"/>
                </a:lnTo>
                <a:lnTo>
                  <a:pt x="2011617" y="2934422"/>
                </a:lnTo>
                <a:lnTo>
                  <a:pt x="2037469" y="2977584"/>
                </a:lnTo>
                <a:lnTo>
                  <a:pt x="2063417" y="3020574"/>
                </a:lnTo>
                <a:lnTo>
                  <a:pt x="2089468" y="3063383"/>
                </a:lnTo>
                <a:lnTo>
                  <a:pt x="2115627" y="3106001"/>
                </a:lnTo>
                <a:lnTo>
                  <a:pt x="2141899" y="3148417"/>
                </a:lnTo>
                <a:lnTo>
                  <a:pt x="2168290" y="3190621"/>
                </a:lnTo>
                <a:lnTo>
                  <a:pt x="2194806" y="3232603"/>
                </a:lnTo>
                <a:lnTo>
                  <a:pt x="2221453" y="3274354"/>
                </a:lnTo>
                <a:lnTo>
                  <a:pt x="2248236" y="3315863"/>
                </a:lnTo>
                <a:lnTo>
                  <a:pt x="2275161" y="3357120"/>
                </a:lnTo>
                <a:lnTo>
                  <a:pt x="2302234" y="3398114"/>
                </a:lnTo>
                <a:lnTo>
                  <a:pt x="2329460" y="3438837"/>
                </a:lnTo>
                <a:lnTo>
                  <a:pt x="2356844" y="3479277"/>
                </a:lnTo>
                <a:lnTo>
                  <a:pt x="2384394" y="3519425"/>
                </a:lnTo>
                <a:lnTo>
                  <a:pt x="2412113" y="3559270"/>
                </a:lnTo>
                <a:lnTo>
                  <a:pt x="2440009" y="3598803"/>
                </a:lnTo>
                <a:lnTo>
                  <a:pt x="2468086" y="3638014"/>
                </a:lnTo>
                <a:lnTo>
                  <a:pt x="2496351" y="3676891"/>
                </a:lnTo>
                <a:lnTo>
                  <a:pt x="2524809" y="3715426"/>
                </a:lnTo>
                <a:lnTo>
                  <a:pt x="2553465" y="3753609"/>
                </a:lnTo>
                <a:lnTo>
                  <a:pt x="2582326" y="3791428"/>
                </a:lnTo>
                <a:lnTo>
                  <a:pt x="2611396" y="3828874"/>
                </a:lnTo>
                <a:lnTo>
                  <a:pt x="2640683" y="3865938"/>
                </a:lnTo>
                <a:lnTo>
                  <a:pt x="2670191" y="3902608"/>
                </a:lnTo>
                <a:lnTo>
                  <a:pt x="2699925" y="3938875"/>
                </a:lnTo>
                <a:lnTo>
                  <a:pt x="2729893" y="3974729"/>
                </a:lnTo>
                <a:lnTo>
                  <a:pt x="2760099" y="4010159"/>
                </a:lnTo>
                <a:lnTo>
                  <a:pt x="2790549" y="4045156"/>
                </a:lnTo>
                <a:lnTo>
                  <a:pt x="2821249" y="4079709"/>
                </a:lnTo>
                <a:lnTo>
                  <a:pt x="2852204" y="4113809"/>
                </a:lnTo>
                <a:lnTo>
                  <a:pt x="2883421" y="4147445"/>
                </a:lnTo>
                <a:lnTo>
                  <a:pt x="2914904" y="4180607"/>
                </a:lnTo>
                <a:lnTo>
                  <a:pt x="2928915" y="4195025"/>
                </a:lnTo>
              </a:path>
            </a:pathLst>
          </a:custGeom>
          <a:ln w="24997">
            <a:solidFill>
              <a:srgbClr val="402D2D"/>
            </a:solidFill>
          </a:ln>
        </p:spPr>
        <p:txBody>
          <a:bodyPr wrap="square" lIns="0" tIns="0" rIns="0" bIns="0" rtlCol="0"/>
          <a:lstStyle/>
          <a:p>
            <a:endParaRPr/>
          </a:p>
        </p:txBody>
      </p:sp>
      <p:grpSp>
        <p:nvGrpSpPr>
          <p:cNvPr id="3" name="object 3"/>
          <p:cNvGrpSpPr/>
          <p:nvPr/>
        </p:nvGrpSpPr>
        <p:grpSpPr>
          <a:xfrm>
            <a:off x="0" y="9999"/>
            <a:ext cx="18288000" cy="10277002"/>
            <a:chOff x="0" y="9999"/>
            <a:chExt cx="18288000" cy="10277002"/>
          </a:xfrm>
        </p:grpSpPr>
        <p:pic>
          <p:nvPicPr>
            <p:cNvPr id="4" name="object 4"/>
            <p:cNvPicPr/>
            <p:nvPr/>
          </p:nvPicPr>
          <p:blipFill>
            <a:blip r:embed="rId2" cstate="print"/>
            <a:stretch>
              <a:fillRect/>
            </a:stretch>
          </p:blipFill>
          <p:spPr>
            <a:xfrm>
              <a:off x="10267492" y="9999"/>
              <a:ext cx="8020506" cy="10277002"/>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8000" y="9203855"/>
                  </a:moveTo>
                  <a:lnTo>
                    <a:pt x="0" y="9203855"/>
                  </a:lnTo>
                  <a:lnTo>
                    <a:pt x="0" y="9251480"/>
                  </a:lnTo>
                  <a:lnTo>
                    <a:pt x="18288000" y="9251480"/>
                  </a:lnTo>
                  <a:lnTo>
                    <a:pt x="18288000" y="9203855"/>
                  </a:lnTo>
                  <a:close/>
                </a:path>
                <a:path w="18288000" h="9251950">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grpSp>
      <p:sp>
        <p:nvSpPr>
          <p:cNvPr id="11" name="object 11"/>
          <p:cNvSpPr txBox="1"/>
          <p:nvPr/>
        </p:nvSpPr>
        <p:spPr>
          <a:xfrm>
            <a:off x="1572546" y="2886933"/>
            <a:ext cx="7396480" cy="3405356"/>
          </a:xfrm>
          <a:prstGeom prst="rect">
            <a:avLst/>
          </a:prstGeom>
        </p:spPr>
        <p:txBody>
          <a:bodyPr vert="horz" wrap="square" lIns="0" tIns="8890" rIns="0" bIns="0" rtlCol="0">
            <a:spAutoFit/>
          </a:bodyPr>
          <a:lstStyle/>
          <a:p>
            <a:pPr marL="12700" marR="5080">
              <a:lnSpc>
                <a:spcPct val="101099"/>
              </a:lnSpc>
              <a:spcBef>
                <a:spcPts val="70"/>
              </a:spcBef>
              <a:tabLst>
                <a:tab pos="3353435" algn="l"/>
                <a:tab pos="3553460" algn="l"/>
              </a:tabLst>
            </a:pPr>
            <a:endParaRPr lang="en-US" sz="2750" spc="-10" dirty="0">
              <a:solidFill>
                <a:srgbClr val="402D2D"/>
              </a:solidFill>
              <a:latin typeface="Verdana"/>
              <a:cs typeface="Verdana"/>
            </a:endParaRPr>
          </a:p>
          <a:p>
            <a:pPr marL="12700" marR="5080" algn="just">
              <a:lnSpc>
                <a:spcPct val="101099"/>
              </a:lnSpc>
              <a:spcBef>
                <a:spcPts val="70"/>
              </a:spcBef>
              <a:tabLst>
                <a:tab pos="3353435" algn="l"/>
                <a:tab pos="3553460" algn="l"/>
              </a:tabLst>
            </a:pPr>
            <a:r>
              <a:rPr lang="en-US" sz="3200" spc="-10" dirty="0">
                <a:solidFill>
                  <a:srgbClr val="402D2D"/>
                </a:solidFill>
                <a:latin typeface="Times New Roman" panose="02020603050405020304" pitchFamily="18" charset="0"/>
                <a:cs typeface="Times New Roman" panose="02020603050405020304" pitchFamily="18" charset="0"/>
              </a:rPr>
              <a:t>Extensive use of the project provides the problem of notetaking during the meetings and give clear information with the key points with key points. This project also reduces the human errors while taking the notes.</a:t>
            </a:r>
            <a:endParaRPr sz="3200" dirty="0">
              <a:latin typeface="Times New Roman" panose="02020603050405020304" pitchFamily="18" charset="0"/>
              <a:cs typeface="Times New Roman" panose="02020603050405020304" pitchFamily="18" charset="0"/>
            </a:endParaRPr>
          </a:p>
        </p:txBody>
      </p:sp>
      <p:sp>
        <p:nvSpPr>
          <p:cNvPr id="12" name="object 12"/>
          <p:cNvSpPr txBox="1">
            <a:spLocks noGrp="1"/>
          </p:cNvSpPr>
          <p:nvPr>
            <p:ph type="title"/>
          </p:nvPr>
        </p:nvSpPr>
        <p:spPr>
          <a:xfrm>
            <a:off x="1587298" y="1454022"/>
            <a:ext cx="15126102" cy="936154"/>
          </a:xfrm>
          <a:prstGeom prst="rect">
            <a:avLst/>
          </a:prstGeom>
        </p:spPr>
        <p:txBody>
          <a:bodyPr vert="horz" wrap="square" lIns="0" tIns="12700" rIns="0" bIns="0" rtlCol="0">
            <a:spAutoFit/>
          </a:bodyPr>
          <a:lstStyle/>
          <a:p>
            <a:pPr marL="14604">
              <a:lnSpc>
                <a:spcPct val="100000"/>
              </a:lnSpc>
              <a:spcBef>
                <a:spcPts val="100"/>
              </a:spcBef>
            </a:pPr>
            <a:r>
              <a:rPr spc="40" dirty="0">
                <a:latin typeface="Georgia" panose="02040502050405020303" pitchFamily="18" charset="0"/>
              </a:rPr>
              <a:t>Conclusion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91" y="7929356"/>
            <a:ext cx="2947670" cy="2357755"/>
          </a:xfrm>
          <a:custGeom>
            <a:avLst/>
            <a:gdLst/>
            <a:ahLst/>
            <a:cxnLst/>
            <a:rect l="l" t="t" r="r" b="b"/>
            <a:pathLst>
              <a:path w="2947669" h="2357754">
                <a:moveTo>
                  <a:pt x="2947107" y="0"/>
                </a:moveTo>
                <a:lnTo>
                  <a:pt x="2907952" y="8913"/>
                </a:lnTo>
                <a:lnTo>
                  <a:pt x="2858379" y="21364"/>
                </a:lnTo>
                <a:lnTo>
                  <a:pt x="2809631" y="34769"/>
                </a:lnTo>
                <a:lnTo>
                  <a:pt x="2761690" y="49106"/>
                </a:lnTo>
                <a:lnTo>
                  <a:pt x="2714539" y="64355"/>
                </a:lnTo>
                <a:lnTo>
                  <a:pt x="2668160" y="80495"/>
                </a:lnTo>
                <a:lnTo>
                  <a:pt x="2622534" y="97505"/>
                </a:lnTo>
                <a:lnTo>
                  <a:pt x="2577643" y="115365"/>
                </a:lnTo>
                <a:lnTo>
                  <a:pt x="2533470" y="134054"/>
                </a:lnTo>
                <a:lnTo>
                  <a:pt x="2489997" y="153551"/>
                </a:lnTo>
                <a:lnTo>
                  <a:pt x="2447206" y="173836"/>
                </a:lnTo>
                <a:lnTo>
                  <a:pt x="2405078" y="194887"/>
                </a:lnTo>
                <a:lnTo>
                  <a:pt x="2363596" y="216685"/>
                </a:lnTo>
                <a:lnTo>
                  <a:pt x="2322742" y="239208"/>
                </a:lnTo>
                <a:lnTo>
                  <a:pt x="2282498" y="262435"/>
                </a:lnTo>
                <a:lnTo>
                  <a:pt x="2242847" y="286346"/>
                </a:lnTo>
                <a:lnTo>
                  <a:pt x="2203769" y="310920"/>
                </a:lnTo>
                <a:lnTo>
                  <a:pt x="2165247" y="336137"/>
                </a:lnTo>
                <a:lnTo>
                  <a:pt x="2127264" y="361976"/>
                </a:lnTo>
                <a:lnTo>
                  <a:pt x="2089801" y="388415"/>
                </a:lnTo>
                <a:lnTo>
                  <a:pt x="2052840" y="415435"/>
                </a:lnTo>
                <a:lnTo>
                  <a:pt x="2016364" y="443014"/>
                </a:lnTo>
                <a:lnTo>
                  <a:pt x="1980354" y="471132"/>
                </a:lnTo>
                <a:lnTo>
                  <a:pt x="1944793" y="499768"/>
                </a:lnTo>
                <a:lnTo>
                  <a:pt x="1909662" y="528902"/>
                </a:lnTo>
                <a:lnTo>
                  <a:pt x="1874944" y="558512"/>
                </a:lnTo>
                <a:lnTo>
                  <a:pt x="1840620" y="588578"/>
                </a:lnTo>
                <a:lnTo>
                  <a:pt x="1806673" y="619079"/>
                </a:lnTo>
                <a:lnTo>
                  <a:pt x="1773085" y="649995"/>
                </a:lnTo>
                <a:lnTo>
                  <a:pt x="1739838" y="681304"/>
                </a:lnTo>
                <a:lnTo>
                  <a:pt x="1706914" y="712987"/>
                </a:lnTo>
                <a:lnTo>
                  <a:pt x="1674295" y="745021"/>
                </a:lnTo>
                <a:lnTo>
                  <a:pt x="1641963" y="777388"/>
                </a:lnTo>
                <a:lnTo>
                  <a:pt x="1609900" y="810065"/>
                </a:lnTo>
                <a:lnTo>
                  <a:pt x="1578088" y="843032"/>
                </a:lnTo>
                <a:lnTo>
                  <a:pt x="1546510" y="876269"/>
                </a:lnTo>
                <a:lnTo>
                  <a:pt x="1515147" y="909754"/>
                </a:lnTo>
                <a:lnTo>
                  <a:pt x="1483981" y="943467"/>
                </a:lnTo>
                <a:lnTo>
                  <a:pt x="1452994" y="977388"/>
                </a:lnTo>
                <a:lnTo>
                  <a:pt x="1422169" y="1011495"/>
                </a:lnTo>
                <a:lnTo>
                  <a:pt x="1391488" y="1045768"/>
                </a:lnTo>
                <a:lnTo>
                  <a:pt x="1360932" y="1080186"/>
                </a:lnTo>
                <a:lnTo>
                  <a:pt x="1330484" y="1114728"/>
                </a:lnTo>
                <a:lnTo>
                  <a:pt x="1300125" y="1149374"/>
                </a:lnTo>
                <a:lnTo>
                  <a:pt x="1269838" y="1184103"/>
                </a:lnTo>
                <a:lnTo>
                  <a:pt x="1239605" y="1218894"/>
                </a:lnTo>
                <a:lnTo>
                  <a:pt x="1209408" y="1253726"/>
                </a:lnTo>
                <a:lnTo>
                  <a:pt x="1179229" y="1288579"/>
                </a:lnTo>
                <a:lnTo>
                  <a:pt x="1149050" y="1323432"/>
                </a:lnTo>
                <a:lnTo>
                  <a:pt x="1118853" y="1358265"/>
                </a:lnTo>
                <a:lnTo>
                  <a:pt x="1088620" y="1393055"/>
                </a:lnTo>
                <a:lnTo>
                  <a:pt x="1058333" y="1427784"/>
                </a:lnTo>
                <a:lnTo>
                  <a:pt x="1027974" y="1462430"/>
                </a:lnTo>
                <a:lnTo>
                  <a:pt x="997526" y="1496972"/>
                </a:lnTo>
                <a:lnTo>
                  <a:pt x="966970" y="1531390"/>
                </a:lnTo>
                <a:lnTo>
                  <a:pt x="936288" y="1565663"/>
                </a:lnTo>
                <a:lnTo>
                  <a:pt x="905463" y="1599770"/>
                </a:lnTo>
                <a:lnTo>
                  <a:pt x="874477" y="1633691"/>
                </a:lnTo>
                <a:lnTo>
                  <a:pt x="843311" y="1667404"/>
                </a:lnTo>
                <a:lnTo>
                  <a:pt x="811948" y="1700889"/>
                </a:lnTo>
                <a:lnTo>
                  <a:pt x="780369" y="1734126"/>
                </a:lnTo>
                <a:lnTo>
                  <a:pt x="748557" y="1767093"/>
                </a:lnTo>
                <a:lnTo>
                  <a:pt x="716494" y="1799770"/>
                </a:lnTo>
                <a:lnTo>
                  <a:pt x="684162" y="1832137"/>
                </a:lnTo>
                <a:lnTo>
                  <a:pt x="651543" y="1864172"/>
                </a:lnTo>
                <a:lnTo>
                  <a:pt x="618619" y="1895854"/>
                </a:lnTo>
                <a:lnTo>
                  <a:pt x="585372" y="1927163"/>
                </a:lnTo>
                <a:lnTo>
                  <a:pt x="551784" y="1958079"/>
                </a:lnTo>
                <a:lnTo>
                  <a:pt x="517838" y="1988580"/>
                </a:lnTo>
                <a:lnTo>
                  <a:pt x="483514" y="2018646"/>
                </a:lnTo>
                <a:lnTo>
                  <a:pt x="448796" y="2048256"/>
                </a:lnTo>
                <a:lnTo>
                  <a:pt x="413665" y="2077390"/>
                </a:lnTo>
                <a:lnTo>
                  <a:pt x="378104" y="2106026"/>
                </a:lnTo>
                <a:lnTo>
                  <a:pt x="342094" y="2134144"/>
                </a:lnTo>
                <a:lnTo>
                  <a:pt x="305618" y="2161723"/>
                </a:lnTo>
                <a:lnTo>
                  <a:pt x="268657" y="2188743"/>
                </a:lnTo>
                <a:lnTo>
                  <a:pt x="231194" y="2215182"/>
                </a:lnTo>
                <a:lnTo>
                  <a:pt x="193210" y="2241021"/>
                </a:lnTo>
                <a:lnTo>
                  <a:pt x="154689" y="2266238"/>
                </a:lnTo>
                <a:lnTo>
                  <a:pt x="115611" y="2290812"/>
                </a:lnTo>
                <a:lnTo>
                  <a:pt x="75959" y="2314723"/>
                </a:lnTo>
                <a:lnTo>
                  <a:pt x="35715" y="2337951"/>
                </a:lnTo>
                <a:lnTo>
                  <a:pt x="0" y="2357641"/>
                </a:lnTo>
              </a:path>
            </a:pathLst>
          </a:custGeom>
          <a:ln w="25012">
            <a:solidFill>
              <a:srgbClr val="402D2D"/>
            </a:solidFill>
          </a:ln>
        </p:spPr>
        <p:txBody>
          <a:bodyPr wrap="square" lIns="0" tIns="0" rIns="0" bIns="0" rtlCol="0"/>
          <a:lstStyle/>
          <a:p>
            <a:endParaRPr/>
          </a:p>
        </p:txBody>
      </p:sp>
      <p:grpSp>
        <p:nvGrpSpPr>
          <p:cNvPr id="3" name="object 3"/>
          <p:cNvGrpSpPr/>
          <p:nvPr/>
        </p:nvGrpSpPr>
        <p:grpSpPr>
          <a:xfrm>
            <a:off x="-12506" y="-12505"/>
            <a:ext cx="18300700" cy="2339340"/>
            <a:chOff x="-12506" y="-12505"/>
            <a:chExt cx="18300700" cy="2339340"/>
          </a:xfrm>
        </p:grpSpPr>
        <p:sp>
          <p:nvSpPr>
            <p:cNvPr id="4" name="object 4"/>
            <p:cNvSpPr/>
            <p:nvPr/>
          </p:nvSpPr>
          <p:spPr>
            <a:xfrm>
              <a:off x="0" y="0"/>
              <a:ext cx="2740660" cy="2314575"/>
            </a:xfrm>
            <a:custGeom>
              <a:avLst/>
              <a:gdLst/>
              <a:ahLst/>
              <a:cxnLst/>
              <a:rect l="l" t="t" r="r" b="b"/>
              <a:pathLst>
                <a:path w="2740660" h="2314575">
                  <a:moveTo>
                    <a:pt x="2740379" y="0"/>
                  </a:moveTo>
                  <a:lnTo>
                    <a:pt x="2677092" y="32693"/>
                  </a:lnTo>
                  <a:lnTo>
                    <a:pt x="2636238" y="55216"/>
                  </a:lnTo>
                  <a:lnTo>
                    <a:pt x="2595994" y="78443"/>
                  </a:lnTo>
                  <a:lnTo>
                    <a:pt x="2556342" y="102354"/>
                  </a:lnTo>
                  <a:lnTo>
                    <a:pt x="2517264" y="126929"/>
                  </a:lnTo>
                  <a:lnTo>
                    <a:pt x="2478743" y="152146"/>
                  </a:lnTo>
                  <a:lnTo>
                    <a:pt x="2440760" y="177984"/>
                  </a:lnTo>
                  <a:lnTo>
                    <a:pt x="2403296" y="204424"/>
                  </a:lnTo>
                  <a:lnTo>
                    <a:pt x="2366336" y="231443"/>
                  </a:lnTo>
                  <a:lnTo>
                    <a:pt x="2329859" y="259023"/>
                  </a:lnTo>
                  <a:lnTo>
                    <a:pt x="2293849" y="287141"/>
                  </a:lnTo>
                  <a:lnTo>
                    <a:pt x="2258288" y="315777"/>
                  </a:lnTo>
                  <a:lnTo>
                    <a:pt x="2223157" y="344910"/>
                  </a:lnTo>
                  <a:lnTo>
                    <a:pt x="2188439" y="374520"/>
                  </a:lnTo>
                  <a:lnTo>
                    <a:pt x="2154116" y="404587"/>
                  </a:lnTo>
                  <a:lnTo>
                    <a:pt x="2120169" y="435088"/>
                  </a:lnTo>
                  <a:lnTo>
                    <a:pt x="2086581" y="466003"/>
                  </a:lnTo>
                  <a:lnTo>
                    <a:pt x="2053334" y="497313"/>
                  </a:lnTo>
                  <a:lnTo>
                    <a:pt x="2020410" y="528995"/>
                  </a:lnTo>
                  <a:lnTo>
                    <a:pt x="1987791" y="561030"/>
                  </a:lnTo>
                  <a:lnTo>
                    <a:pt x="1955459" y="593397"/>
                  </a:lnTo>
                  <a:lnTo>
                    <a:pt x="1923396" y="626074"/>
                  </a:lnTo>
                  <a:lnTo>
                    <a:pt x="1891584" y="659041"/>
                  </a:lnTo>
                  <a:lnTo>
                    <a:pt x="1860006" y="692278"/>
                  </a:lnTo>
                  <a:lnTo>
                    <a:pt x="1828642" y="725763"/>
                  </a:lnTo>
                  <a:lnTo>
                    <a:pt x="1797476" y="759477"/>
                  </a:lnTo>
                  <a:lnTo>
                    <a:pt x="1766490" y="793397"/>
                  </a:lnTo>
                  <a:lnTo>
                    <a:pt x="1735665" y="827504"/>
                  </a:lnTo>
                  <a:lnTo>
                    <a:pt x="1704983" y="861777"/>
                  </a:lnTo>
                  <a:lnTo>
                    <a:pt x="1674427" y="896195"/>
                  </a:lnTo>
                  <a:lnTo>
                    <a:pt x="1643979" y="930737"/>
                  </a:lnTo>
                  <a:lnTo>
                    <a:pt x="1613621" y="965383"/>
                  </a:lnTo>
                  <a:lnTo>
                    <a:pt x="1583334" y="1000112"/>
                  </a:lnTo>
                  <a:lnTo>
                    <a:pt x="1553101" y="1034903"/>
                  </a:lnTo>
                  <a:lnTo>
                    <a:pt x="1522904" y="1069735"/>
                  </a:lnTo>
                  <a:lnTo>
                    <a:pt x="1492724" y="1104589"/>
                  </a:lnTo>
                  <a:lnTo>
                    <a:pt x="1462545" y="1139442"/>
                  </a:lnTo>
                  <a:lnTo>
                    <a:pt x="1432348" y="1174274"/>
                  </a:lnTo>
                  <a:lnTo>
                    <a:pt x="1402115" y="1209065"/>
                  </a:lnTo>
                  <a:lnTo>
                    <a:pt x="1371828" y="1243794"/>
                  </a:lnTo>
                  <a:lnTo>
                    <a:pt x="1341470" y="1278440"/>
                  </a:lnTo>
                  <a:lnTo>
                    <a:pt x="1311021" y="1312982"/>
                  </a:lnTo>
                  <a:lnTo>
                    <a:pt x="1280466" y="1347400"/>
                  </a:lnTo>
                  <a:lnTo>
                    <a:pt x="1249784" y="1381673"/>
                  </a:lnTo>
                  <a:lnTo>
                    <a:pt x="1218959" y="1415780"/>
                  </a:lnTo>
                  <a:lnTo>
                    <a:pt x="1187972" y="1449701"/>
                  </a:lnTo>
                  <a:lnTo>
                    <a:pt x="1156807" y="1483414"/>
                  </a:lnTo>
                  <a:lnTo>
                    <a:pt x="1125443" y="1516899"/>
                  </a:lnTo>
                  <a:lnTo>
                    <a:pt x="1093865" y="1550136"/>
                  </a:lnTo>
                  <a:lnTo>
                    <a:pt x="1062053" y="1583103"/>
                  </a:lnTo>
                  <a:lnTo>
                    <a:pt x="1029990" y="1615781"/>
                  </a:lnTo>
                  <a:lnTo>
                    <a:pt x="997658" y="1648147"/>
                  </a:lnTo>
                  <a:lnTo>
                    <a:pt x="965039" y="1680182"/>
                  </a:lnTo>
                  <a:lnTo>
                    <a:pt x="932115" y="1711864"/>
                  </a:lnTo>
                  <a:lnTo>
                    <a:pt x="898868" y="1743174"/>
                  </a:lnTo>
                  <a:lnTo>
                    <a:pt x="865280" y="1774089"/>
                  </a:lnTo>
                  <a:lnTo>
                    <a:pt x="831333" y="1804591"/>
                  </a:lnTo>
                  <a:lnTo>
                    <a:pt x="797010" y="1834657"/>
                  </a:lnTo>
                  <a:lnTo>
                    <a:pt x="762292" y="1864267"/>
                  </a:lnTo>
                  <a:lnTo>
                    <a:pt x="727161" y="1893400"/>
                  </a:lnTo>
                  <a:lnTo>
                    <a:pt x="691599" y="1922037"/>
                  </a:lnTo>
                  <a:lnTo>
                    <a:pt x="655589" y="1950155"/>
                  </a:lnTo>
                  <a:lnTo>
                    <a:pt x="619113" y="1977734"/>
                  </a:lnTo>
                  <a:lnTo>
                    <a:pt x="582152" y="2004754"/>
                  </a:lnTo>
                  <a:lnTo>
                    <a:pt x="544689" y="2031193"/>
                  </a:lnTo>
                  <a:lnTo>
                    <a:pt x="506706" y="2057032"/>
                  </a:lnTo>
                  <a:lnTo>
                    <a:pt x="468184" y="2082248"/>
                  </a:lnTo>
                  <a:lnTo>
                    <a:pt x="429107" y="2106823"/>
                  </a:lnTo>
                  <a:lnTo>
                    <a:pt x="389455" y="2130734"/>
                  </a:lnTo>
                  <a:lnTo>
                    <a:pt x="349211" y="2153961"/>
                  </a:lnTo>
                  <a:lnTo>
                    <a:pt x="308357" y="2176484"/>
                  </a:lnTo>
                  <a:lnTo>
                    <a:pt x="266875" y="2198282"/>
                  </a:lnTo>
                  <a:lnTo>
                    <a:pt x="224748" y="2219333"/>
                  </a:lnTo>
                  <a:lnTo>
                    <a:pt x="181956" y="2239618"/>
                  </a:lnTo>
                  <a:lnTo>
                    <a:pt x="138483" y="2259115"/>
                  </a:lnTo>
                  <a:lnTo>
                    <a:pt x="94310" y="2277804"/>
                  </a:lnTo>
                  <a:lnTo>
                    <a:pt x="49420" y="2295664"/>
                  </a:lnTo>
                  <a:lnTo>
                    <a:pt x="3793" y="2312674"/>
                  </a:lnTo>
                  <a:lnTo>
                    <a:pt x="0" y="2313995"/>
                  </a:lnTo>
                </a:path>
              </a:pathLst>
            </a:custGeom>
            <a:ln w="25012">
              <a:solidFill>
                <a:srgbClr val="402D2D"/>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8000" y="0"/>
                </a:moveTo>
                <a:lnTo>
                  <a:pt x="0" y="0"/>
                </a:lnTo>
                <a:lnTo>
                  <a:pt x="0" y="47625"/>
                </a:lnTo>
                <a:lnTo>
                  <a:pt x="18288000" y="47625"/>
                </a:lnTo>
                <a:lnTo>
                  <a:pt x="18288000" y="0"/>
                </a:lnTo>
                <a:close/>
              </a:path>
            </a:pathLst>
          </a:custGeom>
          <a:solidFill>
            <a:srgbClr val="402D2D"/>
          </a:solidFill>
        </p:spPr>
        <p:txBody>
          <a:bodyPr wrap="square" lIns="0" tIns="0" rIns="0" bIns="0" rtlCol="0"/>
          <a:lstStyle/>
          <a:p>
            <a:endParaRPr/>
          </a:p>
        </p:txBody>
      </p:sp>
      <p:sp>
        <p:nvSpPr>
          <p:cNvPr id="7" name="object 7"/>
          <p:cNvSpPr txBox="1">
            <a:spLocks noGrp="1"/>
          </p:cNvSpPr>
          <p:nvPr>
            <p:ph type="title"/>
          </p:nvPr>
        </p:nvSpPr>
        <p:spPr>
          <a:xfrm>
            <a:off x="6026150" y="3930650"/>
            <a:ext cx="7086600" cy="1527341"/>
          </a:xfrm>
          <a:prstGeom prst="rect">
            <a:avLst/>
          </a:prstGeom>
        </p:spPr>
        <p:txBody>
          <a:bodyPr vert="horz" wrap="square" lIns="0" tIns="11430" rIns="0" bIns="0" rtlCol="0">
            <a:spAutoFit/>
          </a:bodyPr>
          <a:lstStyle/>
          <a:p>
            <a:pPr marL="12700">
              <a:lnSpc>
                <a:spcPct val="100000"/>
              </a:lnSpc>
              <a:spcBef>
                <a:spcPts val="90"/>
              </a:spcBef>
            </a:pPr>
            <a:r>
              <a:rPr sz="9850" spc="-10" dirty="0"/>
              <a:t>Thank</a:t>
            </a:r>
            <a:r>
              <a:rPr lang="en-US" sz="9850" spc="-10" dirty="0"/>
              <a:t> you</a:t>
            </a:r>
            <a:r>
              <a:rPr sz="9850" spc="-10" dirty="0"/>
              <a:t>!</a:t>
            </a:r>
            <a:endParaRPr sz="9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02D2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TotalTime>
  <Words>377</Words>
  <Application>Microsoft Macintosh PowerPoint</Application>
  <PresentationFormat>Custom</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Georgia</vt:lpstr>
      <vt:lpstr>Times New Roman</vt:lpstr>
      <vt:lpstr>Verdana</vt:lpstr>
      <vt:lpstr>Office Theme</vt:lpstr>
      <vt:lpstr>Business Meeting Summary Generator</vt:lpstr>
      <vt:lpstr>Introduction</vt:lpstr>
      <vt:lpstr>Motivation</vt:lpstr>
      <vt:lpstr>Challenges during Meetings</vt:lpstr>
      <vt:lpstr>Benefits of Efficient Summaries</vt:lpstr>
      <vt:lpstr>Methodology</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Meeting Summary Generator</dc:title>
  <dc:subject/>
  <dc:creator>Amaresh Goshika</dc:creator>
  <cp:keywords/>
  <dc:description/>
  <cp:lastModifiedBy>Amaresh Goshika</cp:lastModifiedBy>
  <cp:revision>4</cp:revision>
  <dcterms:created xsi:type="dcterms:W3CDTF">2024-02-09T00:25:20Z</dcterms:created>
  <dcterms:modified xsi:type="dcterms:W3CDTF">2024-02-10T02:49:05Z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2024-02-08T10:00:00Z</vt:filetime>
  </property>
</Properties>
</file>