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4.jpg" ContentType="image/jpeg"/>
  <Override PartName="/ppt/media/image25.jpg" ContentType="image/jpeg"/>
  <Override PartName="/ppt/media/image26.jpg" ContentType="image/jpeg"/>
  <Override PartName="/ppt/media/image27.jpg" ContentType="image/jpeg"/>
  <Override PartName="/ppt/media/image28.jpg" ContentType="image/jpeg"/>
  <Override PartName="/ppt/media/image2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2"/>
  </p:sldMasterIdLst>
  <p:notesMasterIdLst>
    <p:notesMasterId r:id="rId36"/>
  </p:notesMasterIdLst>
  <p:handoutMasterIdLst>
    <p:handoutMasterId r:id="rId37"/>
  </p:handoutMasterIdLst>
  <p:sldIdLst>
    <p:sldId id="256" r:id="rId3"/>
    <p:sldId id="293" r:id="rId4"/>
    <p:sldId id="294" r:id="rId5"/>
    <p:sldId id="295" r:id="rId6"/>
    <p:sldId id="258" r:id="rId7"/>
    <p:sldId id="260" r:id="rId8"/>
    <p:sldId id="267" r:id="rId9"/>
    <p:sldId id="268" r:id="rId10"/>
    <p:sldId id="270" r:id="rId11"/>
    <p:sldId id="271" r:id="rId12"/>
    <p:sldId id="278" r:id="rId13"/>
    <p:sldId id="279" r:id="rId14"/>
    <p:sldId id="266" r:id="rId15"/>
    <p:sldId id="272" r:id="rId16"/>
    <p:sldId id="273" r:id="rId17"/>
    <p:sldId id="274" r:id="rId18"/>
    <p:sldId id="275" r:id="rId19"/>
    <p:sldId id="276" r:id="rId20"/>
    <p:sldId id="280" r:id="rId21"/>
    <p:sldId id="285" r:id="rId22"/>
    <p:sldId id="286" r:id="rId23"/>
    <p:sldId id="282" r:id="rId24"/>
    <p:sldId id="284" r:id="rId25"/>
    <p:sldId id="277" r:id="rId26"/>
    <p:sldId id="287" r:id="rId27"/>
    <p:sldId id="290" r:id="rId28"/>
    <p:sldId id="289" r:id="rId29"/>
    <p:sldId id="288" r:id="rId30"/>
    <p:sldId id="291" r:id="rId31"/>
    <p:sldId id="292" r:id="rId32"/>
    <p:sldId id="264" r:id="rId33"/>
    <p:sldId id="296" r:id="rId34"/>
    <p:sldId id="265" r:id="rId35"/>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4"/>
    <p:restoredTop sz="94781"/>
  </p:normalViewPr>
  <p:slideViewPr>
    <p:cSldViewPr>
      <p:cViewPr varScale="1">
        <p:scale>
          <a:sx n="77" d="100"/>
          <a:sy n="77" d="100"/>
        </p:scale>
        <p:origin x="1128"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B86937-6DDD-7C99-A0AD-FD8D53D4F99A}"/>
              </a:ext>
            </a:extLst>
          </p:cNvPr>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C1E2E1-96FC-C241-27AF-20D1FDCC0D6D}"/>
              </a:ext>
            </a:extLst>
          </p:cNvPr>
          <p:cNvSpPr>
            <a:spLocks noGrp="1"/>
          </p:cNvSpPr>
          <p:nvPr>
            <p:ph type="dt" sz="quarter" idx="1"/>
          </p:nvPr>
        </p:nvSpPr>
        <p:spPr>
          <a:xfrm>
            <a:off x="10366375" y="0"/>
            <a:ext cx="7929563" cy="515938"/>
          </a:xfrm>
          <a:prstGeom prst="rect">
            <a:avLst/>
          </a:prstGeom>
        </p:spPr>
        <p:txBody>
          <a:bodyPr vert="horz" lIns="91440" tIns="45720" rIns="91440" bIns="45720" rtlCol="0"/>
          <a:lstStyle>
            <a:lvl1pPr algn="r">
              <a:defRPr sz="1200"/>
            </a:lvl1pPr>
          </a:lstStyle>
          <a:p>
            <a:fld id="{31D28C02-B22B-8845-8268-37CF2201B374}" type="datetimeFigureOut">
              <a:rPr lang="en-US" smtClean="0"/>
              <a:t>4/5/24</a:t>
            </a:fld>
            <a:endParaRPr lang="en-US"/>
          </a:p>
        </p:txBody>
      </p:sp>
      <p:sp>
        <p:nvSpPr>
          <p:cNvPr id="4" name="Footer Placeholder 3">
            <a:extLst>
              <a:ext uri="{FF2B5EF4-FFF2-40B4-BE49-F238E27FC236}">
                <a16:creationId xmlns:a16="http://schemas.microsoft.com/office/drawing/2014/main" id="{1C463FEB-FBAF-C392-2B0B-988FA8EFBC1F}"/>
              </a:ext>
            </a:extLst>
          </p:cNvPr>
          <p:cNvSpPr>
            <a:spLocks noGrp="1"/>
          </p:cNvSpPr>
          <p:nvPr>
            <p:ph type="ftr" sz="quarter" idx="2"/>
          </p:nvPr>
        </p:nvSpPr>
        <p:spPr>
          <a:xfrm>
            <a:off x="0" y="9783763"/>
            <a:ext cx="7929563" cy="515937"/>
          </a:xfrm>
          <a:prstGeom prst="rect">
            <a:avLst/>
          </a:prstGeom>
        </p:spPr>
        <p:txBody>
          <a:bodyPr vert="horz" lIns="91440" tIns="45720" rIns="91440" bIns="45720" rtlCol="0" anchor="b"/>
          <a:lstStyle>
            <a:lvl1pPr algn="l">
              <a:defRPr sz="1200"/>
            </a:lvl1pPr>
          </a:lstStyle>
          <a:p>
            <a:r>
              <a:rPr lang="en-US"/>
              <a:t>Group 10</a:t>
            </a:r>
          </a:p>
        </p:txBody>
      </p:sp>
      <p:sp>
        <p:nvSpPr>
          <p:cNvPr id="5" name="Slide Number Placeholder 4">
            <a:extLst>
              <a:ext uri="{FF2B5EF4-FFF2-40B4-BE49-F238E27FC236}">
                <a16:creationId xmlns:a16="http://schemas.microsoft.com/office/drawing/2014/main" id="{238A99FD-45F7-3C05-DF57-01E8F5068685}"/>
              </a:ext>
            </a:extLst>
          </p:cNvPr>
          <p:cNvSpPr>
            <a:spLocks noGrp="1"/>
          </p:cNvSpPr>
          <p:nvPr>
            <p:ph type="sldNum" sz="quarter" idx="3"/>
          </p:nvPr>
        </p:nvSpPr>
        <p:spPr>
          <a:xfrm>
            <a:off x="10366375" y="9783763"/>
            <a:ext cx="7929563" cy="515937"/>
          </a:xfrm>
          <a:prstGeom prst="rect">
            <a:avLst/>
          </a:prstGeom>
        </p:spPr>
        <p:txBody>
          <a:bodyPr vert="horz" lIns="91440" tIns="45720" rIns="91440" bIns="45720" rtlCol="0" anchor="b"/>
          <a:lstStyle>
            <a:lvl1pPr algn="r">
              <a:defRPr sz="1200"/>
            </a:lvl1pPr>
          </a:lstStyle>
          <a:p>
            <a:fld id="{20563E41-1B83-DF4B-BF2E-F63518E5EAD4}" type="slidenum">
              <a:rPr lang="en-US" smtClean="0"/>
              <a:t>‹#›</a:t>
            </a:fld>
            <a:endParaRPr lang="en-US"/>
          </a:p>
        </p:txBody>
      </p:sp>
    </p:spTree>
    <p:extLst>
      <p:ext uri="{BB962C8B-B14F-4D97-AF65-F5344CB8AC3E}">
        <p14:creationId xmlns:p14="http://schemas.microsoft.com/office/powerpoint/2010/main" val="3499829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12C3EFF5-0C0A-3043-B377-23B491C44130}" type="datetimeFigureOut">
              <a:rPr lang="en-US" smtClean="0"/>
              <a:t>4/5/24</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r>
              <a:rPr lang="en-US"/>
              <a:t>Group 10</a:t>
            </a:r>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482C5DEC-E9C8-874F-B3B7-86FE0D1C7CF7}" type="slidenum">
              <a:rPr lang="en-US" smtClean="0"/>
              <a:t>‹#›</a:t>
            </a:fld>
            <a:endParaRPr lang="en-US"/>
          </a:p>
        </p:txBody>
      </p:sp>
    </p:spTree>
    <p:extLst>
      <p:ext uri="{BB962C8B-B14F-4D97-AF65-F5344CB8AC3E}">
        <p14:creationId xmlns:p14="http://schemas.microsoft.com/office/powerpoint/2010/main" val="24997825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BD14A7-48AD-AF40-928C-BC235133A57B}" type="datetime1">
              <a:rPr lang="en-US" smtClean="0"/>
              <a:t>4/5/24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3961973"/>
            <a:ext cx="18287999" cy="6324599"/>
          </a:xfrm>
          <a:prstGeom prst="rect">
            <a:avLst/>
          </a:prstGeom>
        </p:spPr>
      </p:pic>
      <p:sp>
        <p:nvSpPr>
          <p:cNvPr id="18" name="bg object 18"/>
          <p:cNvSpPr/>
          <p:nvPr/>
        </p:nvSpPr>
        <p:spPr>
          <a:xfrm>
            <a:off x="13609262" y="6216618"/>
            <a:ext cx="4679315" cy="4070985"/>
          </a:xfrm>
          <a:custGeom>
            <a:avLst/>
            <a:gdLst/>
            <a:ahLst/>
            <a:cxnLst/>
            <a:rect l="l" t="t" r="r" b="b"/>
            <a:pathLst>
              <a:path w="4679315" h="4070984">
                <a:moveTo>
                  <a:pt x="0" y="4070380"/>
                </a:moveTo>
                <a:lnTo>
                  <a:pt x="49341" y="4043280"/>
                </a:lnTo>
                <a:lnTo>
                  <a:pt x="88918" y="4020529"/>
                </a:lnTo>
                <a:lnTo>
                  <a:pt x="128068" y="3997177"/>
                </a:lnTo>
                <a:lnTo>
                  <a:pt x="166800" y="3973235"/>
                </a:lnTo>
                <a:lnTo>
                  <a:pt x="205122" y="3948714"/>
                </a:lnTo>
                <a:lnTo>
                  <a:pt x="243041" y="3923624"/>
                </a:lnTo>
                <a:lnTo>
                  <a:pt x="280565" y="3897978"/>
                </a:lnTo>
                <a:lnTo>
                  <a:pt x="317703" y="3871786"/>
                </a:lnTo>
                <a:lnTo>
                  <a:pt x="354461" y="3845060"/>
                </a:lnTo>
                <a:lnTo>
                  <a:pt x="390849" y="3817810"/>
                </a:lnTo>
                <a:lnTo>
                  <a:pt x="426873" y="3790048"/>
                </a:lnTo>
                <a:lnTo>
                  <a:pt x="462542" y="3761784"/>
                </a:lnTo>
                <a:lnTo>
                  <a:pt x="497864" y="3733031"/>
                </a:lnTo>
                <a:lnTo>
                  <a:pt x="532846" y="3703799"/>
                </a:lnTo>
                <a:lnTo>
                  <a:pt x="567497" y="3674099"/>
                </a:lnTo>
                <a:lnTo>
                  <a:pt x="601824" y="3643942"/>
                </a:lnTo>
                <a:lnTo>
                  <a:pt x="635835" y="3613340"/>
                </a:lnTo>
                <a:lnTo>
                  <a:pt x="669538" y="3582304"/>
                </a:lnTo>
                <a:lnTo>
                  <a:pt x="702942" y="3550844"/>
                </a:lnTo>
                <a:lnTo>
                  <a:pt x="736053" y="3518972"/>
                </a:lnTo>
                <a:lnTo>
                  <a:pt x="768880" y="3486700"/>
                </a:lnTo>
                <a:lnTo>
                  <a:pt x="801430" y="3454037"/>
                </a:lnTo>
                <a:lnTo>
                  <a:pt x="833713" y="3420996"/>
                </a:lnTo>
                <a:lnTo>
                  <a:pt x="865735" y="3387588"/>
                </a:lnTo>
                <a:lnTo>
                  <a:pt x="897504" y="3353823"/>
                </a:lnTo>
                <a:lnTo>
                  <a:pt x="929028" y="3319713"/>
                </a:lnTo>
                <a:lnTo>
                  <a:pt x="960316" y="3285268"/>
                </a:lnTo>
                <a:lnTo>
                  <a:pt x="991374" y="3250501"/>
                </a:lnTo>
                <a:lnTo>
                  <a:pt x="1022212" y="3215422"/>
                </a:lnTo>
                <a:lnTo>
                  <a:pt x="1052836" y="3180042"/>
                </a:lnTo>
                <a:lnTo>
                  <a:pt x="1083255" y="3144373"/>
                </a:lnTo>
                <a:lnTo>
                  <a:pt x="1113477" y="3108425"/>
                </a:lnTo>
                <a:lnTo>
                  <a:pt x="1143510" y="3072210"/>
                </a:lnTo>
                <a:lnTo>
                  <a:pt x="1173360" y="3035739"/>
                </a:lnTo>
                <a:lnTo>
                  <a:pt x="1203037" y="2999023"/>
                </a:lnTo>
                <a:lnTo>
                  <a:pt x="1232549" y="2962073"/>
                </a:lnTo>
                <a:lnTo>
                  <a:pt x="1261902" y="2924900"/>
                </a:lnTo>
                <a:lnTo>
                  <a:pt x="1291105" y="2887516"/>
                </a:lnTo>
                <a:lnTo>
                  <a:pt x="1320167" y="2849931"/>
                </a:lnTo>
                <a:lnTo>
                  <a:pt x="1349094" y="2812157"/>
                </a:lnTo>
                <a:lnTo>
                  <a:pt x="1377895" y="2774204"/>
                </a:lnTo>
                <a:lnTo>
                  <a:pt x="1406577" y="2736085"/>
                </a:lnTo>
                <a:lnTo>
                  <a:pt x="1435149" y="2697809"/>
                </a:lnTo>
                <a:lnTo>
                  <a:pt x="1463618" y="2659389"/>
                </a:lnTo>
                <a:lnTo>
                  <a:pt x="1491992" y="2620836"/>
                </a:lnTo>
                <a:lnTo>
                  <a:pt x="1520280" y="2582159"/>
                </a:lnTo>
                <a:lnTo>
                  <a:pt x="1548489" y="2543372"/>
                </a:lnTo>
                <a:lnTo>
                  <a:pt x="1576626" y="2504484"/>
                </a:lnTo>
                <a:lnTo>
                  <a:pt x="1604701" y="2465507"/>
                </a:lnTo>
                <a:lnTo>
                  <a:pt x="1632720" y="2426452"/>
                </a:lnTo>
                <a:lnTo>
                  <a:pt x="1660692" y="2387330"/>
                </a:lnTo>
                <a:lnTo>
                  <a:pt x="1688624" y="2348153"/>
                </a:lnTo>
                <a:lnTo>
                  <a:pt x="1716525" y="2308931"/>
                </a:lnTo>
                <a:lnTo>
                  <a:pt x="1744402" y="2269675"/>
                </a:lnTo>
                <a:lnTo>
                  <a:pt x="1772263" y="2230398"/>
                </a:lnTo>
                <a:lnTo>
                  <a:pt x="1800117" y="2191109"/>
                </a:lnTo>
                <a:lnTo>
                  <a:pt x="1827970" y="2151820"/>
                </a:lnTo>
                <a:lnTo>
                  <a:pt x="1855832" y="2112543"/>
                </a:lnTo>
                <a:lnTo>
                  <a:pt x="1883709" y="2073287"/>
                </a:lnTo>
                <a:lnTo>
                  <a:pt x="1911609" y="2034065"/>
                </a:lnTo>
                <a:lnTo>
                  <a:pt x="1939542" y="1994888"/>
                </a:lnTo>
                <a:lnTo>
                  <a:pt x="1967514" y="1955766"/>
                </a:lnTo>
                <a:lnTo>
                  <a:pt x="1995533" y="1916711"/>
                </a:lnTo>
                <a:lnTo>
                  <a:pt x="2023607" y="1877734"/>
                </a:lnTo>
                <a:lnTo>
                  <a:pt x="2051745" y="1838846"/>
                </a:lnTo>
                <a:lnTo>
                  <a:pt x="2079954" y="1800059"/>
                </a:lnTo>
                <a:lnTo>
                  <a:pt x="2108241" y="1761382"/>
                </a:lnTo>
                <a:lnTo>
                  <a:pt x="2136616" y="1722829"/>
                </a:lnTo>
                <a:lnTo>
                  <a:pt x="2165085" y="1684408"/>
                </a:lnTo>
                <a:lnTo>
                  <a:pt x="2193657" y="1646133"/>
                </a:lnTo>
                <a:lnTo>
                  <a:pt x="2222339" y="1608014"/>
                </a:lnTo>
                <a:lnTo>
                  <a:pt x="2251140" y="1570061"/>
                </a:lnTo>
                <a:lnTo>
                  <a:pt x="2280067" y="1532287"/>
                </a:lnTo>
                <a:lnTo>
                  <a:pt x="2309128" y="1494702"/>
                </a:lnTo>
                <a:lnTo>
                  <a:pt x="2338332" y="1457318"/>
                </a:lnTo>
                <a:lnTo>
                  <a:pt x="2367685" y="1420145"/>
                </a:lnTo>
                <a:lnTo>
                  <a:pt x="2397196" y="1383195"/>
                </a:lnTo>
                <a:lnTo>
                  <a:pt x="2426873" y="1346479"/>
                </a:lnTo>
                <a:lnTo>
                  <a:pt x="2456724" y="1310008"/>
                </a:lnTo>
                <a:lnTo>
                  <a:pt x="2486756" y="1273793"/>
                </a:lnTo>
                <a:lnTo>
                  <a:pt x="2516978" y="1237845"/>
                </a:lnTo>
                <a:lnTo>
                  <a:pt x="2547397" y="1202176"/>
                </a:lnTo>
                <a:lnTo>
                  <a:pt x="2578022" y="1166796"/>
                </a:lnTo>
                <a:lnTo>
                  <a:pt x="2608859" y="1131717"/>
                </a:lnTo>
                <a:lnTo>
                  <a:pt x="2639918" y="1096949"/>
                </a:lnTo>
                <a:lnTo>
                  <a:pt x="2671206" y="1062505"/>
                </a:lnTo>
                <a:lnTo>
                  <a:pt x="2702730" y="1028395"/>
                </a:lnTo>
                <a:lnTo>
                  <a:pt x="2734499" y="994630"/>
                </a:lnTo>
                <a:lnTo>
                  <a:pt x="2766521" y="961222"/>
                </a:lnTo>
                <a:lnTo>
                  <a:pt x="2798803" y="928181"/>
                </a:lnTo>
                <a:lnTo>
                  <a:pt x="2831354" y="895518"/>
                </a:lnTo>
                <a:lnTo>
                  <a:pt x="2864181" y="863246"/>
                </a:lnTo>
                <a:lnTo>
                  <a:pt x="2897292" y="831374"/>
                </a:lnTo>
                <a:lnTo>
                  <a:pt x="2930695" y="799914"/>
                </a:lnTo>
                <a:lnTo>
                  <a:pt x="2964399" y="768878"/>
                </a:lnTo>
                <a:lnTo>
                  <a:pt x="2998410" y="738276"/>
                </a:lnTo>
                <a:lnTo>
                  <a:pt x="3032737" y="708119"/>
                </a:lnTo>
                <a:lnTo>
                  <a:pt x="3067388" y="678419"/>
                </a:lnTo>
                <a:lnTo>
                  <a:pt x="3102370" y="649187"/>
                </a:lnTo>
                <a:lnTo>
                  <a:pt x="3137691" y="620433"/>
                </a:lnTo>
                <a:lnTo>
                  <a:pt x="3173360" y="592170"/>
                </a:lnTo>
                <a:lnTo>
                  <a:pt x="3209385" y="564408"/>
                </a:lnTo>
                <a:lnTo>
                  <a:pt x="3245772" y="537158"/>
                </a:lnTo>
                <a:lnTo>
                  <a:pt x="3282531" y="510432"/>
                </a:lnTo>
                <a:lnTo>
                  <a:pt x="3319668" y="484240"/>
                </a:lnTo>
                <a:lnTo>
                  <a:pt x="3357193" y="458593"/>
                </a:lnTo>
                <a:lnTo>
                  <a:pt x="3395112" y="433504"/>
                </a:lnTo>
                <a:lnTo>
                  <a:pt x="3433433" y="408983"/>
                </a:lnTo>
                <a:lnTo>
                  <a:pt x="3472165" y="385040"/>
                </a:lnTo>
                <a:lnTo>
                  <a:pt x="3511316" y="361688"/>
                </a:lnTo>
                <a:lnTo>
                  <a:pt x="3550893" y="338938"/>
                </a:lnTo>
                <a:lnTo>
                  <a:pt x="3590904" y="316800"/>
                </a:lnTo>
                <a:lnTo>
                  <a:pt x="3631357" y="295285"/>
                </a:lnTo>
                <a:lnTo>
                  <a:pt x="3672260" y="274406"/>
                </a:lnTo>
                <a:lnTo>
                  <a:pt x="3713621" y="254172"/>
                </a:lnTo>
                <a:lnTo>
                  <a:pt x="3755448" y="234595"/>
                </a:lnTo>
                <a:lnTo>
                  <a:pt x="3797749" y="215687"/>
                </a:lnTo>
                <a:lnTo>
                  <a:pt x="3840531" y="197458"/>
                </a:lnTo>
                <a:lnTo>
                  <a:pt x="3883802" y="179919"/>
                </a:lnTo>
                <a:lnTo>
                  <a:pt x="3927571" y="163082"/>
                </a:lnTo>
                <a:lnTo>
                  <a:pt x="3971845" y="146958"/>
                </a:lnTo>
                <a:lnTo>
                  <a:pt x="4016633" y="131557"/>
                </a:lnTo>
                <a:lnTo>
                  <a:pt x="4061941" y="116892"/>
                </a:lnTo>
                <a:lnTo>
                  <a:pt x="4107778" y="102973"/>
                </a:lnTo>
                <a:lnTo>
                  <a:pt x="4154152" y="89811"/>
                </a:lnTo>
                <a:lnTo>
                  <a:pt x="4201071" y="77418"/>
                </a:lnTo>
                <a:lnTo>
                  <a:pt x="4248543" y="65804"/>
                </a:lnTo>
                <a:lnTo>
                  <a:pt x="4296575" y="54981"/>
                </a:lnTo>
                <a:lnTo>
                  <a:pt x="4345175" y="44960"/>
                </a:lnTo>
                <a:lnTo>
                  <a:pt x="4394352" y="35751"/>
                </a:lnTo>
                <a:lnTo>
                  <a:pt x="4444113" y="27367"/>
                </a:lnTo>
                <a:lnTo>
                  <a:pt x="4494466" y="19818"/>
                </a:lnTo>
                <a:lnTo>
                  <a:pt x="4545419" y="13116"/>
                </a:lnTo>
                <a:lnTo>
                  <a:pt x="4596980" y="7271"/>
                </a:lnTo>
                <a:lnTo>
                  <a:pt x="4649156" y="2294"/>
                </a:lnTo>
                <a:lnTo>
                  <a:pt x="4678736" y="0"/>
                </a:lnTo>
              </a:path>
            </a:pathLst>
          </a:custGeom>
          <a:ln w="24998">
            <a:solidFill>
              <a:srgbClr val="402D2D"/>
            </a:solidFill>
          </a:ln>
        </p:spPr>
        <p:txBody>
          <a:bodyPr wrap="square" lIns="0" tIns="0" rIns="0" bIns="0" rtlCol="0"/>
          <a:lstStyle/>
          <a:p>
            <a:endParaRPr/>
          </a:p>
        </p:txBody>
      </p:sp>
      <p:sp>
        <p:nvSpPr>
          <p:cNvPr id="19" name="bg object 19"/>
          <p:cNvSpPr/>
          <p:nvPr/>
        </p:nvSpPr>
        <p:spPr>
          <a:xfrm>
            <a:off x="0" y="548843"/>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20" name="bg object 20"/>
          <p:cNvSpPr/>
          <p:nvPr/>
        </p:nvSpPr>
        <p:spPr>
          <a:xfrm>
            <a:off x="0" y="975344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961841" y="1190503"/>
            <a:ext cx="2546004" cy="390971"/>
          </a:xfrm>
          <a:prstGeom prst="rect">
            <a:avLst/>
          </a:prstGeom>
        </p:spPr>
      </p:pic>
      <p:pic>
        <p:nvPicPr>
          <p:cNvPr id="22" name="bg object 22"/>
          <p:cNvPicPr/>
          <p:nvPr/>
        </p:nvPicPr>
        <p:blipFill>
          <a:blip r:embed="rId4" cstate="print"/>
          <a:stretch>
            <a:fillRect/>
          </a:stretch>
        </p:blipFill>
        <p:spPr>
          <a:xfrm>
            <a:off x="10726445" y="1190503"/>
            <a:ext cx="3016662" cy="315296"/>
          </a:xfrm>
          <a:prstGeom prst="rect">
            <a:avLst/>
          </a:prstGeom>
        </p:spPr>
      </p:pic>
      <p:pic>
        <p:nvPicPr>
          <p:cNvPr id="23" name="bg object 23"/>
          <p:cNvPicPr/>
          <p:nvPr/>
        </p:nvPicPr>
        <p:blipFill>
          <a:blip r:embed="rId5" cstate="print"/>
          <a:stretch>
            <a:fillRect/>
          </a:stretch>
        </p:blipFill>
        <p:spPr>
          <a:xfrm>
            <a:off x="14876868" y="1190503"/>
            <a:ext cx="1820418" cy="392923"/>
          </a:xfrm>
          <a:prstGeom prst="rect">
            <a:avLst/>
          </a:prstGeom>
        </p:spPr>
      </p:pic>
      <p:pic>
        <p:nvPicPr>
          <p:cNvPr id="24" name="bg object 24"/>
          <p:cNvPicPr/>
          <p:nvPr/>
        </p:nvPicPr>
        <p:blipFill>
          <a:blip r:embed="rId6" cstate="print"/>
          <a:stretch>
            <a:fillRect/>
          </a:stretch>
        </p:blipFill>
        <p:spPr>
          <a:xfrm>
            <a:off x="899857" y="1628652"/>
            <a:ext cx="1984578" cy="315296"/>
          </a:xfrm>
          <a:prstGeom prst="rect">
            <a:avLst/>
          </a:prstGeom>
        </p:spPr>
      </p:pic>
      <p:pic>
        <p:nvPicPr>
          <p:cNvPr id="25" name="bg object 25"/>
          <p:cNvPicPr/>
          <p:nvPr/>
        </p:nvPicPr>
        <p:blipFill>
          <a:blip r:embed="rId7" cstate="print"/>
          <a:stretch>
            <a:fillRect/>
          </a:stretch>
        </p:blipFill>
        <p:spPr>
          <a:xfrm>
            <a:off x="3943692" y="2066412"/>
            <a:ext cx="2003774" cy="393315"/>
          </a:xfrm>
          <a:prstGeom prst="rect">
            <a:avLst/>
          </a:prstGeom>
        </p:spPr>
      </p:pic>
      <p:pic>
        <p:nvPicPr>
          <p:cNvPr id="26" name="bg object 26"/>
          <p:cNvPicPr/>
          <p:nvPr/>
        </p:nvPicPr>
        <p:blipFill>
          <a:blip r:embed="rId8" cstate="print"/>
          <a:stretch>
            <a:fillRect/>
          </a:stretch>
        </p:blipFill>
        <p:spPr>
          <a:xfrm>
            <a:off x="5614729" y="1628652"/>
            <a:ext cx="2819581" cy="315296"/>
          </a:xfrm>
          <a:prstGeom prst="rect">
            <a:avLst/>
          </a:prstGeom>
        </p:spPr>
      </p:pic>
      <p:pic>
        <p:nvPicPr>
          <p:cNvPr id="27" name="bg object 27"/>
          <p:cNvPicPr/>
          <p:nvPr/>
        </p:nvPicPr>
        <p:blipFill>
          <a:blip r:embed="rId9" cstate="print"/>
          <a:stretch>
            <a:fillRect/>
          </a:stretch>
        </p:blipFill>
        <p:spPr>
          <a:xfrm>
            <a:off x="903470" y="2066802"/>
            <a:ext cx="2037363" cy="31529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0AE7349-5878-DF44-AE9E-FBB89C36F62B}" type="datetime1">
              <a:rPr lang="en-US" smtClean="0"/>
              <a:t>4/5/24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395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8779B8-DA45-3145-B55B-AED6581A1253}" type="datetime1">
              <a:rPr lang="en-US" smtClean="0"/>
              <a:t>4/5/24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35DDD7F-1518-634D-9EC3-CC656EF6D863}" type="datetime1">
              <a:rPr lang="en-US" smtClean="0"/>
              <a:t>4/5/24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E22ECBB-A400-3A4A-90B7-397BED366196}" type="datetime1">
              <a:rPr lang="en-US" smtClean="0"/>
              <a:t>4/5/24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3961973"/>
            <a:ext cx="18287999" cy="6324599"/>
          </a:xfrm>
          <a:prstGeom prst="rect">
            <a:avLst/>
          </a:prstGeom>
        </p:spPr>
      </p:pic>
      <p:sp>
        <p:nvSpPr>
          <p:cNvPr id="18" name="bg object 18"/>
          <p:cNvSpPr/>
          <p:nvPr/>
        </p:nvSpPr>
        <p:spPr>
          <a:xfrm>
            <a:off x="13609262" y="6216618"/>
            <a:ext cx="4679315" cy="4070985"/>
          </a:xfrm>
          <a:custGeom>
            <a:avLst/>
            <a:gdLst/>
            <a:ahLst/>
            <a:cxnLst/>
            <a:rect l="l" t="t" r="r" b="b"/>
            <a:pathLst>
              <a:path w="4679315" h="4070984">
                <a:moveTo>
                  <a:pt x="0" y="4070380"/>
                </a:moveTo>
                <a:lnTo>
                  <a:pt x="49341" y="4043280"/>
                </a:lnTo>
                <a:lnTo>
                  <a:pt x="88918" y="4020529"/>
                </a:lnTo>
                <a:lnTo>
                  <a:pt x="128068" y="3997177"/>
                </a:lnTo>
                <a:lnTo>
                  <a:pt x="166800" y="3973235"/>
                </a:lnTo>
                <a:lnTo>
                  <a:pt x="205122" y="3948714"/>
                </a:lnTo>
                <a:lnTo>
                  <a:pt x="243041" y="3923624"/>
                </a:lnTo>
                <a:lnTo>
                  <a:pt x="280565" y="3897978"/>
                </a:lnTo>
                <a:lnTo>
                  <a:pt x="317703" y="3871786"/>
                </a:lnTo>
                <a:lnTo>
                  <a:pt x="354461" y="3845060"/>
                </a:lnTo>
                <a:lnTo>
                  <a:pt x="390849" y="3817810"/>
                </a:lnTo>
                <a:lnTo>
                  <a:pt x="426873" y="3790048"/>
                </a:lnTo>
                <a:lnTo>
                  <a:pt x="462542" y="3761784"/>
                </a:lnTo>
                <a:lnTo>
                  <a:pt x="497864" y="3733031"/>
                </a:lnTo>
                <a:lnTo>
                  <a:pt x="532846" y="3703799"/>
                </a:lnTo>
                <a:lnTo>
                  <a:pt x="567497" y="3674099"/>
                </a:lnTo>
                <a:lnTo>
                  <a:pt x="601824" y="3643942"/>
                </a:lnTo>
                <a:lnTo>
                  <a:pt x="635835" y="3613340"/>
                </a:lnTo>
                <a:lnTo>
                  <a:pt x="669538" y="3582304"/>
                </a:lnTo>
                <a:lnTo>
                  <a:pt x="702942" y="3550844"/>
                </a:lnTo>
                <a:lnTo>
                  <a:pt x="736053" y="3518972"/>
                </a:lnTo>
                <a:lnTo>
                  <a:pt x="768880" y="3486700"/>
                </a:lnTo>
                <a:lnTo>
                  <a:pt x="801430" y="3454037"/>
                </a:lnTo>
                <a:lnTo>
                  <a:pt x="833713" y="3420996"/>
                </a:lnTo>
                <a:lnTo>
                  <a:pt x="865735" y="3387588"/>
                </a:lnTo>
                <a:lnTo>
                  <a:pt x="897504" y="3353823"/>
                </a:lnTo>
                <a:lnTo>
                  <a:pt x="929028" y="3319713"/>
                </a:lnTo>
                <a:lnTo>
                  <a:pt x="960316" y="3285268"/>
                </a:lnTo>
                <a:lnTo>
                  <a:pt x="991374" y="3250501"/>
                </a:lnTo>
                <a:lnTo>
                  <a:pt x="1022212" y="3215422"/>
                </a:lnTo>
                <a:lnTo>
                  <a:pt x="1052836" y="3180042"/>
                </a:lnTo>
                <a:lnTo>
                  <a:pt x="1083255" y="3144373"/>
                </a:lnTo>
                <a:lnTo>
                  <a:pt x="1113477" y="3108425"/>
                </a:lnTo>
                <a:lnTo>
                  <a:pt x="1143510" y="3072210"/>
                </a:lnTo>
                <a:lnTo>
                  <a:pt x="1173360" y="3035739"/>
                </a:lnTo>
                <a:lnTo>
                  <a:pt x="1203037" y="2999023"/>
                </a:lnTo>
                <a:lnTo>
                  <a:pt x="1232549" y="2962073"/>
                </a:lnTo>
                <a:lnTo>
                  <a:pt x="1261902" y="2924900"/>
                </a:lnTo>
                <a:lnTo>
                  <a:pt x="1291105" y="2887516"/>
                </a:lnTo>
                <a:lnTo>
                  <a:pt x="1320167" y="2849931"/>
                </a:lnTo>
                <a:lnTo>
                  <a:pt x="1349094" y="2812157"/>
                </a:lnTo>
                <a:lnTo>
                  <a:pt x="1377895" y="2774204"/>
                </a:lnTo>
                <a:lnTo>
                  <a:pt x="1406577" y="2736085"/>
                </a:lnTo>
                <a:lnTo>
                  <a:pt x="1435149" y="2697809"/>
                </a:lnTo>
                <a:lnTo>
                  <a:pt x="1463618" y="2659389"/>
                </a:lnTo>
                <a:lnTo>
                  <a:pt x="1491992" y="2620836"/>
                </a:lnTo>
                <a:lnTo>
                  <a:pt x="1520280" y="2582159"/>
                </a:lnTo>
                <a:lnTo>
                  <a:pt x="1548489" y="2543372"/>
                </a:lnTo>
                <a:lnTo>
                  <a:pt x="1576626" y="2504484"/>
                </a:lnTo>
                <a:lnTo>
                  <a:pt x="1604701" y="2465507"/>
                </a:lnTo>
                <a:lnTo>
                  <a:pt x="1632720" y="2426452"/>
                </a:lnTo>
                <a:lnTo>
                  <a:pt x="1660692" y="2387330"/>
                </a:lnTo>
                <a:lnTo>
                  <a:pt x="1688624" y="2348153"/>
                </a:lnTo>
                <a:lnTo>
                  <a:pt x="1716525" y="2308931"/>
                </a:lnTo>
                <a:lnTo>
                  <a:pt x="1744402" y="2269675"/>
                </a:lnTo>
                <a:lnTo>
                  <a:pt x="1772263" y="2230398"/>
                </a:lnTo>
                <a:lnTo>
                  <a:pt x="1800117" y="2191109"/>
                </a:lnTo>
                <a:lnTo>
                  <a:pt x="1827970" y="2151820"/>
                </a:lnTo>
                <a:lnTo>
                  <a:pt x="1855832" y="2112543"/>
                </a:lnTo>
                <a:lnTo>
                  <a:pt x="1883709" y="2073287"/>
                </a:lnTo>
                <a:lnTo>
                  <a:pt x="1911609" y="2034065"/>
                </a:lnTo>
                <a:lnTo>
                  <a:pt x="1939542" y="1994888"/>
                </a:lnTo>
                <a:lnTo>
                  <a:pt x="1967514" y="1955766"/>
                </a:lnTo>
                <a:lnTo>
                  <a:pt x="1995533" y="1916711"/>
                </a:lnTo>
                <a:lnTo>
                  <a:pt x="2023607" y="1877734"/>
                </a:lnTo>
                <a:lnTo>
                  <a:pt x="2051745" y="1838846"/>
                </a:lnTo>
                <a:lnTo>
                  <a:pt x="2079954" y="1800059"/>
                </a:lnTo>
                <a:lnTo>
                  <a:pt x="2108241" y="1761382"/>
                </a:lnTo>
                <a:lnTo>
                  <a:pt x="2136616" y="1722829"/>
                </a:lnTo>
                <a:lnTo>
                  <a:pt x="2165085" y="1684408"/>
                </a:lnTo>
                <a:lnTo>
                  <a:pt x="2193657" y="1646133"/>
                </a:lnTo>
                <a:lnTo>
                  <a:pt x="2222339" y="1608014"/>
                </a:lnTo>
                <a:lnTo>
                  <a:pt x="2251140" y="1570061"/>
                </a:lnTo>
                <a:lnTo>
                  <a:pt x="2280067" y="1532287"/>
                </a:lnTo>
                <a:lnTo>
                  <a:pt x="2309128" y="1494702"/>
                </a:lnTo>
                <a:lnTo>
                  <a:pt x="2338332" y="1457318"/>
                </a:lnTo>
                <a:lnTo>
                  <a:pt x="2367685" y="1420145"/>
                </a:lnTo>
                <a:lnTo>
                  <a:pt x="2397196" y="1383195"/>
                </a:lnTo>
                <a:lnTo>
                  <a:pt x="2426873" y="1346479"/>
                </a:lnTo>
                <a:lnTo>
                  <a:pt x="2456724" y="1310008"/>
                </a:lnTo>
                <a:lnTo>
                  <a:pt x="2486756" y="1273793"/>
                </a:lnTo>
                <a:lnTo>
                  <a:pt x="2516978" y="1237845"/>
                </a:lnTo>
                <a:lnTo>
                  <a:pt x="2547397" y="1202176"/>
                </a:lnTo>
                <a:lnTo>
                  <a:pt x="2578022" y="1166796"/>
                </a:lnTo>
                <a:lnTo>
                  <a:pt x="2608859" y="1131717"/>
                </a:lnTo>
                <a:lnTo>
                  <a:pt x="2639918" y="1096949"/>
                </a:lnTo>
                <a:lnTo>
                  <a:pt x="2671206" y="1062505"/>
                </a:lnTo>
                <a:lnTo>
                  <a:pt x="2702730" y="1028395"/>
                </a:lnTo>
                <a:lnTo>
                  <a:pt x="2734499" y="994630"/>
                </a:lnTo>
                <a:lnTo>
                  <a:pt x="2766521" y="961222"/>
                </a:lnTo>
                <a:lnTo>
                  <a:pt x="2798803" y="928181"/>
                </a:lnTo>
                <a:lnTo>
                  <a:pt x="2831354" y="895518"/>
                </a:lnTo>
                <a:lnTo>
                  <a:pt x="2864181" y="863246"/>
                </a:lnTo>
                <a:lnTo>
                  <a:pt x="2897292" y="831374"/>
                </a:lnTo>
                <a:lnTo>
                  <a:pt x="2930695" y="799914"/>
                </a:lnTo>
                <a:lnTo>
                  <a:pt x="2964399" y="768878"/>
                </a:lnTo>
                <a:lnTo>
                  <a:pt x="2998410" y="738276"/>
                </a:lnTo>
                <a:lnTo>
                  <a:pt x="3032737" y="708119"/>
                </a:lnTo>
                <a:lnTo>
                  <a:pt x="3067388" y="678419"/>
                </a:lnTo>
                <a:lnTo>
                  <a:pt x="3102370" y="649187"/>
                </a:lnTo>
                <a:lnTo>
                  <a:pt x="3137691" y="620433"/>
                </a:lnTo>
                <a:lnTo>
                  <a:pt x="3173360" y="592170"/>
                </a:lnTo>
                <a:lnTo>
                  <a:pt x="3209385" y="564408"/>
                </a:lnTo>
                <a:lnTo>
                  <a:pt x="3245772" y="537158"/>
                </a:lnTo>
                <a:lnTo>
                  <a:pt x="3282531" y="510432"/>
                </a:lnTo>
                <a:lnTo>
                  <a:pt x="3319668" y="484240"/>
                </a:lnTo>
                <a:lnTo>
                  <a:pt x="3357193" y="458593"/>
                </a:lnTo>
                <a:lnTo>
                  <a:pt x="3395112" y="433504"/>
                </a:lnTo>
                <a:lnTo>
                  <a:pt x="3433433" y="408983"/>
                </a:lnTo>
                <a:lnTo>
                  <a:pt x="3472165" y="385040"/>
                </a:lnTo>
                <a:lnTo>
                  <a:pt x="3511316" y="361688"/>
                </a:lnTo>
                <a:lnTo>
                  <a:pt x="3550893" y="338938"/>
                </a:lnTo>
                <a:lnTo>
                  <a:pt x="3590904" y="316800"/>
                </a:lnTo>
                <a:lnTo>
                  <a:pt x="3631357" y="295285"/>
                </a:lnTo>
                <a:lnTo>
                  <a:pt x="3672260" y="274406"/>
                </a:lnTo>
                <a:lnTo>
                  <a:pt x="3713621" y="254172"/>
                </a:lnTo>
                <a:lnTo>
                  <a:pt x="3755448" y="234595"/>
                </a:lnTo>
                <a:lnTo>
                  <a:pt x="3797749" y="215687"/>
                </a:lnTo>
                <a:lnTo>
                  <a:pt x="3840531" y="197458"/>
                </a:lnTo>
                <a:lnTo>
                  <a:pt x="3883802" y="179919"/>
                </a:lnTo>
                <a:lnTo>
                  <a:pt x="3927571" y="163082"/>
                </a:lnTo>
                <a:lnTo>
                  <a:pt x="3971845" y="146958"/>
                </a:lnTo>
                <a:lnTo>
                  <a:pt x="4016633" y="131557"/>
                </a:lnTo>
                <a:lnTo>
                  <a:pt x="4061941" y="116892"/>
                </a:lnTo>
                <a:lnTo>
                  <a:pt x="4107778" y="102973"/>
                </a:lnTo>
                <a:lnTo>
                  <a:pt x="4154152" y="89811"/>
                </a:lnTo>
                <a:lnTo>
                  <a:pt x="4201071" y="77418"/>
                </a:lnTo>
                <a:lnTo>
                  <a:pt x="4248543" y="65804"/>
                </a:lnTo>
                <a:lnTo>
                  <a:pt x="4296575" y="54981"/>
                </a:lnTo>
                <a:lnTo>
                  <a:pt x="4345175" y="44960"/>
                </a:lnTo>
                <a:lnTo>
                  <a:pt x="4394352" y="35751"/>
                </a:lnTo>
                <a:lnTo>
                  <a:pt x="4444113" y="27367"/>
                </a:lnTo>
                <a:lnTo>
                  <a:pt x="4494466" y="19818"/>
                </a:lnTo>
                <a:lnTo>
                  <a:pt x="4545419" y="13116"/>
                </a:lnTo>
                <a:lnTo>
                  <a:pt x="4596980" y="7271"/>
                </a:lnTo>
                <a:lnTo>
                  <a:pt x="4649156" y="2294"/>
                </a:lnTo>
                <a:lnTo>
                  <a:pt x="4678736" y="0"/>
                </a:lnTo>
              </a:path>
            </a:pathLst>
          </a:custGeom>
          <a:ln w="24998">
            <a:solidFill>
              <a:srgbClr val="402D2D"/>
            </a:solidFill>
          </a:ln>
        </p:spPr>
        <p:txBody>
          <a:bodyPr wrap="square" lIns="0" tIns="0" rIns="0" bIns="0" rtlCol="0"/>
          <a:lstStyle/>
          <a:p>
            <a:endParaRPr/>
          </a:p>
        </p:txBody>
      </p:sp>
      <p:sp>
        <p:nvSpPr>
          <p:cNvPr id="19" name="bg object 19"/>
          <p:cNvSpPr/>
          <p:nvPr/>
        </p:nvSpPr>
        <p:spPr>
          <a:xfrm>
            <a:off x="0" y="548843"/>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20" name="bg object 20"/>
          <p:cNvSpPr/>
          <p:nvPr/>
        </p:nvSpPr>
        <p:spPr>
          <a:xfrm>
            <a:off x="0" y="975344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961841" y="1190503"/>
            <a:ext cx="2546004" cy="390971"/>
          </a:xfrm>
          <a:prstGeom prst="rect">
            <a:avLst/>
          </a:prstGeom>
        </p:spPr>
      </p:pic>
      <p:pic>
        <p:nvPicPr>
          <p:cNvPr id="22" name="bg object 22"/>
          <p:cNvPicPr/>
          <p:nvPr/>
        </p:nvPicPr>
        <p:blipFill>
          <a:blip r:embed="rId4" cstate="print"/>
          <a:stretch>
            <a:fillRect/>
          </a:stretch>
        </p:blipFill>
        <p:spPr>
          <a:xfrm>
            <a:off x="10726445" y="1190503"/>
            <a:ext cx="3016662" cy="315296"/>
          </a:xfrm>
          <a:prstGeom prst="rect">
            <a:avLst/>
          </a:prstGeom>
        </p:spPr>
      </p:pic>
      <p:pic>
        <p:nvPicPr>
          <p:cNvPr id="23" name="bg object 23"/>
          <p:cNvPicPr/>
          <p:nvPr/>
        </p:nvPicPr>
        <p:blipFill>
          <a:blip r:embed="rId5" cstate="print"/>
          <a:stretch>
            <a:fillRect/>
          </a:stretch>
        </p:blipFill>
        <p:spPr>
          <a:xfrm>
            <a:off x="14876868" y="1190503"/>
            <a:ext cx="1820418" cy="392923"/>
          </a:xfrm>
          <a:prstGeom prst="rect">
            <a:avLst/>
          </a:prstGeom>
        </p:spPr>
      </p:pic>
      <p:pic>
        <p:nvPicPr>
          <p:cNvPr id="24" name="bg object 24"/>
          <p:cNvPicPr/>
          <p:nvPr/>
        </p:nvPicPr>
        <p:blipFill>
          <a:blip r:embed="rId6" cstate="print"/>
          <a:stretch>
            <a:fillRect/>
          </a:stretch>
        </p:blipFill>
        <p:spPr>
          <a:xfrm>
            <a:off x="899857" y="1628652"/>
            <a:ext cx="1984578" cy="315296"/>
          </a:xfrm>
          <a:prstGeom prst="rect">
            <a:avLst/>
          </a:prstGeom>
        </p:spPr>
      </p:pic>
      <p:pic>
        <p:nvPicPr>
          <p:cNvPr id="25" name="bg object 25"/>
          <p:cNvPicPr/>
          <p:nvPr/>
        </p:nvPicPr>
        <p:blipFill>
          <a:blip r:embed="rId7" cstate="print"/>
          <a:stretch>
            <a:fillRect/>
          </a:stretch>
        </p:blipFill>
        <p:spPr>
          <a:xfrm>
            <a:off x="3943692" y="2066412"/>
            <a:ext cx="2003774" cy="393315"/>
          </a:xfrm>
          <a:prstGeom prst="rect">
            <a:avLst/>
          </a:prstGeom>
        </p:spPr>
      </p:pic>
      <p:pic>
        <p:nvPicPr>
          <p:cNvPr id="26" name="bg object 26"/>
          <p:cNvPicPr/>
          <p:nvPr/>
        </p:nvPicPr>
        <p:blipFill>
          <a:blip r:embed="rId8" cstate="print"/>
          <a:stretch>
            <a:fillRect/>
          </a:stretch>
        </p:blipFill>
        <p:spPr>
          <a:xfrm>
            <a:off x="5614729" y="1628652"/>
            <a:ext cx="2819581" cy="315296"/>
          </a:xfrm>
          <a:prstGeom prst="rect">
            <a:avLst/>
          </a:prstGeom>
        </p:spPr>
      </p:pic>
      <p:pic>
        <p:nvPicPr>
          <p:cNvPr id="27" name="bg object 27"/>
          <p:cNvPicPr/>
          <p:nvPr/>
        </p:nvPicPr>
        <p:blipFill>
          <a:blip r:embed="rId9" cstate="print"/>
          <a:stretch>
            <a:fillRect/>
          </a:stretch>
        </p:blipFill>
        <p:spPr>
          <a:xfrm>
            <a:off x="903470" y="2066802"/>
            <a:ext cx="2037363" cy="31529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86B35F6-4695-0F4A-A097-07114A2EAC28}" type="datetime1">
              <a:rPr lang="en-US" smtClean="0"/>
              <a:t>4/5/24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9F82341-5397-8443-8200-1EA9D8C3C2C9}" type="datetime1">
              <a:rPr lang="en-US" smtClean="0"/>
              <a:t>4/5/24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5843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A82366-BF51-814F-AA46-72FB59AA3AEA}" type="datetime1">
              <a:rPr lang="en-US" smtClean="0"/>
              <a:t>4/5/24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82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B473A24-8EBF-234D-800B-15FED80BBC56}" type="datetime1">
              <a:rPr lang="en-US" smtClean="0"/>
              <a:t>4/5/24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5518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Group 10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C53AA14-D1CB-484C-B4DA-EF1009F0FD1E}" type="datetime1">
              <a:rPr lang="en-US" smtClean="0"/>
              <a:t>4/5/24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232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sp>
        <p:nvSpPr>
          <p:cNvPr id="2" name="Holder 2"/>
          <p:cNvSpPr>
            <a:spLocks noGrp="1"/>
          </p:cNvSpPr>
          <p:nvPr>
            <p:ph type="title"/>
          </p:nvPr>
        </p:nvSpPr>
        <p:spPr>
          <a:xfrm>
            <a:off x="1587298" y="1454022"/>
            <a:ext cx="15126102" cy="894080"/>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a:xfrm>
            <a:off x="8405235" y="3414753"/>
            <a:ext cx="7533005" cy="256984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9577E7D3-A82B-F645-9DE5-D723C742D755}" type="datetime1">
              <a:rPr lang="en-US" smtClean="0"/>
              <a:t>4/5/24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sp>
        <p:nvSpPr>
          <p:cNvPr id="2" name="Holder 2"/>
          <p:cNvSpPr>
            <a:spLocks noGrp="1"/>
          </p:cNvSpPr>
          <p:nvPr>
            <p:ph type="title"/>
          </p:nvPr>
        </p:nvSpPr>
        <p:spPr>
          <a:xfrm>
            <a:off x="1587298" y="1454022"/>
            <a:ext cx="15126102" cy="894080"/>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a:xfrm>
            <a:off x="8405235" y="3414753"/>
            <a:ext cx="7533005" cy="256984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r>
              <a:rPr lang="en-US"/>
              <a:t>Group 10</a:t>
            </a:r>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680595B0-5C24-224E-8249-CAE7305D06EF}" type="datetime1">
              <a:rPr lang="en-US" smtClean="0"/>
              <a:t>4/5/24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9644380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955" y="1834326"/>
            <a:ext cx="13420090" cy="1209883"/>
          </a:xfrm>
          <a:prstGeom prst="rect">
            <a:avLst/>
          </a:prstGeom>
        </p:spPr>
        <p:txBody>
          <a:bodyPr vert="horz" wrap="square" lIns="0" tIns="59690" rIns="0" bIns="0" rtlCol="0">
            <a:spAutoFit/>
          </a:bodyPr>
          <a:lstStyle/>
          <a:p>
            <a:pPr marL="12700" marR="5080" algn="ctr">
              <a:lnSpc>
                <a:spcPts val="10130"/>
              </a:lnSpc>
              <a:spcBef>
                <a:spcPts val="470"/>
              </a:spcBef>
            </a:pPr>
            <a:r>
              <a:rPr lang="en-US" spc="-330" dirty="0">
                <a:latin typeface="Georgia"/>
                <a:cs typeface="Georgia"/>
              </a:rPr>
              <a:t>Meeting Summary Generator</a:t>
            </a:r>
            <a:endParaRPr dirty="0">
              <a:latin typeface="Georgia"/>
              <a:cs typeface="Georgia"/>
            </a:endParaRPr>
          </a:p>
        </p:txBody>
      </p:sp>
      <p:sp>
        <p:nvSpPr>
          <p:cNvPr id="3" name="object 3"/>
          <p:cNvSpPr/>
          <p:nvPr/>
        </p:nvSpPr>
        <p:spPr>
          <a:xfrm>
            <a:off x="0" y="0"/>
            <a:ext cx="18288000" cy="2550795"/>
          </a:xfrm>
          <a:custGeom>
            <a:avLst/>
            <a:gdLst/>
            <a:ahLst/>
            <a:cxnLst/>
            <a:rect l="l" t="t" r="r" b="b"/>
            <a:pathLst>
              <a:path w="18288000" h="2550795">
                <a:moveTo>
                  <a:pt x="18288000" y="526834"/>
                </a:moveTo>
                <a:lnTo>
                  <a:pt x="3380956" y="526834"/>
                </a:lnTo>
                <a:lnTo>
                  <a:pt x="3399358" y="512927"/>
                </a:lnTo>
                <a:lnTo>
                  <a:pt x="3439884" y="483235"/>
                </a:lnTo>
                <a:lnTo>
                  <a:pt x="3480841" y="454228"/>
                </a:lnTo>
                <a:lnTo>
                  <a:pt x="3522243" y="425958"/>
                </a:lnTo>
                <a:lnTo>
                  <a:pt x="3564115" y="398487"/>
                </a:lnTo>
                <a:lnTo>
                  <a:pt x="3606482" y="371856"/>
                </a:lnTo>
                <a:lnTo>
                  <a:pt x="3649370" y="346125"/>
                </a:lnTo>
                <a:lnTo>
                  <a:pt x="3692779" y="321335"/>
                </a:lnTo>
                <a:lnTo>
                  <a:pt x="3733800" y="298945"/>
                </a:lnTo>
                <a:lnTo>
                  <a:pt x="3775430" y="277215"/>
                </a:lnTo>
                <a:lnTo>
                  <a:pt x="3817683" y="256133"/>
                </a:lnTo>
                <a:lnTo>
                  <a:pt x="3860571" y="235699"/>
                </a:lnTo>
                <a:lnTo>
                  <a:pt x="3904119" y="215912"/>
                </a:lnTo>
                <a:lnTo>
                  <a:pt x="3948328" y="196761"/>
                </a:lnTo>
                <a:lnTo>
                  <a:pt x="3993210" y="178244"/>
                </a:lnTo>
                <a:lnTo>
                  <a:pt x="4038777" y="160350"/>
                </a:lnTo>
                <a:lnTo>
                  <a:pt x="4085056" y="143090"/>
                </a:lnTo>
                <a:lnTo>
                  <a:pt x="4132034" y="126441"/>
                </a:lnTo>
                <a:lnTo>
                  <a:pt x="4179747" y="110426"/>
                </a:lnTo>
                <a:lnTo>
                  <a:pt x="4228198" y="95008"/>
                </a:lnTo>
                <a:lnTo>
                  <a:pt x="4277398" y="80200"/>
                </a:lnTo>
                <a:lnTo>
                  <a:pt x="4327360" y="66001"/>
                </a:lnTo>
                <a:lnTo>
                  <a:pt x="4378083" y="52387"/>
                </a:lnTo>
                <a:lnTo>
                  <a:pt x="4429607" y="39382"/>
                </a:lnTo>
                <a:lnTo>
                  <a:pt x="4481931" y="26962"/>
                </a:lnTo>
                <a:lnTo>
                  <a:pt x="4535068" y="15125"/>
                </a:lnTo>
                <a:lnTo>
                  <a:pt x="4589030" y="3860"/>
                </a:lnTo>
                <a:lnTo>
                  <a:pt x="4608830" y="0"/>
                </a:lnTo>
                <a:lnTo>
                  <a:pt x="4355008" y="0"/>
                </a:lnTo>
                <a:lnTo>
                  <a:pt x="4311916" y="11569"/>
                </a:lnTo>
                <a:lnTo>
                  <a:pt x="4261091" y="26022"/>
                </a:lnTo>
                <a:lnTo>
                  <a:pt x="4211028" y="41097"/>
                </a:lnTo>
                <a:lnTo>
                  <a:pt x="4161739" y="56794"/>
                </a:lnTo>
                <a:lnTo>
                  <a:pt x="4113187" y="73113"/>
                </a:lnTo>
                <a:lnTo>
                  <a:pt x="4065371" y="90068"/>
                </a:lnTo>
                <a:lnTo>
                  <a:pt x="4018280" y="107657"/>
                </a:lnTo>
                <a:lnTo>
                  <a:pt x="3971887" y="125882"/>
                </a:lnTo>
                <a:lnTo>
                  <a:pt x="3926192" y="144754"/>
                </a:lnTo>
                <a:lnTo>
                  <a:pt x="3881170" y="164274"/>
                </a:lnTo>
                <a:lnTo>
                  <a:pt x="3836809" y="184442"/>
                </a:lnTo>
                <a:lnTo>
                  <a:pt x="3793096" y="205270"/>
                </a:lnTo>
                <a:lnTo>
                  <a:pt x="3750030" y="226758"/>
                </a:lnTo>
                <a:lnTo>
                  <a:pt x="3707574" y="248920"/>
                </a:lnTo>
                <a:lnTo>
                  <a:pt x="3665740" y="271754"/>
                </a:lnTo>
                <a:lnTo>
                  <a:pt x="3621519" y="297065"/>
                </a:lnTo>
                <a:lnTo>
                  <a:pt x="3577869" y="323303"/>
                </a:lnTo>
                <a:lnTo>
                  <a:pt x="3534778" y="350418"/>
                </a:lnTo>
                <a:lnTo>
                  <a:pt x="3492220" y="378358"/>
                </a:lnTo>
                <a:lnTo>
                  <a:pt x="3450183" y="407073"/>
                </a:lnTo>
                <a:lnTo>
                  <a:pt x="3408616" y="436499"/>
                </a:lnTo>
                <a:lnTo>
                  <a:pt x="3367519" y="466585"/>
                </a:lnTo>
                <a:lnTo>
                  <a:pt x="3326866" y="497293"/>
                </a:lnTo>
                <a:lnTo>
                  <a:pt x="3288842" y="526834"/>
                </a:lnTo>
                <a:lnTo>
                  <a:pt x="0" y="526834"/>
                </a:lnTo>
                <a:lnTo>
                  <a:pt x="0" y="574459"/>
                </a:lnTo>
                <a:lnTo>
                  <a:pt x="3229508" y="574459"/>
                </a:lnTo>
                <a:lnTo>
                  <a:pt x="3207308" y="592594"/>
                </a:lnTo>
                <a:lnTo>
                  <a:pt x="3168180" y="625246"/>
                </a:lnTo>
                <a:lnTo>
                  <a:pt x="3129381" y="658253"/>
                </a:lnTo>
                <a:lnTo>
                  <a:pt x="3090888" y="691553"/>
                </a:lnTo>
                <a:lnTo>
                  <a:pt x="3052673" y="725119"/>
                </a:lnTo>
                <a:lnTo>
                  <a:pt x="2976981" y="792797"/>
                </a:lnTo>
                <a:lnTo>
                  <a:pt x="2672143" y="1071219"/>
                </a:lnTo>
                <a:lnTo>
                  <a:pt x="2567889" y="1164577"/>
                </a:lnTo>
                <a:lnTo>
                  <a:pt x="2496515" y="1227416"/>
                </a:lnTo>
                <a:lnTo>
                  <a:pt x="2423642" y="1290548"/>
                </a:lnTo>
                <a:lnTo>
                  <a:pt x="2349309" y="1353794"/>
                </a:lnTo>
                <a:lnTo>
                  <a:pt x="2273490" y="1417002"/>
                </a:lnTo>
                <a:lnTo>
                  <a:pt x="2196223" y="1479994"/>
                </a:lnTo>
                <a:lnTo>
                  <a:pt x="2157031" y="1511363"/>
                </a:lnTo>
                <a:lnTo>
                  <a:pt x="2117496" y="1542618"/>
                </a:lnTo>
                <a:lnTo>
                  <a:pt x="2077593" y="1573745"/>
                </a:lnTo>
                <a:lnTo>
                  <a:pt x="2037321" y="1604708"/>
                </a:lnTo>
                <a:lnTo>
                  <a:pt x="1996706" y="1635493"/>
                </a:lnTo>
                <a:lnTo>
                  <a:pt x="1955723" y="1666087"/>
                </a:lnTo>
                <a:lnTo>
                  <a:pt x="1914385" y="1696466"/>
                </a:lnTo>
                <a:lnTo>
                  <a:pt x="1872703" y="1726615"/>
                </a:lnTo>
                <a:lnTo>
                  <a:pt x="1830654" y="1756498"/>
                </a:lnTo>
                <a:lnTo>
                  <a:pt x="1788261" y="1786102"/>
                </a:lnTo>
                <a:lnTo>
                  <a:pt x="1745513" y="1815401"/>
                </a:lnTo>
                <a:lnTo>
                  <a:pt x="1702409" y="1844395"/>
                </a:lnTo>
                <a:lnTo>
                  <a:pt x="1658962" y="1873034"/>
                </a:lnTo>
                <a:lnTo>
                  <a:pt x="1615160" y="1901317"/>
                </a:lnTo>
                <a:lnTo>
                  <a:pt x="1571015" y="1929231"/>
                </a:lnTo>
                <a:lnTo>
                  <a:pt x="1526527" y="1956727"/>
                </a:lnTo>
                <a:lnTo>
                  <a:pt x="1481696" y="1983803"/>
                </a:lnTo>
                <a:lnTo>
                  <a:pt x="1436522" y="2010448"/>
                </a:lnTo>
                <a:lnTo>
                  <a:pt x="1390992" y="2036622"/>
                </a:lnTo>
                <a:lnTo>
                  <a:pt x="1345133" y="2062302"/>
                </a:lnTo>
                <a:lnTo>
                  <a:pt x="1298930" y="2087486"/>
                </a:lnTo>
                <a:lnTo>
                  <a:pt x="1252385" y="2112149"/>
                </a:lnTo>
                <a:lnTo>
                  <a:pt x="1204734" y="2136648"/>
                </a:lnTo>
                <a:lnTo>
                  <a:pt x="1157046" y="2160397"/>
                </a:lnTo>
                <a:lnTo>
                  <a:pt x="1109306" y="2183396"/>
                </a:lnTo>
                <a:lnTo>
                  <a:pt x="1061554" y="2205647"/>
                </a:lnTo>
                <a:lnTo>
                  <a:pt x="1013764" y="2227135"/>
                </a:lnTo>
                <a:lnTo>
                  <a:pt x="965962" y="2247862"/>
                </a:lnTo>
                <a:lnTo>
                  <a:pt x="918133" y="2267851"/>
                </a:lnTo>
                <a:lnTo>
                  <a:pt x="870305" y="2287066"/>
                </a:lnTo>
                <a:lnTo>
                  <a:pt x="822464" y="2305532"/>
                </a:lnTo>
                <a:lnTo>
                  <a:pt x="774623" y="2323249"/>
                </a:lnTo>
                <a:lnTo>
                  <a:pt x="726782" y="2340191"/>
                </a:lnTo>
                <a:lnTo>
                  <a:pt x="678954" y="2356383"/>
                </a:lnTo>
                <a:lnTo>
                  <a:pt x="631139" y="2371814"/>
                </a:lnTo>
                <a:lnTo>
                  <a:pt x="583349" y="2386482"/>
                </a:lnTo>
                <a:lnTo>
                  <a:pt x="535584" y="2400389"/>
                </a:lnTo>
                <a:lnTo>
                  <a:pt x="487845" y="2413520"/>
                </a:lnTo>
                <a:lnTo>
                  <a:pt x="440143" y="2425903"/>
                </a:lnTo>
                <a:lnTo>
                  <a:pt x="392480" y="2437523"/>
                </a:lnTo>
                <a:lnTo>
                  <a:pt x="344855" y="2448369"/>
                </a:lnTo>
                <a:lnTo>
                  <a:pt x="297294" y="2458453"/>
                </a:lnTo>
                <a:lnTo>
                  <a:pt x="249783" y="2467762"/>
                </a:lnTo>
                <a:lnTo>
                  <a:pt x="202323" y="2476309"/>
                </a:lnTo>
                <a:lnTo>
                  <a:pt x="154940" y="2484082"/>
                </a:lnTo>
                <a:lnTo>
                  <a:pt x="107251" y="2490012"/>
                </a:lnTo>
                <a:lnTo>
                  <a:pt x="59728" y="2493111"/>
                </a:lnTo>
                <a:lnTo>
                  <a:pt x="12458" y="2493454"/>
                </a:lnTo>
                <a:lnTo>
                  <a:pt x="0" y="2492832"/>
                </a:lnTo>
                <a:lnTo>
                  <a:pt x="0" y="2549715"/>
                </a:lnTo>
                <a:lnTo>
                  <a:pt x="13512" y="2550096"/>
                </a:lnTo>
                <a:lnTo>
                  <a:pt x="30060" y="2550249"/>
                </a:lnTo>
                <a:lnTo>
                  <a:pt x="63449" y="2549614"/>
                </a:lnTo>
                <a:lnTo>
                  <a:pt x="129921" y="2544521"/>
                </a:lnTo>
                <a:lnTo>
                  <a:pt x="211213" y="2532227"/>
                </a:lnTo>
                <a:lnTo>
                  <a:pt x="259473" y="2523604"/>
                </a:lnTo>
                <a:lnTo>
                  <a:pt x="307784" y="2514193"/>
                </a:lnTo>
                <a:lnTo>
                  <a:pt x="356146" y="2503995"/>
                </a:lnTo>
                <a:lnTo>
                  <a:pt x="402551" y="2493454"/>
                </a:lnTo>
                <a:lnTo>
                  <a:pt x="453009" y="2481224"/>
                </a:lnTo>
                <a:lnTo>
                  <a:pt x="501484" y="2468664"/>
                </a:lnTo>
                <a:lnTo>
                  <a:pt x="550011" y="2455316"/>
                </a:lnTo>
                <a:lnTo>
                  <a:pt x="598551" y="2441194"/>
                </a:lnTo>
                <a:lnTo>
                  <a:pt x="647115" y="2426284"/>
                </a:lnTo>
                <a:lnTo>
                  <a:pt x="695693" y="2410599"/>
                </a:lnTo>
                <a:lnTo>
                  <a:pt x="744283" y="2394140"/>
                </a:lnTo>
                <a:lnTo>
                  <a:pt x="792873" y="2376919"/>
                </a:lnTo>
                <a:lnTo>
                  <a:pt x="841463" y="2358910"/>
                </a:lnTo>
                <a:lnTo>
                  <a:pt x="890054" y="2340140"/>
                </a:lnTo>
                <a:lnTo>
                  <a:pt x="938631" y="2320594"/>
                </a:lnTo>
                <a:lnTo>
                  <a:pt x="987209" y="2300287"/>
                </a:lnTo>
                <a:lnTo>
                  <a:pt x="1035748" y="2279218"/>
                </a:lnTo>
                <a:lnTo>
                  <a:pt x="1084275" y="2257387"/>
                </a:lnTo>
                <a:lnTo>
                  <a:pt x="1132763" y="2234781"/>
                </a:lnTo>
                <a:lnTo>
                  <a:pt x="1181227" y="2211425"/>
                </a:lnTo>
                <a:lnTo>
                  <a:pt x="1229639" y="2187321"/>
                </a:lnTo>
                <a:lnTo>
                  <a:pt x="1278013" y="2162454"/>
                </a:lnTo>
                <a:lnTo>
                  <a:pt x="1325016" y="2137587"/>
                </a:lnTo>
                <a:lnTo>
                  <a:pt x="1371663" y="2112200"/>
                </a:lnTo>
                <a:lnTo>
                  <a:pt x="1417967" y="2086305"/>
                </a:lnTo>
                <a:lnTo>
                  <a:pt x="1463916" y="2059927"/>
                </a:lnTo>
                <a:lnTo>
                  <a:pt x="1509509" y="2033079"/>
                </a:lnTo>
                <a:lnTo>
                  <a:pt x="1554759" y="2005774"/>
                </a:lnTo>
                <a:lnTo>
                  <a:pt x="1599653" y="1978050"/>
                </a:lnTo>
                <a:lnTo>
                  <a:pt x="1644192" y="1949919"/>
                </a:lnTo>
                <a:lnTo>
                  <a:pt x="1688388" y="1921408"/>
                </a:lnTo>
                <a:lnTo>
                  <a:pt x="1732216" y="1892528"/>
                </a:lnTo>
                <a:lnTo>
                  <a:pt x="1775688" y="1863305"/>
                </a:lnTo>
                <a:lnTo>
                  <a:pt x="1818805" y="1833765"/>
                </a:lnTo>
                <a:lnTo>
                  <a:pt x="1861553" y="1803933"/>
                </a:lnTo>
                <a:lnTo>
                  <a:pt x="1903945" y="1773809"/>
                </a:lnTo>
                <a:lnTo>
                  <a:pt x="1945982" y="1743430"/>
                </a:lnTo>
                <a:lnTo>
                  <a:pt x="1987651" y="1712798"/>
                </a:lnTo>
                <a:lnTo>
                  <a:pt x="2028964" y="1681962"/>
                </a:lnTo>
                <a:lnTo>
                  <a:pt x="2069909" y="1650936"/>
                </a:lnTo>
                <a:lnTo>
                  <a:pt x="2110486" y="1619719"/>
                </a:lnTo>
                <a:lnTo>
                  <a:pt x="2150707" y="1588363"/>
                </a:lnTo>
                <a:lnTo>
                  <a:pt x="2190546" y="1556854"/>
                </a:lnTo>
                <a:lnTo>
                  <a:pt x="2230018" y="1525244"/>
                </a:lnTo>
                <a:lnTo>
                  <a:pt x="2307869" y="1461757"/>
                </a:lnTo>
                <a:lnTo>
                  <a:pt x="2384234" y="1398079"/>
                </a:lnTo>
                <a:lnTo>
                  <a:pt x="2459088" y="1334350"/>
                </a:lnTo>
                <a:lnTo>
                  <a:pt x="2532456" y="1270762"/>
                </a:lnTo>
                <a:lnTo>
                  <a:pt x="2604312" y="1207465"/>
                </a:lnTo>
                <a:lnTo>
                  <a:pt x="2709240" y="1113434"/>
                </a:lnTo>
                <a:lnTo>
                  <a:pt x="3013252" y="835723"/>
                </a:lnTo>
                <a:lnTo>
                  <a:pt x="3088182" y="768667"/>
                </a:lnTo>
                <a:lnTo>
                  <a:pt x="3126016" y="735431"/>
                </a:lnTo>
                <a:lnTo>
                  <a:pt x="3164103" y="702437"/>
                </a:lnTo>
                <a:lnTo>
                  <a:pt x="3202482" y="669772"/>
                </a:lnTo>
                <a:lnTo>
                  <a:pt x="3241167" y="637451"/>
                </a:lnTo>
                <a:lnTo>
                  <a:pt x="3280168" y="605561"/>
                </a:lnTo>
                <a:lnTo>
                  <a:pt x="3319119" y="574459"/>
                </a:lnTo>
                <a:lnTo>
                  <a:pt x="18288000" y="574459"/>
                </a:lnTo>
                <a:lnTo>
                  <a:pt x="18288000" y="526834"/>
                </a:lnTo>
                <a:close/>
              </a:path>
            </a:pathLst>
          </a:custGeom>
          <a:solidFill>
            <a:srgbClr val="402D2D"/>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8000" y="0"/>
                </a:moveTo>
                <a:lnTo>
                  <a:pt x="18231523" y="5473"/>
                </a:lnTo>
                <a:lnTo>
                  <a:pt x="18154536" y="18618"/>
                </a:lnTo>
                <a:lnTo>
                  <a:pt x="18108029" y="27863"/>
                </a:lnTo>
                <a:lnTo>
                  <a:pt x="18061483" y="37909"/>
                </a:lnTo>
                <a:lnTo>
                  <a:pt x="18014900" y="48768"/>
                </a:lnTo>
                <a:lnTo>
                  <a:pt x="17968341" y="60401"/>
                </a:lnTo>
                <a:lnTo>
                  <a:pt x="17921643" y="72872"/>
                </a:lnTo>
                <a:lnTo>
                  <a:pt x="17874984" y="86106"/>
                </a:lnTo>
                <a:lnTo>
                  <a:pt x="17828311" y="100139"/>
                </a:lnTo>
                <a:lnTo>
                  <a:pt x="17781626" y="114960"/>
                </a:lnTo>
                <a:lnTo>
                  <a:pt x="17734941" y="130581"/>
                </a:lnTo>
                <a:lnTo>
                  <a:pt x="17688256" y="146977"/>
                </a:lnTo>
                <a:lnTo>
                  <a:pt x="17641570" y="164147"/>
                </a:lnTo>
                <a:lnTo>
                  <a:pt x="17594911" y="182118"/>
                </a:lnTo>
                <a:lnTo>
                  <a:pt x="17548251" y="200863"/>
                </a:lnTo>
                <a:lnTo>
                  <a:pt x="17501629" y="220383"/>
                </a:lnTo>
                <a:lnTo>
                  <a:pt x="17455020" y="240677"/>
                </a:lnTo>
                <a:lnTo>
                  <a:pt x="17408449" y="261747"/>
                </a:lnTo>
                <a:lnTo>
                  <a:pt x="17361916" y="283591"/>
                </a:lnTo>
                <a:lnTo>
                  <a:pt x="17315434" y="306197"/>
                </a:lnTo>
                <a:lnTo>
                  <a:pt x="17268990" y="329577"/>
                </a:lnTo>
                <a:lnTo>
                  <a:pt x="17222597" y="353720"/>
                </a:lnTo>
                <a:lnTo>
                  <a:pt x="17176280" y="378637"/>
                </a:lnTo>
                <a:lnTo>
                  <a:pt x="17129456" y="404571"/>
                </a:lnTo>
                <a:lnTo>
                  <a:pt x="17083024" y="431076"/>
                </a:lnTo>
                <a:lnTo>
                  <a:pt x="17036987" y="458127"/>
                </a:lnTo>
                <a:lnTo>
                  <a:pt x="16991343" y="485698"/>
                </a:lnTo>
                <a:lnTo>
                  <a:pt x="16946080" y="513765"/>
                </a:lnTo>
                <a:lnTo>
                  <a:pt x="16901224" y="542315"/>
                </a:lnTo>
                <a:lnTo>
                  <a:pt x="16856774" y="571309"/>
                </a:lnTo>
                <a:lnTo>
                  <a:pt x="16812705" y="600722"/>
                </a:lnTo>
                <a:lnTo>
                  <a:pt x="16769042" y="630529"/>
                </a:lnTo>
                <a:lnTo>
                  <a:pt x="16725773" y="660717"/>
                </a:lnTo>
                <a:lnTo>
                  <a:pt x="16682898" y="691248"/>
                </a:lnTo>
                <a:lnTo>
                  <a:pt x="16640429" y="722109"/>
                </a:lnTo>
                <a:lnTo>
                  <a:pt x="16598354" y="753262"/>
                </a:lnTo>
                <a:lnTo>
                  <a:pt x="16556685" y="784694"/>
                </a:lnTo>
                <a:lnTo>
                  <a:pt x="16515410" y="816368"/>
                </a:lnTo>
                <a:lnTo>
                  <a:pt x="16474542" y="848271"/>
                </a:lnTo>
                <a:lnTo>
                  <a:pt x="16434080" y="880376"/>
                </a:lnTo>
                <a:lnTo>
                  <a:pt x="16394024" y="912647"/>
                </a:lnTo>
                <a:lnTo>
                  <a:pt x="16354374" y="945070"/>
                </a:lnTo>
                <a:lnTo>
                  <a:pt x="16315119" y="977620"/>
                </a:lnTo>
                <a:lnTo>
                  <a:pt x="16276282" y="1010272"/>
                </a:lnTo>
                <a:lnTo>
                  <a:pt x="16237839" y="1042987"/>
                </a:lnTo>
                <a:lnTo>
                  <a:pt x="16199815" y="1075766"/>
                </a:lnTo>
                <a:lnTo>
                  <a:pt x="16124987" y="1141361"/>
                </a:lnTo>
                <a:lnTo>
                  <a:pt x="16051797" y="1206855"/>
                </a:lnTo>
                <a:lnTo>
                  <a:pt x="15980245" y="1272057"/>
                </a:lnTo>
                <a:lnTo>
                  <a:pt x="15876029" y="1368856"/>
                </a:lnTo>
                <a:lnTo>
                  <a:pt x="15617216" y="1614525"/>
                </a:lnTo>
                <a:lnTo>
                  <a:pt x="15542133" y="1684680"/>
                </a:lnTo>
                <a:lnTo>
                  <a:pt x="15504198" y="1719503"/>
                </a:lnTo>
                <a:lnTo>
                  <a:pt x="15465984" y="1754047"/>
                </a:lnTo>
                <a:lnTo>
                  <a:pt x="15427427" y="1788274"/>
                </a:lnTo>
                <a:lnTo>
                  <a:pt x="15388539" y="1822094"/>
                </a:lnTo>
                <a:lnTo>
                  <a:pt x="15349258" y="1855457"/>
                </a:lnTo>
                <a:lnTo>
                  <a:pt x="15341003" y="1862289"/>
                </a:lnTo>
                <a:lnTo>
                  <a:pt x="0" y="1862289"/>
                </a:lnTo>
                <a:lnTo>
                  <a:pt x="0" y="1909914"/>
                </a:lnTo>
                <a:lnTo>
                  <a:pt x="15282698" y="1909914"/>
                </a:lnTo>
                <a:lnTo>
                  <a:pt x="15269477" y="1920544"/>
                </a:lnTo>
                <a:lnTo>
                  <a:pt x="15228913" y="1952117"/>
                </a:lnTo>
                <a:lnTo>
                  <a:pt x="15187867" y="1982965"/>
                </a:lnTo>
                <a:lnTo>
                  <a:pt x="15146300" y="2013026"/>
                </a:lnTo>
                <a:lnTo>
                  <a:pt x="15104199" y="2042223"/>
                </a:lnTo>
                <a:lnTo>
                  <a:pt x="15061527" y="2070506"/>
                </a:lnTo>
                <a:lnTo>
                  <a:pt x="15018271" y="2097786"/>
                </a:lnTo>
                <a:lnTo>
                  <a:pt x="14974392" y="2124011"/>
                </a:lnTo>
                <a:lnTo>
                  <a:pt x="14932622" y="2147773"/>
                </a:lnTo>
                <a:lnTo>
                  <a:pt x="14890153" y="2170798"/>
                </a:lnTo>
                <a:lnTo>
                  <a:pt x="14846948" y="2193099"/>
                </a:lnTo>
                <a:lnTo>
                  <a:pt x="14802993" y="2214676"/>
                </a:lnTo>
                <a:lnTo>
                  <a:pt x="14758277" y="2235530"/>
                </a:lnTo>
                <a:lnTo>
                  <a:pt x="14712785" y="2255672"/>
                </a:lnTo>
                <a:lnTo>
                  <a:pt x="14666494" y="2275103"/>
                </a:lnTo>
                <a:lnTo>
                  <a:pt x="14619402" y="2293836"/>
                </a:lnTo>
                <a:lnTo>
                  <a:pt x="14571485" y="2311882"/>
                </a:lnTo>
                <a:lnTo>
                  <a:pt x="14522717" y="2329230"/>
                </a:lnTo>
                <a:lnTo>
                  <a:pt x="14473098" y="2345893"/>
                </a:lnTo>
                <a:lnTo>
                  <a:pt x="14422603" y="2361882"/>
                </a:lnTo>
                <a:lnTo>
                  <a:pt x="14371219" y="2377198"/>
                </a:lnTo>
                <a:lnTo>
                  <a:pt x="14318933" y="2391841"/>
                </a:lnTo>
                <a:lnTo>
                  <a:pt x="14309230" y="2394394"/>
                </a:lnTo>
                <a:lnTo>
                  <a:pt x="14492935" y="2394394"/>
                </a:lnTo>
                <a:lnTo>
                  <a:pt x="14566418" y="2369388"/>
                </a:lnTo>
                <a:lnTo>
                  <a:pt x="14613027" y="2352306"/>
                </a:lnTo>
                <a:lnTo>
                  <a:pt x="14658874" y="2334603"/>
                </a:lnTo>
                <a:lnTo>
                  <a:pt x="14703971" y="2316264"/>
                </a:lnTo>
                <a:lnTo>
                  <a:pt x="14748358" y="2297265"/>
                </a:lnTo>
                <a:lnTo>
                  <a:pt x="14792033" y="2277618"/>
                </a:lnTo>
                <a:lnTo>
                  <a:pt x="14834997" y="2257323"/>
                </a:lnTo>
                <a:lnTo>
                  <a:pt x="14877301" y="2236355"/>
                </a:lnTo>
                <a:lnTo>
                  <a:pt x="14918919" y="2214727"/>
                </a:lnTo>
                <a:lnTo>
                  <a:pt x="14959902" y="2192439"/>
                </a:lnTo>
                <a:lnTo>
                  <a:pt x="15000237" y="2169452"/>
                </a:lnTo>
                <a:lnTo>
                  <a:pt x="15042706" y="2144039"/>
                </a:lnTo>
                <a:lnTo>
                  <a:pt x="15084578" y="2117687"/>
                </a:lnTo>
                <a:lnTo>
                  <a:pt x="15125865" y="2090458"/>
                </a:lnTo>
                <a:lnTo>
                  <a:pt x="15166607" y="2062416"/>
                </a:lnTo>
                <a:lnTo>
                  <a:pt x="15206815" y="2033600"/>
                </a:lnTo>
                <a:lnTo>
                  <a:pt x="15246515" y="2004072"/>
                </a:lnTo>
                <a:lnTo>
                  <a:pt x="15285746" y="1973897"/>
                </a:lnTo>
                <a:lnTo>
                  <a:pt x="15324519" y="1943112"/>
                </a:lnTo>
                <a:lnTo>
                  <a:pt x="15362860" y="1911794"/>
                </a:lnTo>
                <a:lnTo>
                  <a:pt x="15365095" y="1909914"/>
                </a:lnTo>
                <a:lnTo>
                  <a:pt x="18288000" y="1909914"/>
                </a:lnTo>
                <a:lnTo>
                  <a:pt x="18288000" y="1862289"/>
                </a:lnTo>
                <a:lnTo>
                  <a:pt x="15421394" y="1862289"/>
                </a:lnTo>
                <a:lnTo>
                  <a:pt x="15438374" y="1847710"/>
                </a:lnTo>
                <a:lnTo>
                  <a:pt x="15475598" y="1815084"/>
                </a:lnTo>
                <a:lnTo>
                  <a:pt x="15512491" y="1782114"/>
                </a:lnTo>
                <a:lnTo>
                  <a:pt x="15549093" y="1748891"/>
                </a:lnTo>
                <a:lnTo>
                  <a:pt x="15585415" y="1715439"/>
                </a:lnTo>
                <a:lnTo>
                  <a:pt x="15657348" y="1648117"/>
                </a:lnTo>
                <a:lnTo>
                  <a:pt x="15911017" y="1407350"/>
                </a:lnTo>
                <a:lnTo>
                  <a:pt x="16014561" y="1311224"/>
                </a:lnTo>
                <a:lnTo>
                  <a:pt x="16085630" y="1246505"/>
                </a:lnTo>
                <a:lnTo>
                  <a:pt x="16158325" y="1181493"/>
                </a:lnTo>
                <a:lnTo>
                  <a:pt x="16232620" y="1116393"/>
                </a:lnTo>
                <a:lnTo>
                  <a:pt x="16270377" y="1083868"/>
                </a:lnTo>
                <a:lnTo>
                  <a:pt x="16308527" y="1051394"/>
                </a:lnTo>
                <a:lnTo>
                  <a:pt x="16347085" y="1018997"/>
                </a:lnTo>
                <a:lnTo>
                  <a:pt x="16386048" y="986701"/>
                </a:lnTo>
                <a:lnTo>
                  <a:pt x="16425393" y="954519"/>
                </a:lnTo>
                <a:lnTo>
                  <a:pt x="16465144" y="922502"/>
                </a:lnTo>
                <a:lnTo>
                  <a:pt x="16505289" y="890651"/>
                </a:lnTo>
                <a:lnTo>
                  <a:pt x="16545827" y="859002"/>
                </a:lnTo>
                <a:lnTo>
                  <a:pt x="16586772" y="827570"/>
                </a:lnTo>
                <a:lnTo>
                  <a:pt x="16628098" y="796391"/>
                </a:lnTo>
                <a:lnTo>
                  <a:pt x="16669830" y="765479"/>
                </a:lnTo>
                <a:lnTo>
                  <a:pt x="16711943" y="734872"/>
                </a:lnTo>
                <a:lnTo>
                  <a:pt x="16754450" y="704583"/>
                </a:lnTo>
                <a:lnTo>
                  <a:pt x="16797338" y="674636"/>
                </a:lnTo>
                <a:lnTo>
                  <a:pt x="16840632" y="645071"/>
                </a:lnTo>
                <a:lnTo>
                  <a:pt x="16884307" y="615886"/>
                </a:lnTo>
                <a:lnTo>
                  <a:pt x="16928364" y="587133"/>
                </a:lnTo>
                <a:lnTo>
                  <a:pt x="16972814" y="558812"/>
                </a:lnTo>
                <a:lnTo>
                  <a:pt x="17017645" y="530974"/>
                </a:lnTo>
                <a:lnTo>
                  <a:pt x="17062869" y="503618"/>
                </a:lnTo>
                <a:lnTo>
                  <a:pt x="17108475" y="476783"/>
                </a:lnTo>
                <a:lnTo>
                  <a:pt x="17154462" y="450494"/>
                </a:lnTo>
                <a:lnTo>
                  <a:pt x="17200830" y="424764"/>
                </a:lnTo>
                <a:lnTo>
                  <a:pt x="17248645" y="399072"/>
                </a:lnTo>
                <a:lnTo>
                  <a:pt x="17296511" y="374218"/>
                </a:lnTo>
                <a:lnTo>
                  <a:pt x="17344441" y="350202"/>
                </a:lnTo>
                <a:lnTo>
                  <a:pt x="17392409" y="327012"/>
                </a:lnTo>
                <a:lnTo>
                  <a:pt x="17440428" y="304660"/>
                </a:lnTo>
                <a:lnTo>
                  <a:pt x="17488485" y="283146"/>
                </a:lnTo>
                <a:lnTo>
                  <a:pt x="17536567" y="262483"/>
                </a:lnTo>
                <a:lnTo>
                  <a:pt x="17584674" y="242646"/>
                </a:lnTo>
                <a:lnTo>
                  <a:pt x="17632795" y="223659"/>
                </a:lnTo>
                <a:lnTo>
                  <a:pt x="17680928" y="205511"/>
                </a:lnTo>
                <a:lnTo>
                  <a:pt x="17729073" y="188214"/>
                </a:lnTo>
                <a:lnTo>
                  <a:pt x="17777206" y="171754"/>
                </a:lnTo>
                <a:lnTo>
                  <a:pt x="17825339" y="156146"/>
                </a:lnTo>
                <a:lnTo>
                  <a:pt x="17873460" y="141376"/>
                </a:lnTo>
                <a:lnTo>
                  <a:pt x="17921567" y="127457"/>
                </a:lnTo>
                <a:lnTo>
                  <a:pt x="17969637" y="114388"/>
                </a:lnTo>
                <a:lnTo>
                  <a:pt x="18017681" y="102171"/>
                </a:lnTo>
                <a:lnTo>
                  <a:pt x="18065687" y="90817"/>
                </a:lnTo>
                <a:lnTo>
                  <a:pt x="18113642" y="80302"/>
                </a:lnTo>
                <a:lnTo>
                  <a:pt x="18161559" y="70650"/>
                </a:lnTo>
                <a:lnTo>
                  <a:pt x="18209413" y="61836"/>
                </a:lnTo>
                <a:lnTo>
                  <a:pt x="18257304" y="55118"/>
                </a:lnTo>
                <a:lnTo>
                  <a:pt x="18288000" y="52793"/>
                </a:lnTo>
                <a:lnTo>
                  <a:pt x="18288000" y="0"/>
                </a:lnTo>
                <a:close/>
              </a:path>
            </a:pathLst>
          </a:custGeom>
          <a:solidFill>
            <a:srgbClr val="402D2D"/>
          </a:solidFill>
        </p:spPr>
        <p:txBody>
          <a:bodyPr wrap="square" lIns="0" tIns="0" rIns="0" bIns="0" rtlCol="0"/>
          <a:lstStyle/>
          <a:p>
            <a:endParaRPr/>
          </a:p>
        </p:txBody>
      </p:sp>
      <p:sp>
        <p:nvSpPr>
          <p:cNvPr id="5" name="TextBox 4">
            <a:extLst>
              <a:ext uri="{FF2B5EF4-FFF2-40B4-BE49-F238E27FC236}">
                <a16:creationId xmlns:a16="http://schemas.microsoft.com/office/drawing/2014/main" id="{B383B11E-EF38-1367-EE16-04C5983D55C6}"/>
              </a:ext>
            </a:extLst>
          </p:cNvPr>
          <p:cNvSpPr txBox="1"/>
          <p:nvPr/>
        </p:nvSpPr>
        <p:spPr>
          <a:xfrm>
            <a:off x="1976284" y="2005781"/>
            <a:ext cx="184731" cy="369332"/>
          </a:xfrm>
          <a:prstGeom prst="rect">
            <a:avLst/>
          </a:prstGeom>
          <a:noFill/>
        </p:spPr>
        <p:txBody>
          <a:bodyPr wrap="none" rtlCol="0">
            <a:spAutoFit/>
          </a:bodyPr>
          <a:lstStyle/>
          <a:p>
            <a:endParaRPr lang="en-US"/>
          </a:p>
        </p:txBody>
      </p:sp>
      <p:sp>
        <p:nvSpPr>
          <p:cNvPr id="6" name="object 10">
            <a:extLst>
              <a:ext uri="{FF2B5EF4-FFF2-40B4-BE49-F238E27FC236}">
                <a16:creationId xmlns:a16="http://schemas.microsoft.com/office/drawing/2014/main" id="{BECD02A4-529C-922B-CBE2-BA24D2DC11FB}"/>
              </a:ext>
            </a:extLst>
          </p:cNvPr>
          <p:cNvSpPr txBox="1"/>
          <p:nvPr/>
        </p:nvSpPr>
        <p:spPr>
          <a:xfrm>
            <a:off x="5492750" y="3520377"/>
            <a:ext cx="7515859" cy="6397777"/>
          </a:xfrm>
          <a:prstGeom prst="rect">
            <a:avLst/>
          </a:prstGeom>
        </p:spPr>
        <p:txBody>
          <a:bodyPr vert="horz" wrap="square" lIns="0" tIns="8890" rIns="0" bIns="0" rtlCol="0">
            <a:spAutoFit/>
          </a:bodyPr>
          <a:lstStyle/>
          <a:p>
            <a:pPr marL="0" marR="0" algn="ctr">
              <a:spcBef>
                <a:spcPts val="0"/>
              </a:spcBef>
              <a:spcAft>
                <a:spcPts val="0"/>
              </a:spcAft>
            </a:pPr>
            <a:r>
              <a:rPr lang="en-US" sz="2800" b="1" u="sng" dirty="0">
                <a:effectLst/>
                <a:latin typeface="Times New Roman" panose="02020603050405020304" pitchFamily="18" charset="0"/>
                <a:ea typeface="Times New Roman" panose="02020603050405020304" pitchFamily="18" charset="0"/>
              </a:rPr>
              <a:t>Team Members:</a:t>
            </a:r>
          </a:p>
          <a:p>
            <a:pPr marL="0" marR="0" algn="ctr">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800" dirty="0" err="1">
                <a:effectLst/>
                <a:latin typeface="Times New Roman" panose="02020603050405020304" pitchFamily="18" charset="0"/>
                <a:ea typeface="Times New Roman" panose="02020603050405020304" pitchFamily="18" charset="0"/>
              </a:rPr>
              <a:t>Amaresh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Goshika</a:t>
            </a:r>
            <a:endParaRPr lang="en-US" sz="2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800" dirty="0" err="1">
                <a:effectLst/>
                <a:latin typeface="Times New Roman" panose="02020603050405020304" pitchFamily="18" charset="0"/>
                <a:ea typeface="Times New Roman" panose="02020603050405020304" pitchFamily="18" charset="0"/>
              </a:rPr>
              <a:t>Navya</a:t>
            </a:r>
            <a:r>
              <a:rPr lang="en-US" sz="2800" dirty="0">
                <a:effectLst/>
                <a:latin typeface="Times New Roman" panose="02020603050405020304" pitchFamily="18" charset="0"/>
                <a:ea typeface="Times New Roman" panose="02020603050405020304" pitchFamily="18" charset="0"/>
              </a:rPr>
              <a:t> Sri </a:t>
            </a:r>
            <a:r>
              <a:rPr lang="en-US" sz="2800" dirty="0" err="1">
                <a:effectLst/>
                <a:latin typeface="Times New Roman" panose="02020603050405020304" pitchFamily="18" charset="0"/>
                <a:ea typeface="Times New Roman" panose="02020603050405020304" pitchFamily="18" charset="0"/>
              </a:rPr>
              <a:t>Sunku</a:t>
            </a:r>
            <a:endParaRPr lang="en-US" sz="2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800" dirty="0">
                <a:effectLst/>
                <a:latin typeface="Times New Roman" panose="02020603050405020304" pitchFamily="18" charset="0"/>
                <a:ea typeface="Times New Roman" panose="02020603050405020304" pitchFamily="18" charset="0"/>
              </a:rPr>
              <a:t>Lakshmi Padmavathi </a:t>
            </a:r>
            <a:r>
              <a:rPr lang="en-US" sz="2800" dirty="0" err="1">
                <a:effectLst/>
                <a:latin typeface="Times New Roman" panose="02020603050405020304" pitchFamily="18" charset="0"/>
                <a:ea typeface="Times New Roman" panose="02020603050405020304" pitchFamily="18" charset="0"/>
              </a:rPr>
              <a:t>Devara</a:t>
            </a:r>
            <a:endParaRPr lang="en-US" sz="2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p>
            <a:pPr marL="0" marR="0" algn="ctr">
              <a:spcBef>
                <a:spcPts val="0"/>
              </a:spcBef>
              <a:spcAft>
                <a:spcPts val="0"/>
              </a:spcAft>
            </a:pPr>
            <a:r>
              <a:rPr lang="en-US" sz="2800" b="1" u="sng" dirty="0">
                <a:effectLst/>
                <a:latin typeface="Times New Roman" panose="02020603050405020304" pitchFamily="18" charset="0"/>
                <a:ea typeface="Times New Roman" panose="02020603050405020304" pitchFamily="18" charset="0"/>
              </a:rPr>
              <a:t>Supervising Professor</a:t>
            </a:r>
            <a:endParaRPr lang="en-US" sz="28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Dr. Jane Liu</a:t>
            </a:r>
          </a:p>
          <a:p>
            <a:pPr marL="0" marR="0" algn="ctr">
              <a:lnSpc>
                <a:spcPct val="200000"/>
              </a:lnSpc>
              <a:spcBef>
                <a:spcPts val="0"/>
              </a:spcBef>
              <a:spcAft>
                <a:spcPts val="0"/>
              </a:spcAft>
            </a:pPr>
            <a:r>
              <a:rPr lang="en-US" sz="2800" b="1" u="sng" dirty="0">
                <a:effectLst/>
                <a:latin typeface="Times New Roman" panose="02020603050405020304" pitchFamily="18" charset="0"/>
                <a:ea typeface="Times New Roman" panose="02020603050405020304" pitchFamily="18" charset="0"/>
              </a:rPr>
              <a:t>Faculty Committee Members</a:t>
            </a:r>
            <a:endParaRPr lang="en-US" sz="28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Dr. Md Rakib Islam</a:t>
            </a:r>
          </a:p>
          <a:p>
            <a:pPr marL="0" marR="0" algn="ctr">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Dr. </a:t>
            </a:r>
            <a:r>
              <a:rPr lang="en-US" sz="2800" dirty="0" err="1">
                <a:effectLst/>
                <a:latin typeface="Times New Roman" panose="02020603050405020304" pitchFamily="18" charset="0"/>
                <a:ea typeface="Times New Roman" panose="02020603050405020304" pitchFamily="18" charset="0"/>
              </a:rPr>
              <a:t>Xingya</a:t>
            </a:r>
            <a:r>
              <a:rPr lang="en-US" sz="2800" dirty="0">
                <a:effectLst/>
                <a:latin typeface="Times New Roman" panose="02020603050405020304" pitchFamily="18" charset="0"/>
                <a:ea typeface="Times New Roman" panose="02020603050405020304" pitchFamily="18" charset="0"/>
              </a:rPr>
              <a:t> Liu</a:t>
            </a:r>
          </a:p>
          <a:p>
            <a:pPr marL="12700" marR="5080">
              <a:lnSpc>
                <a:spcPct val="101099"/>
              </a:lnSpc>
              <a:spcBef>
                <a:spcPts val="70"/>
              </a:spcBef>
              <a:tabLst>
                <a:tab pos="7164705" algn="l"/>
              </a:tabLst>
            </a:pPr>
            <a:endParaRPr lang="en-US" sz="4400" dirty="0">
              <a:solidFill>
                <a:srgbClr val="402D2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A94AA1-03F6-6172-82AF-15507DDE938D}"/>
              </a:ext>
            </a:extLst>
          </p:cNvPr>
          <p:cNvSpPr txBox="1"/>
          <p:nvPr/>
        </p:nvSpPr>
        <p:spPr>
          <a:xfrm>
            <a:off x="8075438" y="969582"/>
            <a:ext cx="2137124" cy="707886"/>
          </a:xfrm>
          <a:prstGeom prst="rect">
            <a:avLst/>
          </a:prstGeom>
          <a:noFill/>
        </p:spPr>
        <p:txBody>
          <a:bodyPr wrap="none" rtlCol="0">
            <a:spAutoFit/>
          </a:bodyPr>
          <a:lstStyle/>
          <a:p>
            <a:r>
              <a:rPr lang="en-US" sz="4000" dirty="0">
                <a:solidFill>
                  <a:srgbClr val="402D2D"/>
                </a:solidFill>
                <a:latin typeface="Times New Roman" panose="02020603050405020304" pitchFamily="18" charset="0"/>
                <a:cs typeface="Times New Roman" panose="02020603050405020304" pitchFamily="18" charset="0"/>
              </a:rPr>
              <a:t>Group 10</a:t>
            </a:r>
          </a:p>
        </p:txBody>
      </p:sp>
      <p:sp>
        <p:nvSpPr>
          <p:cNvPr id="8" name="Slide Number Placeholder 7">
            <a:extLst>
              <a:ext uri="{FF2B5EF4-FFF2-40B4-BE49-F238E27FC236}">
                <a16:creationId xmlns:a16="http://schemas.microsoft.com/office/drawing/2014/main" id="{AFE73DB2-7550-2DBB-3C1D-43E3D2F64EB9}"/>
              </a:ext>
            </a:extLst>
          </p:cNvPr>
          <p:cNvSpPr>
            <a:spLocks noGrp="1"/>
          </p:cNvSpPr>
          <p:nvPr>
            <p:ph type="sldNum" sz="quarter" idx="7"/>
          </p:nvPr>
        </p:nvSpPr>
        <p:spPr>
          <a:xfrm>
            <a:off x="13112750" y="9089897"/>
            <a:ext cx="4209161" cy="514985"/>
          </a:xfrm>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Times New Roman" panose="02020603050405020304" pitchFamily="18" charset="0"/>
              </a:rPr>
              <a:t>Technologies Used</a:t>
            </a:r>
            <a:endParaRPr spc="-190" dirty="0">
              <a:latin typeface="Georgia"/>
              <a:cs typeface="Times New Roman" panose="02020603050405020304" pitchFamily="18" charset="0"/>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587298" y="2555804"/>
            <a:ext cx="13812136" cy="5143716"/>
          </a:xfrm>
          <a:prstGeom prst="rect">
            <a:avLst/>
          </a:prstGeom>
          <a:noFill/>
        </p:spPr>
        <p:txBody>
          <a:bodyPr wrap="square" rtlCol="0">
            <a:spAutoFit/>
          </a:bodyPr>
          <a:lstStyle/>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Natural Language Processing </a:t>
            </a:r>
          </a:p>
          <a:p>
            <a:pPr marL="457200" marR="0" lvl="0" indent="-457200" algn="just">
              <a:lnSpc>
                <a:spcPct val="115000"/>
              </a:lnSpc>
              <a:spcBef>
                <a:spcPts val="0"/>
              </a:spcBef>
              <a:spcAft>
                <a:spcPts val="0"/>
              </a:spcAft>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Machine learning</a:t>
            </a:r>
          </a:p>
          <a:p>
            <a:pPr marL="457200" marR="0" lvl="0" indent="-457200" algn="just">
              <a:lnSpc>
                <a:spcPct val="115000"/>
              </a:lnSpc>
              <a:spcBef>
                <a:spcPts val="0"/>
              </a:spcBef>
              <a:spcAft>
                <a:spcPts val="0"/>
              </a:spcAft>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Python </a:t>
            </a:r>
          </a:p>
          <a:p>
            <a:pPr marL="457200" marR="0" lvl="0" indent="-457200" algn="just">
              <a:lnSpc>
                <a:spcPct val="115000"/>
              </a:lnSpc>
              <a:spcBef>
                <a:spcPts val="0"/>
              </a:spcBef>
              <a:spcAft>
                <a:spcPts val="0"/>
              </a:spcAft>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Bootstrap</a:t>
            </a:r>
          </a:p>
          <a:p>
            <a:pPr marL="457200" marR="0" lvl="0" indent="-457200" algn="just">
              <a:lnSpc>
                <a:spcPct val="115000"/>
              </a:lnSpc>
              <a:spcBef>
                <a:spcPts val="0"/>
              </a:spcBef>
              <a:spcAft>
                <a:spcPts val="0"/>
              </a:spcAft>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Django</a:t>
            </a:r>
          </a:p>
          <a:p>
            <a:pPr marL="457200" marR="0" lvl="0" indent="-457200" algn="just">
              <a:lnSpc>
                <a:spcPct val="115000"/>
              </a:lnSpc>
              <a:spcBef>
                <a:spcPts val="0"/>
              </a:spcBef>
              <a:spcAft>
                <a:spcPts val="0"/>
              </a:spcAft>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Audio Summarizer Modals</a:t>
            </a:r>
          </a:p>
          <a:p>
            <a:pPr marL="457200" marR="0" lvl="0" indent="-457200" algn="just">
              <a:lnSpc>
                <a:spcPct val="115000"/>
              </a:lnSpc>
              <a:spcBef>
                <a:spcPts val="0"/>
              </a:spcBef>
              <a:spcAft>
                <a:spcPts val="0"/>
              </a:spcAft>
              <a:buFont typeface="Arial" panose="020B0604020202020204" pitchFamily="34" charset="0"/>
              <a:buChar char="•"/>
            </a:pPr>
            <a:endParaRPr lang="en-US" sz="3200" dirty="0">
              <a:effectLst/>
              <a:latin typeface="Times New Roman" panose="02020603050405020304" pitchFamily="18" charset="0"/>
              <a:ea typeface="Times New Roman" panose="02020603050405020304" pitchFamily="18" charset="0"/>
            </a:endParaRPr>
          </a:p>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959FC729-E8B0-826B-8A19-23E4693D736B}"/>
              </a:ext>
            </a:extLst>
          </p:cNvPr>
          <p:cNvSpPr>
            <a:spLocks noGrp="1"/>
          </p:cNvSpPr>
          <p:nvPr>
            <p:ph type="sldNum" sz="quarter" idx="7"/>
          </p:nvPr>
        </p:nvSpPr>
        <p:spPr>
          <a:xfrm>
            <a:off x="13188950" y="9417050"/>
            <a:ext cx="4209161" cy="514985"/>
          </a:xfrm>
        </p:spPr>
        <p:txBody>
          <a:bodyPr/>
          <a:lstStyle/>
          <a:p>
            <a:fld id="{B6F15528-21DE-4FAA-801E-634DDDAF4B2B}" type="slidenum">
              <a:rPr lang="en-US" smtClean="0"/>
              <a:t>10</a:t>
            </a:fld>
            <a:endParaRPr lang="en-US" dirty="0"/>
          </a:p>
        </p:txBody>
      </p:sp>
    </p:spTree>
    <p:extLst>
      <p:ext uri="{BB962C8B-B14F-4D97-AF65-F5344CB8AC3E}">
        <p14:creationId xmlns:p14="http://schemas.microsoft.com/office/powerpoint/2010/main" val="398376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377950" y="1492250"/>
            <a:ext cx="15163800" cy="6768776"/>
          </a:xfrm>
          <a:prstGeom prst="rect">
            <a:avLst/>
          </a:prstGeom>
          <a:noFill/>
        </p:spPr>
        <p:txBody>
          <a:bodyPr wrap="square" rtlCol="0">
            <a:spAutoFit/>
          </a:bodyPr>
          <a:lstStyle/>
          <a:p>
            <a:pPr marR="0" lvl="0" algn="just">
              <a:lnSpc>
                <a:spcPct val="115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Natural Language Processing </a:t>
            </a:r>
          </a:p>
          <a:p>
            <a:pPr marR="0" lvl="0" algn="just">
              <a:lnSpc>
                <a:spcPct val="115000"/>
              </a:lnSpc>
              <a:spcBef>
                <a:spcPts val="0"/>
              </a:spcBef>
              <a:spcAft>
                <a:spcPts val="0"/>
              </a:spcAft>
            </a:pPr>
            <a:endParaRPr lang="en-US" sz="4400" dirty="0">
              <a:effectLst/>
              <a:latin typeface="Times New Roman" panose="02020603050405020304" pitchFamily="18" charset="0"/>
              <a:ea typeface="Times New Roman" panose="02020603050405020304" pitchFamily="18" charset="0"/>
            </a:endParaRPr>
          </a:p>
          <a:p>
            <a:pPr algn="just">
              <a:lnSpc>
                <a:spcPct val="115000"/>
              </a:lnSpc>
            </a:pPr>
            <a:r>
              <a:rPr lang="en-US" sz="2800" dirty="0">
                <a:effectLst/>
                <a:latin typeface="Times New Roman" panose="02020603050405020304" pitchFamily="18" charset="0"/>
                <a:ea typeface="Times New Roman" panose="02020603050405020304" pitchFamily="18" charset="0"/>
              </a:rPr>
              <a:t>Natural language processing (NLP) is a subfield of linguistics, computer science, and artificial intelligence concerned with the interactions between computers and human language, and how to program computers to process and analyze large amounts of natural language data. The result is a computer capable of ”understanding” the contents of documents, including the contextual nuances of the language within them. The technology can then accurately extract information and insights contained in the documents as well as categorize and organize the documents themselves. </a:t>
            </a:r>
          </a:p>
          <a:p>
            <a:pPr marL="457200" marR="0" lvl="0" indent="-457200" algn="just">
              <a:lnSpc>
                <a:spcPct val="115000"/>
              </a:lnSpc>
              <a:spcBef>
                <a:spcPts val="0"/>
              </a:spcBef>
              <a:spcAft>
                <a:spcPts val="0"/>
              </a:spcAft>
              <a:buFont typeface="Arial" panose="020B0604020202020204" pitchFamily="34" charset="0"/>
              <a:buChar char="•"/>
            </a:pPr>
            <a:endParaRPr lang="en-US" sz="3200" dirty="0">
              <a:effectLst/>
              <a:latin typeface="Times New Roman" panose="02020603050405020304" pitchFamily="18" charset="0"/>
              <a:ea typeface="Times New Roman" panose="02020603050405020304" pitchFamily="18" charset="0"/>
            </a:endParaRPr>
          </a:p>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a:p>
            <a:r>
              <a:rPr lang="en-US" sz="3200" dirty="0">
                <a:latin typeface="Times New Roman" panose="02020603050405020304" pitchFamily="18" charset="0"/>
                <a:ea typeface="Times New Roman" panose="02020603050405020304" pitchFamily="18" charset="0"/>
              </a:rPr>
              <a:t>Ref: </a:t>
            </a:r>
            <a:r>
              <a:rPr lang="en-US" sz="3200" dirty="0">
                <a:effectLst/>
                <a:latin typeface="Times New Roman" panose="02020603050405020304" pitchFamily="18" charset="0"/>
              </a:rPr>
              <a:t>Real-Time Speech-To-Text </a:t>
            </a:r>
            <a:r>
              <a:rPr lang="en-US" sz="3200" dirty="0">
                <a:latin typeface="Times New Roman" panose="02020603050405020304" pitchFamily="18" charset="0"/>
              </a:rPr>
              <a:t> by </a:t>
            </a:r>
            <a:r>
              <a:rPr lang="en-US" sz="3200" dirty="0">
                <a:effectLst/>
                <a:latin typeface="Times New Roman,Bold"/>
              </a:rPr>
              <a:t>K. P. Vijayakumar, Hemant Singh, </a:t>
            </a:r>
            <a:r>
              <a:rPr lang="en-US" sz="3200" dirty="0" err="1">
                <a:effectLst/>
                <a:latin typeface="Times New Roman,Bold"/>
              </a:rPr>
              <a:t>Animesh</a:t>
            </a:r>
            <a:r>
              <a:rPr lang="en-US" sz="3200" dirty="0">
                <a:effectLst/>
                <a:latin typeface="Times New Roman,Bold"/>
              </a:rPr>
              <a:t> Mohanty </a:t>
            </a:r>
            <a:endParaRPr lang="en-US" sz="3200" dirty="0"/>
          </a:p>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959FC729-E8B0-826B-8A19-23E4693D736B}"/>
              </a:ext>
            </a:extLst>
          </p:cNvPr>
          <p:cNvSpPr>
            <a:spLocks noGrp="1"/>
          </p:cNvSpPr>
          <p:nvPr>
            <p:ph type="sldNum" sz="quarter" idx="7"/>
          </p:nvPr>
        </p:nvSpPr>
        <p:spPr>
          <a:xfrm>
            <a:off x="13188950" y="9417050"/>
            <a:ext cx="4209161" cy="514985"/>
          </a:xfrm>
        </p:spPr>
        <p:txBody>
          <a:bodyPr/>
          <a:lstStyle/>
          <a:p>
            <a:fld id="{B6F15528-21DE-4FAA-801E-634DDDAF4B2B}" type="slidenum">
              <a:rPr lang="en-US" smtClean="0"/>
              <a:t>11</a:t>
            </a:fld>
            <a:endParaRPr lang="en-US" dirty="0"/>
          </a:p>
        </p:txBody>
      </p:sp>
    </p:spTree>
    <p:extLst>
      <p:ext uri="{BB962C8B-B14F-4D97-AF65-F5344CB8AC3E}">
        <p14:creationId xmlns:p14="http://schemas.microsoft.com/office/powerpoint/2010/main" val="321537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377950" y="1492250"/>
            <a:ext cx="15163800" cy="6672596"/>
          </a:xfrm>
          <a:prstGeom prst="rect">
            <a:avLst/>
          </a:prstGeom>
          <a:noFill/>
        </p:spPr>
        <p:txBody>
          <a:bodyPr wrap="square" rtlCol="0">
            <a:spAutoFit/>
          </a:bodyPr>
          <a:lstStyle/>
          <a:p>
            <a:pPr marR="0" lvl="0" algn="just">
              <a:lnSpc>
                <a:spcPct val="115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Machine Learning</a:t>
            </a:r>
          </a:p>
          <a:p>
            <a:pPr marR="0" lvl="0" algn="just">
              <a:lnSpc>
                <a:spcPct val="115000"/>
              </a:lnSpc>
              <a:spcBef>
                <a:spcPts val="0"/>
              </a:spcBef>
              <a:spcAft>
                <a:spcPts val="0"/>
              </a:spcAft>
            </a:pPr>
            <a:endParaRPr lang="en-US" sz="4400" dirty="0">
              <a:effectLst/>
              <a:latin typeface="Times New Roman" panose="02020603050405020304" pitchFamily="18" charset="0"/>
              <a:ea typeface="Times New Roman" panose="02020603050405020304" pitchFamily="18" charset="0"/>
            </a:endParaRPr>
          </a:p>
          <a:p>
            <a:pPr marR="0" lvl="0" algn="just">
              <a:lnSpc>
                <a:spcPct val="115000"/>
              </a:lnSpc>
              <a:spcBef>
                <a:spcPts val="0"/>
              </a:spcBef>
              <a:spcAft>
                <a:spcPts val="0"/>
              </a:spcAft>
            </a:pPr>
            <a:r>
              <a:rPr lang="en-US" sz="3200" dirty="0">
                <a:effectLst/>
                <a:latin typeface="Times New Roman" panose="02020603050405020304" pitchFamily="18" charset="0"/>
                <a:ea typeface="Times New Roman" panose="02020603050405020304" pitchFamily="18" charset="0"/>
              </a:rPr>
              <a:t>The discipline of machine learning employs various approaches to teach computers to accomplish tasks where no fully satisfactory algorithm is available. In cases where vast numbers of potential answers exist, one approach is to label some of the correct answers as valid. This can then be used as training data for the computer to improve the algorithm it uses to determine correct answers. For example, to train a system for the task of digital character recognition, the MNIST dataset of handwritten digits has often been used</a:t>
            </a:r>
            <a:r>
              <a:rPr lang="en-US" sz="3200" dirty="0">
                <a:effectLst/>
              </a:rPr>
              <a:t> </a:t>
            </a:r>
          </a:p>
          <a:p>
            <a:pPr marR="0" lvl="0" algn="just">
              <a:lnSpc>
                <a:spcPct val="115000"/>
              </a:lnSpc>
              <a:spcBef>
                <a:spcPts val="0"/>
              </a:spcBef>
              <a:spcAft>
                <a:spcPts val="0"/>
              </a:spcAft>
            </a:pPr>
            <a:endParaRPr lang="en-US" sz="3200" dirty="0">
              <a:latin typeface="Times New Roman" panose="02020603050405020304" pitchFamily="18" charset="0"/>
              <a:ea typeface="Times New Roman" panose="02020603050405020304" pitchFamily="18" charset="0"/>
            </a:endParaRPr>
          </a:p>
          <a:p>
            <a:pPr marR="0" lvl="0" algn="just">
              <a:lnSpc>
                <a:spcPct val="115000"/>
              </a:lnSpc>
              <a:spcBef>
                <a:spcPts val="0"/>
              </a:spcBef>
              <a:spcAft>
                <a:spcPts val="0"/>
              </a:spcAft>
            </a:pPr>
            <a:endParaRPr lang="en-US" sz="3200" dirty="0">
              <a:effectLst/>
              <a:latin typeface="Times New Roman" panose="02020603050405020304" pitchFamily="18" charset="0"/>
              <a:ea typeface="Times New Roman" panose="02020603050405020304" pitchFamily="18" charset="0"/>
            </a:endParaRPr>
          </a:p>
          <a:p>
            <a:pPr algn="l"/>
            <a:r>
              <a:rPr lang="en-US" sz="3200" dirty="0">
                <a:effectLst/>
                <a:latin typeface="Times New Roman" panose="02020603050405020304" pitchFamily="18" charset="0"/>
                <a:ea typeface="Times New Roman" panose="02020603050405020304" pitchFamily="18" charset="0"/>
              </a:rPr>
              <a:t>Ref: </a:t>
            </a:r>
            <a:r>
              <a:rPr lang="en-US" sz="3200" dirty="0">
                <a:effectLst/>
                <a:latin typeface="Georgia,Bold"/>
              </a:rPr>
              <a:t>Automatic text summarization using deep learning</a:t>
            </a:r>
            <a:r>
              <a:rPr lang="en-US" sz="3200" dirty="0">
                <a:latin typeface="Times New Roman" panose="02020603050405020304" pitchFamily="18" charset="0"/>
              </a:rPr>
              <a:t> by </a:t>
            </a:r>
            <a:r>
              <a:rPr lang="en-US" sz="3200" dirty="0" err="1">
                <a:effectLst/>
                <a:latin typeface="Times New Roman,Bold"/>
              </a:rPr>
              <a:t>Keerthana</a:t>
            </a:r>
            <a:r>
              <a:rPr lang="en-US" sz="3200" dirty="0">
                <a:effectLst/>
                <a:latin typeface="Times New Roman,Bold"/>
              </a:rPr>
              <a:t> P </a:t>
            </a:r>
            <a:endParaRPr lang="en-US" sz="3200" dirty="0"/>
          </a:p>
        </p:txBody>
      </p:sp>
      <p:sp>
        <p:nvSpPr>
          <p:cNvPr id="2" name="Slide Number Placeholder 1">
            <a:extLst>
              <a:ext uri="{FF2B5EF4-FFF2-40B4-BE49-F238E27FC236}">
                <a16:creationId xmlns:a16="http://schemas.microsoft.com/office/drawing/2014/main" id="{959FC729-E8B0-826B-8A19-23E4693D736B}"/>
              </a:ext>
            </a:extLst>
          </p:cNvPr>
          <p:cNvSpPr>
            <a:spLocks noGrp="1"/>
          </p:cNvSpPr>
          <p:nvPr>
            <p:ph type="sldNum" sz="quarter" idx="7"/>
          </p:nvPr>
        </p:nvSpPr>
        <p:spPr>
          <a:xfrm>
            <a:off x="13188950" y="9417050"/>
            <a:ext cx="4209161" cy="514985"/>
          </a:xfrm>
        </p:spPr>
        <p:txBody>
          <a:bodyPr/>
          <a:lstStyle/>
          <a:p>
            <a:fld id="{B6F15528-21DE-4FAA-801E-634DDDAF4B2B}" type="slidenum">
              <a:rPr lang="en-US" smtClean="0"/>
              <a:t>12</a:t>
            </a:fld>
            <a:endParaRPr lang="en-US" dirty="0"/>
          </a:p>
        </p:txBody>
      </p:sp>
    </p:spTree>
    <p:extLst>
      <p:ext uri="{BB962C8B-B14F-4D97-AF65-F5344CB8AC3E}">
        <p14:creationId xmlns:p14="http://schemas.microsoft.com/office/powerpoint/2010/main" val="414213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86466"/>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Landing Page</a:t>
            </a:r>
            <a:endParaRPr spc="-190" dirty="0">
              <a:latin typeface="Georgia"/>
              <a:cs typeface="Georgia"/>
            </a:endParaRPr>
          </a:p>
        </p:txBody>
      </p:sp>
      <p:pic>
        <p:nvPicPr>
          <p:cNvPr id="2" name="Picture 1">
            <a:extLst>
              <a:ext uri="{FF2B5EF4-FFF2-40B4-BE49-F238E27FC236}">
                <a16:creationId xmlns:a16="http://schemas.microsoft.com/office/drawing/2014/main" id="{1AEB9FC8-C8FA-465E-0CB9-6C53E67E65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3750" y="2559050"/>
            <a:ext cx="13658278" cy="6759583"/>
          </a:xfrm>
          <a:prstGeom prst="rect">
            <a:avLst/>
          </a:prstGeom>
        </p:spPr>
      </p:pic>
      <p:sp>
        <p:nvSpPr>
          <p:cNvPr id="3" name="Slide Number Placeholder 2">
            <a:extLst>
              <a:ext uri="{FF2B5EF4-FFF2-40B4-BE49-F238E27FC236}">
                <a16:creationId xmlns:a16="http://schemas.microsoft.com/office/drawing/2014/main" id="{4D942C41-F7BF-0202-7B3B-49A817BD6DCB}"/>
              </a:ext>
            </a:extLst>
          </p:cNvPr>
          <p:cNvSpPr>
            <a:spLocks noGrp="1"/>
          </p:cNvSpPr>
          <p:nvPr>
            <p:ph type="sldNum" sz="quarter" idx="7"/>
          </p:nvPr>
        </p:nvSpPr>
        <p:spPr>
          <a:xfrm>
            <a:off x="13188950" y="9342639"/>
            <a:ext cx="4209161" cy="514985"/>
          </a:xfrm>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380662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0949" y="1200546"/>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Sign Up Page</a:t>
            </a:r>
            <a:endParaRPr spc="-190" dirty="0">
              <a:latin typeface="Georgia"/>
              <a:cs typeface="Georgia"/>
            </a:endParaRPr>
          </a:p>
        </p:txBody>
      </p:sp>
      <p:pic>
        <p:nvPicPr>
          <p:cNvPr id="3" name="Picture 2" descr="A screenshot of a computer&#10;&#10;Description automatically generated">
            <a:extLst>
              <a:ext uri="{FF2B5EF4-FFF2-40B4-BE49-F238E27FC236}">
                <a16:creationId xmlns:a16="http://schemas.microsoft.com/office/drawing/2014/main" id="{E310C336-8CC0-DE2E-FB3F-F706E00223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8550" y="2635250"/>
            <a:ext cx="12504126" cy="6621108"/>
          </a:xfrm>
          <a:prstGeom prst="rect">
            <a:avLst/>
          </a:prstGeom>
        </p:spPr>
      </p:pic>
      <p:sp>
        <p:nvSpPr>
          <p:cNvPr id="4" name="Slide Number Placeholder 3">
            <a:extLst>
              <a:ext uri="{FF2B5EF4-FFF2-40B4-BE49-F238E27FC236}">
                <a16:creationId xmlns:a16="http://schemas.microsoft.com/office/drawing/2014/main" id="{7CE71753-1088-ED33-9C0E-E20E21286154}"/>
              </a:ext>
            </a:extLst>
          </p:cNvPr>
          <p:cNvSpPr>
            <a:spLocks noGrp="1"/>
          </p:cNvSpPr>
          <p:nvPr>
            <p:ph type="sldNum" sz="quarter" idx="7"/>
          </p:nvPr>
        </p:nvSpPr>
        <p:spPr>
          <a:xfrm>
            <a:off x="13112750" y="9340850"/>
            <a:ext cx="4209161" cy="514985"/>
          </a:xfrm>
        </p:spPr>
        <p:txBody>
          <a:bodyPr/>
          <a:lstStyle/>
          <a:p>
            <a:fld id="{B6F15528-21DE-4FAA-801E-634DDDAF4B2B}" type="slidenum">
              <a:rPr lang="en-US" smtClean="0"/>
              <a:t>14</a:t>
            </a:fld>
            <a:endParaRPr lang="en-US" dirty="0"/>
          </a:p>
        </p:txBody>
      </p:sp>
    </p:spTree>
    <p:extLst>
      <p:ext uri="{BB962C8B-B14F-4D97-AF65-F5344CB8AC3E}">
        <p14:creationId xmlns:p14="http://schemas.microsoft.com/office/powerpoint/2010/main" val="364847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09364"/>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Login Page</a:t>
            </a:r>
            <a:endParaRPr spc="-190" dirty="0">
              <a:latin typeface="Georgia"/>
              <a:cs typeface="Georgia"/>
            </a:endParaRPr>
          </a:p>
        </p:txBody>
      </p:sp>
      <p:pic>
        <p:nvPicPr>
          <p:cNvPr id="3" name="Picture 2" descr="A screenshot of a computer&#10;&#10;Description automatically generated">
            <a:extLst>
              <a:ext uri="{FF2B5EF4-FFF2-40B4-BE49-F238E27FC236}">
                <a16:creationId xmlns:a16="http://schemas.microsoft.com/office/drawing/2014/main" id="{E28ECB02-E776-6582-1114-4E623B1A04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072" y="2559049"/>
            <a:ext cx="15487077" cy="5705482"/>
          </a:xfrm>
          <a:prstGeom prst="rect">
            <a:avLst/>
          </a:prstGeom>
        </p:spPr>
      </p:pic>
      <p:sp>
        <p:nvSpPr>
          <p:cNvPr id="4" name="Slide Number Placeholder 3">
            <a:extLst>
              <a:ext uri="{FF2B5EF4-FFF2-40B4-BE49-F238E27FC236}">
                <a16:creationId xmlns:a16="http://schemas.microsoft.com/office/drawing/2014/main" id="{16D7AD3E-5EAF-C1D4-DC59-4AC3CB5F438D}"/>
              </a:ext>
            </a:extLst>
          </p:cNvPr>
          <p:cNvSpPr>
            <a:spLocks noGrp="1"/>
          </p:cNvSpPr>
          <p:nvPr>
            <p:ph type="sldNum" sz="quarter" idx="7"/>
          </p:nvPr>
        </p:nvSpPr>
        <p:spPr>
          <a:xfrm>
            <a:off x="13188950" y="9264650"/>
            <a:ext cx="4209161" cy="514985"/>
          </a:xfrm>
        </p:spPr>
        <p:txBody>
          <a:bodyPr/>
          <a:lstStyle/>
          <a:p>
            <a:fld id="{B6F15528-21DE-4FAA-801E-634DDDAF4B2B}" type="slidenum">
              <a:rPr lang="en-US" smtClean="0"/>
              <a:t>15</a:t>
            </a:fld>
            <a:endParaRPr lang="en-US" dirty="0"/>
          </a:p>
        </p:txBody>
      </p:sp>
    </p:spTree>
    <p:extLst>
      <p:ext uri="{BB962C8B-B14F-4D97-AF65-F5344CB8AC3E}">
        <p14:creationId xmlns:p14="http://schemas.microsoft.com/office/powerpoint/2010/main" val="173924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09364"/>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Home Page</a:t>
            </a:r>
            <a:endParaRPr spc="-190" dirty="0">
              <a:latin typeface="Georgia"/>
              <a:cs typeface="Georgia"/>
            </a:endParaRPr>
          </a:p>
        </p:txBody>
      </p:sp>
      <p:sp>
        <p:nvSpPr>
          <p:cNvPr id="4" name="Slide Number Placeholder 3">
            <a:extLst>
              <a:ext uri="{FF2B5EF4-FFF2-40B4-BE49-F238E27FC236}">
                <a16:creationId xmlns:a16="http://schemas.microsoft.com/office/drawing/2014/main" id="{16D7AD3E-5EAF-C1D4-DC59-4AC3CB5F438D}"/>
              </a:ext>
            </a:extLst>
          </p:cNvPr>
          <p:cNvSpPr>
            <a:spLocks noGrp="1"/>
          </p:cNvSpPr>
          <p:nvPr>
            <p:ph type="sldNum" sz="quarter" idx="7"/>
          </p:nvPr>
        </p:nvSpPr>
        <p:spPr>
          <a:xfrm>
            <a:off x="13188950" y="9264650"/>
            <a:ext cx="4209161" cy="514985"/>
          </a:xfrm>
        </p:spPr>
        <p:txBody>
          <a:bodyPr/>
          <a:lstStyle/>
          <a:p>
            <a:fld id="{B6F15528-21DE-4FAA-801E-634DDDAF4B2B}" type="slidenum">
              <a:rPr lang="en-US" smtClean="0"/>
              <a:t>16</a:t>
            </a:fld>
            <a:endParaRPr lang="en-US" dirty="0"/>
          </a:p>
        </p:txBody>
      </p:sp>
      <p:pic>
        <p:nvPicPr>
          <p:cNvPr id="2" name="Picture 1" descr="A screenshot of a computer&#10;&#10;Description automatically generated">
            <a:extLst>
              <a:ext uri="{FF2B5EF4-FFF2-40B4-BE49-F238E27FC236}">
                <a16:creationId xmlns:a16="http://schemas.microsoft.com/office/drawing/2014/main" id="{A54868B1-2E9C-A3EF-98A9-EF0421EE2B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2750" y="2278676"/>
            <a:ext cx="12877800" cy="6616268"/>
          </a:xfrm>
          <a:prstGeom prst="rect">
            <a:avLst/>
          </a:prstGeom>
        </p:spPr>
      </p:pic>
    </p:spTree>
    <p:extLst>
      <p:ext uri="{BB962C8B-B14F-4D97-AF65-F5344CB8AC3E}">
        <p14:creationId xmlns:p14="http://schemas.microsoft.com/office/powerpoint/2010/main" val="405893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09364"/>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Audio Recording Page</a:t>
            </a:r>
            <a:endParaRPr spc="-190" dirty="0">
              <a:latin typeface="Georgia"/>
              <a:cs typeface="Georgia"/>
            </a:endParaRPr>
          </a:p>
        </p:txBody>
      </p:sp>
      <p:sp>
        <p:nvSpPr>
          <p:cNvPr id="4" name="Slide Number Placeholder 3">
            <a:extLst>
              <a:ext uri="{FF2B5EF4-FFF2-40B4-BE49-F238E27FC236}">
                <a16:creationId xmlns:a16="http://schemas.microsoft.com/office/drawing/2014/main" id="{16D7AD3E-5EAF-C1D4-DC59-4AC3CB5F438D}"/>
              </a:ext>
            </a:extLst>
          </p:cNvPr>
          <p:cNvSpPr>
            <a:spLocks noGrp="1"/>
          </p:cNvSpPr>
          <p:nvPr>
            <p:ph type="sldNum" sz="quarter" idx="7"/>
          </p:nvPr>
        </p:nvSpPr>
        <p:spPr>
          <a:xfrm>
            <a:off x="13188950" y="9264650"/>
            <a:ext cx="4209161" cy="514985"/>
          </a:xfrm>
        </p:spPr>
        <p:txBody>
          <a:bodyPr/>
          <a:lstStyle/>
          <a:p>
            <a:fld id="{B6F15528-21DE-4FAA-801E-634DDDAF4B2B}" type="slidenum">
              <a:rPr lang="en-US" smtClean="0"/>
              <a:t>17</a:t>
            </a:fld>
            <a:endParaRPr lang="en-US" dirty="0"/>
          </a:p>
        </p:txBody>
      </p:sp>
      <p:pic>
        <p:nvPicPr>
          <p:cNvPr id="3" name="Picture 2" descr="A screenshot of a computer&#10;&#10;Description automatically generated">
            <a:extLst>
              <a:ext uri="{FF2B5EF4-FFF2-40B4-BE49-F238E27FC236}">
                <a16:creationId xmlns:a16="http://schemas.microsoft.com/office/drawing/2014/main" id="{11DA4325-86FD-FF73-22DF-6250B317E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628" y="2381621"/>
            <a:ext cx="12840521" cy="6369731"/>
          </a:xfrm>
          <a:prstGeom prst="rect">
            <a:avLst/>
          </a:prstGeom>
        </p:spPr>
      </p:pic>
    </p:spTree>
    <p:extLst>
      <p:ext uri="{BB962C8B-B14F-4D97-AF65-F5344CB8AC3E}">
        <p14:creationId xmlns:p14="http://schemas.microsoft.com/office/powerpoint/2010/main" val="404549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09364"/>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Audio Upload Page</a:t>
            </a:r>
            <a:endParaRPr spc="-190" dirty="0">
              <a:latin typeface="Georgia"/>
              <a:cs typeface="Georgia"/>
            </a:endParaRPr>
          </a:p>
        </p:txBody>
      </p:sp>
      <p:sp>
        <p:nvSpPr>
          <p:cNvPr id="4" name="Slide Number Placeholder 3">
            <a:extLst>
              <a:ext uri="{FF2B5EF4-FFF2-40B4-BE49-F238E27FC236}">
                <a16:creationId xmlns:a16="http://schemas.microsoft.com/office/drawing/2014/main" id="{16D7AD3E-5EAF-C1D4-DC59-4AC3CB5F438D}"/>
              </a:ext>
            </a:extLst>
          </p:cNvPr>
          <p:cNvSpPr>
            <a:spLocks noGrp="1"/>
          </p:cNvSpPr>
          <p:nvPr>
            <p:ph type="sldNum" sz="quarter" idx="7"/>
          </p:nvPr>
        </p:nvSpPr>
        <p:spPr>
          <a:xfrm>
            <a:off x="13188950" y="9264650"/>
            <a:ext cx="4209161" cy="514985"/>
          </a:xfrm>
        </p:spPr>
        <p:txBody>
          <a:bodyPr/>
          <a:lstStyle/>
          <a:p>
            <a:fld id="{B6F15528-21DE-4FAA-801E-634DDDAF4B2B}" type="slidenum">
              <a:rPr lang="en-US" smtClean="0"/>
              <a:t>18</a:t>
            </a:fld>
            <a:endParaRPr lang="en-US" dirty="0"/>
          </a:p>
        </p:txBody>
      </p:sp>
      <p:pic>
        <p:nvPicPr>
          <p:cNvPr id="2" name="Picture 1" descr="A screenshot of a computer&#10;&#10;Description automatically generated">
            <a:extLst>
              <a:ext uri="{FF2B5EF4-FFF2-40B4-BE49-F238E27FC236}">
                <a16:creationId xmlns:a16="http://schemas.microsoft.com/office/drawing/2014/main" id="{FEB544EC-8154-6676-4CFB-5002DB36C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7298" y="2330450"/>
            <a:ext cx="13430451" cy="6150960"/>
          </a:xfrm>
          <a:prstGeom prst="rect">
            <a:avLst/>
          </a:prstGeom>
        </p:spPr>
      </p:pic>
    </p:spTree>
    <p:extLst>
      <p:ext uri="{BB962C8B-B14F-4D97-AF65-F5344CB8AC3E}">
        <p14:creationId xmlns:p14="http://schemas.microsoft.com/office/powerpoint/2010/main" val="339520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F1C2-CA28-B03E-A274-8EF42BFC72BD}"/>
              </a:ext>
            </a:extLst>
          </p:cNvPr>
          <p:cNvSpPr>
            <a:spLocks noGrp="1"/>
          </p:cNvSpPr>
          <p:nvPr>
            <p:ph type="title"/>
          </p:nvPr>
        </p:nvSpPr>
        <p:spPr>
          <a:xfrm>
            <a:off x="1587298" y="891362"/>
            <a:ext cx="15126102" cy="923330"/>
          </a:xfrm>
        </p:spPr>
        <p:txBody>
          <a:bodyPr/>
          <a:lstStyle/>
          <a:p>
            <a:r>
              <a:rPr lang="en-US" dirty="0"/>
              <a:t>Audio View Page</a:t>
            </a:r>
          </a:p>
        </p:txBody>
      </p:sp>
      <p:sp>
        <p:nvSpPr>
          <p:cNvPr id="3" name="Text Placeholder 2">
            <a:extLst>
              <a:ext uri="{FF2B5EF4-FFF2-40B4-BE49-F238E27FC236}">
                <a16:creationId xmlns:a16="http://schemas.microsoft.com/office/drawing/2014/main" id="{E20C7EF2-04E3-6B51-7A91-3DD58A0ACA3F}"/>
              </a:ext>
            </a:extLst>
          </p:cNvPr>
          <p:cNvSpPr>
            <a:spLocks noGrp="1"/>
          </p:cNvSpPr>
          <p:nvPr>
            <p:ph type="body" idx="1"/>
          </p:nvPr>
        </p:nvSpPr>
        <p:spPr>
          <a:xfrm>
            <a:off x="6711950" y="3417812"/>
            <a:ext cx="7533005" cy="2569845"/>
          </a:xfrm>
        </p:spPr>
        <p:txBody>
          <a:bodyPr/>
          <a:lstStyle/>
          <a:p>
            <a:endParaRPr lang="en-US" dirty="0"/>
          </a:p>
        </p:txBody>
      </p:sp>
      <p:sp>
        <p:nvSpPr>
          <p:cNvPr id="4" name="Slide Number Placeholder 3">
            <a:extLst>
              <a:ext uri="{FF2B5EF4-FFF2-40B4-BE49-F238E27FC236}">
                <a16:creationId xmlns:a16="http://schemas.microsoft.com/office/drawing/2014/main" id="{9974D9E2-717F-BCDE-CF35-F9B71C240D16}"/>
              </a:ext>
            </a:extLst>
          </p:cNvPr>
          <p:cNvSpPr>
            <a:spLocks noGrp="1"/>
          </p:cNvSpPr>
          <p:nvPr>
            <p:ph type="sldNum" sz="quarter" idx="7"/>
          </p:nvPr>
        </p:nvSpPr>
        <p:spPr/>
        <p:txBody>
          <a:bodyPr/>
          <a:lstStyle/>
          <a:p>
            <a:fld id="{B6F15528-21DE-4FAA-801E-634DDDAF4B2B}" type="slidenum">
              <a:rPr lang="en-US" smtClean="0"/>
              <a:t>19</a:t>
            </a:fld>
            <a:endParaRPr lang="en-US"/>
          </a:p>
        </p:txBody>
      </p:sp>
      <p:pic>
        <p:nvPicPr>
          <p:cNvPr id="6" name="Picture 5" descr="A screenshot of a computer&#10;&#10;Description automatically generated">
            <a:extLst>
              <a:ext uri="{FF2B5EF4-FFF2-40B4-BE49-F238E27FC236}">
                <a16:creationId xmlns:a16="http://schemas.microsoft.com/office/drawing/2014/main" id="{E3E41CDA-7455-0A0E-C2A1-764F2893B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7" y="2482850"/>
            <a:ext cx="12465733" cy="5943599"/>
          </a:xfrm>
          <a:prstGeom prst="rect">
            <a:avLst/>
          </a:prstGeom>
        </p:spPr>
      </p:pic>
      <p:sp>
        <p:nvSpPr>
          <p:cNvPr id="7" name="object 6">
            <a:extLst>
              <a:ext uri="{FF2B5EF4-FFF2-40B4-BE49-F238E27FC236}">
                <a16:creationId xmlns:a16="http://schemas.microsoft.com/office/drawing/2014/main" id="{DDF3037A-7162-0838-93FB-84140947386B}"/>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8ECADA09-1A2E-C8BE-AF47-0F9A74ADF95C}"/>
              </a:ext>
            </a:extLst>
          </p:cNvPr>
          <p:cNvSpPr/>
          <p:nvPr/>
        </p:nvSpPr>
        <p:spPr>
          <a:xfrm>
            <a:off x="0" y="9979025"/>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53863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4" y="3131088"/>
            <a:ext cx="7204709" cy="7168515"/>
            <a:chOff x="11096304" y="3131088"/>
            <a:chExt cx="7204709" cy="7168515"/>
          </a:xfrm>
        </p:grpSpPr>
        <p:sp>
          <p:nvSpPr>
            <p:cNvPr id="3" name="object 3"/>
            <p:cNvSpPr/>
            <p:nvPr/>
          </p:nvSpPr>
          <p:spPr>
            <a:xfrm>
              <a:off x="13042241" y="5610068"/>
              <a:ext cx="5246370" cy="4677410"/>
            </a:xfrm>
            <a:custGeom>
              <a:avLst/>
              <a:gdLst/>
              <a:ahLst/>
              <a:cxnLst/>
              <a:rect l="l" t="t" r="r" b="b"/>
              <a:pathLst>
                <a:path w="5246369" h="4677409">
                  <a:moveTo>
                    <a:pt x="5245758" y="0"/>
                  </a:moveTo>
                  <a:lnTo>
                    <a:pt x="5190797" y="5811"/>
                  </a:lnTo>
                  <a:lnTo>
                    <a:pt x="5140048" y="12101"/>
                  </a:lnTo>
                  <a:lnTo>
                    <a:pt x="5089846" y="19190"/>
                  </a:lnTo>
                  <a:lnTo>
                    <a:pt x="5040184" y="27068"/>
                  </a:lnTo>
                  <a:lnTo>
                    <a:pt x="4991055" y="35725"/>
                  </a:lnTo>
                  <a:lnTo>
                    <a:pt x="4942452" y="45151"/>
                  </a:lnTo>
                  <a:lnTo>
                    <a:pt x="4894371" y="55338"/>
                  </a:lnTo>
                  <a:lnTo>
                    <a:pt x="4846803" y="66276"/>
                  </a:lnTo>
                  <a:lnTo>
                    <a:pt x="4799742" y="77956"/>
                  </a:lnTo>
                  <a:lnTo>
                    <a:pt x="4753182" y="90367"/>
                  </a:lnTo>
                  <a:lnTo>
                    <a:pt x="4707117" y="103500"/>
                  </a:lnTo>
                  <a:lnTo>
                    <a:pt x="4661539" y="117346"/>
                  </a:lnTo>
                  <a:lnTo>
                    <a:pt x="4616443" y="131896"/>
                  </a:lnTo>
                  <a:lnTo>
                    <a:pt x="4571822" y="147139"/>
                  </a:lnTo>
                  <a:lnTo>
                    <a:pt x="4527668" y="163067"/>
                  </a:lnTo>
                  <a:lnTo>
                    <a:pt x="4483977" y="179670"/>
                  </a:lnTo>
                  <a:lnTo>
                    <a:pt x="4440741" y="196937"/>
                  </a:lnTo>
                  <a:lnTo>
                    <a:pt x="4397954" y="214861"/>
                  </a:lnTo>
                  <a:lnTo>
                    <a:pt x="4355609" y="233431"/>
                  </a:lnTo>
                  <a:lnTo>
                    <a:pt x="4313700" y="252638"/>
                  </a:lnTo>
                  <a:lnTo>
                    <a:pt x="4272220" y="272472"/>
                  </a:lnTo>
                  <a:lnTo>
                    <a:pt x="4231163" y="292923"/>
                  </a:lnTo>
                  <a:lnTo>
                    <a:pt x="4190522" y="313983"/>
                  </a:lnTo>
                  <a:lnTo>
                    <a:pt x="4150291" y="335642"/>
                  </a:lnTo>
                  <a:lnTo>
                    <a:pt x="4110464" y="357890"/>
                  </a:lnTo>
                  <a:lnTo>
                    <a:pt x="4071033" y="380718"/>
                  </a:lnTo>
                  <a:lnTo>
                    <a:pt x="4031992" y="404116"/>
                  </a:lnTo>
                  <a:lnTo>
                    <a:pt x="3993335" y="428075"/>
                  </a:lnTo>
                  <a:lnTo>
                    <a:pt x="3955056" y="452585"/>
                  </a:lnTo>
                  <a:lnTo>
                    <a:pt x="3917147" y="477637"/>
                  </a:lnTo>
                  <a:lnTo>
                    <a:pt x="3879602" y="503222"/>
                  </a:lnTo>
                  <a:lnTo>
                    <a:pt x="3842415" y="529328"/>
                  </a:lnTo>
                  <a:lnTo>
                    <a:pt x="3805580" y="555948"/>
                  </a:lnTo>
                  <a:lnTo>
                    <a:pt x="3769089" y="583072"/>
                  </a:lnTo>
                  <a:lnTo>
                    <a:pt x="3732936" y="610690"/>
                  </a:lnTo>
                  <a:lnTo>
                    <a:pt x="3697115" y="638793"/>
                  </a:lnTo>
                  <a:lnTo>
                    <a:pt x="3661619" y="667371"/>
                  </a:lnTo>
                  <a:lnTo>
                    <a:pt x="3626442" y="696415"/>
                  </a:lnTo>
                  <a:lnTo>
                    <a:pt x="3591577" y="725915"/>
                  </a:lnTo>
                  <a:lnTo>
                    <a:pt x="3557018" y="755861"/>
                  </a:lnTo>
                  <a:lnTo>
                    <a:pt x="3522758" y="786245"/>
                  </a:lnTo>
                  <a:lnTo>
                    <a:pt x="3488791" y="817057"/>
                  </a:lnTo>
                  <a:lnTo>
                    <a:pt x="3455110" y="848287"/>
                  </a:lnTo>
                  <a:lnTo>
                    <a:pt x="3421709" y="879925"/>
                  </a:lnTo>
                  <a:lnTo>
                    <a:pt x="3388581" y="911963"/>
                  </a:lnTo>
                  <a:lnTo>
                    <a:pt x="3355719" y="944390"/>
                  </a:lnTo>
                  <a:lnTo>
                    <a:pt x="3323118" y="977197"/>
                  </a:lnTo>
                  <a:lnTo>
                    <a:pt x="3290770" y="1010375"/>
                  </a:lnTo>
                  <a:lnTo>
                    <a:pt x="3258670" y="1043915"/>
                  </a:lnTo>
                  <a:lnTo>
                    <a:pt x="3226810" y="1077806"/>
                  </a:lnTo>
                  <a:lnTo>
                    <a:pt x="3195185" y="1112039"/>
                  </a:lnTo>
                  <a:lnTo>
                    <a:pt x="3163787" y="1146604"/>
                  </a:lnTo>
                  <a:lnTo>
                    <a:pt x="3132610" y="1181493"/>
                  </a:lnTo>
                  <a:lnTo>
                    <a:pt x="3101648" y="1216696"/>
                  </a:lnTo>
                  <a:lnTo>
                    <a:pt x="3070894" y="1252203"/>
                  </a:lnTo>
                  <a:lnTo>
                    <a:pt x="3040341" y="1288004"/>
                  </a:lnTo>
                  <a:lnTo>
                    <a:pt x="3009984" y="1324090"/>
                  </a:lnTo>
                  <a:lnTo>
                    <a:pt x="2979815" y="1360452"/>
                  </a:lnTo>
                  <a:lnTo>
                    <a:pt x="2949829" y="1397081"/>
                  </a:lnTo>
                  <a:lnTo>
                    <a:pt x="2920018" y="1433965"/>
                  </a:lnTo>
                  <a:lnTo>
                    <a:pt x="2890376" y="1471097"/>
                  </a:lnTo>
                  <a:lnTo>
                    <a:pt x="2860897" y="1508467"/>
                  </a:lnTo>
                  <a:lnTo>
                    <a:pt x="2831574" y="1546065"/>
                  </a:lnTo>
                  <a:lnTo>
                    <a:pt x="2802401" y="1583881"/>
                  </a:lnTo>
                  <a:lnTo>
                    <a:pt x="2773370" y="1621906"/>
                  </a:lnTo>
                  <a:lnTo>
                    <a:pt x="2744477" y="1660131"/>
                  </a:lnTo>
                  <a:lnTo>
                    <a:pt x="2715713" y="1698546"/>
                  </a:lnTo>
                  <a:lnTo>
                    <a:pt x="2687073" y="1737142"/>
                  </a:lnTo>
                  <a:lnTo>
                    <a:pt x="2658550" y="1775908"/>
                  </a:lnTo>
                  <a:lnTo>
                    <a:pt x="2630138" y="1814837"/>
                  </a:lnTo>
                  <a:lnTo>
                    <a:pt x="2601829" y="1853917"/>
                  </a:lnTo>
                  <a:lnTo>
                    <a:pt x="2573618" y="1893140"/>
                  </a:lnTo>
                  <a:lnTo>
                    <a:pt x="2545499" y="1932496"/>
                  </a:lnTo>
                  <a:lnTo>
                    <a:pt x="2517464" y="1971975"/>
                  </a:lnTo>
                  <a:lnTo>
                    <a:pt x="2489506" y="2011569"/>
                  </a:lnTo>
                  <a:lnTo>
                    <a:pt x="2461621" y="2051267"/>
                  </a:lnTo>
                  <a:lnTo>
                    <a:pt x="2433800" y="2091060"/>
                  </a:lnTo>
                  <a:lnTo>
                    <a:pt x="2406038" y="2130939"/>
                  </a:lnTo>
                  <a:lnTo>
                    <a:pt x="2378328" y="2170893"/>
                  </a:lnTo>
                  <a:lnTo>
                    <a:pt x="2350664" y="2210915"/>
                  </a:lnTo>
                  <a:lnTo>
                    <a:pt x="2323039" y="2250993"/>
                  </a:lnTo>
                  <a:lnTo>
                    <a:pt x="2295446" y="2291119"/>
                  </a:lnTo>
                  <a:lnTo>
                    <a:pt x="2267879" y="2331283"/>
                  </a:lnTo>
                  <a:lnTo>
                    <a:pt x="2240332" y="2371475"/>
                  </a:lnTo>
                  <a:lnTo>
                    <a:pt x="2212797" y="2411686"/>
                  </a:lnTo>
                  <a:lnTo>
                    <a:pt x="2185269" y="2451907"/>
                  </a:lnTo>
                  <a:lnTo>
                    <a:pt x="2157742" y="2492128"/>
                  </a:lnTo>
                  <a:lnTo>
                    <a:pt x="2130207" y="2532339"/>
                  </a:lnTo>
                  <a:lnTo>
                    <a:pt x="2102660" y="2572532"/>
                  </a:lnTo>
                  <a:lnTo>
                    <a:pt x="2075093" y="2612695"/>
                  </a:lnTo>
                  <a:lnTo>
                    <a:pt x="2047500" y="2652821"/>
                  </a:lnTo>
                  <a:lnTo>
                    <a:pt x="2019875" y="2692900"/>
                  </a:lnTo>
                  <a:lnTo>
                    <a:pt x="1992211" y="2732921"/>
                  </a:lnTo>
                  <a:lnTo>
                    <a:pt x="1964501" y="2772875"/>
                  </a:lnTo>
                  <a:lnTo>
                    <a:pt x="1936739" y="2812754"/>
                  </a:lnTo>
                  <a:lnTo>
                    <a:pt x="1908918" y="2852547"/>
                  </a:lnTo>
                  <a:lnTo>
                    <a:pt x="1881033" y="2892245"/>
                  </a:lnTo>
                  <a:lnTo>
                    <a:pt x="1853075" y="2931839"/>
                  </a:lnTo>
                  <a:lnTo>
                    <a:pt x="1825040" y="2971318"/>
                  </a:lnTo>
                  <a:lnTo>
                    <a:pt x="1796921" y="3010674"/>
                  </a:lnTo>
                  <a:lnTo>
                    <a:pt x="1768710" y="3049897"/>
                  </a:lnTo>
                  <a:lnTo>
                    <a:pt x="1740401" y="3088978"/>
                  </a:lnTo>
                  <a:lnTo>
                    <a:pt x="1711989" y="3127906"/>
                  </a:lnTo>
                  <a:lnTo>
                    <a:pt x="1683466" y="3166673"/>
                  </a:lnTo>
                  <a:lnTo>
                    <a:pt x="1654826" y="3205268"/>
                  </a:lnTo>
                  <a:lnTo>
                    <a:pt x="1626062" y="3243683"/>
                  </a:lnTo>
                  <a:lnTo>
                    <a:pt x="1597169" y="3281908"/>
                  </a:lnTo>
                  <a:lnTo>
                    <a:pt x="1568138" y="3319933"/>
                  </a:lnTo>
                  <a:lnTo>
                    <a:pt x="1538965" y="3357750"/>
                  </a:lnTo>
                  <a:lnTo>
                    <a:pt x="1509642" y="3395347"/>
                  </a:lnTo>
                  <a:lnTo>
                    <a:pt x="1480163" y="3432717"/>
                  </a:lnTo>
                  <a:lnTo>
                    <a:pt x="1450521" y="3469849"/>
                  </a:lnTo>
                  <a:lnTo>
                    <a:pt x="1420710" y="3506734"/>
                  </a:lnTo>
                  <a:lnTo>
                    <a:pt x="1390723" y="3543362"/>
                  </a:lnTo>
                  <a:lnTo>
                    <a:pt x="1360555" y="3579724"/>
                  </a:lnTo>
                  <a:lnTo>
                    <a:pt x="1330198" y="3615810"/>
                  </a:lnTo>
                  <a:lnTo>
                    <a:pt x="1299645" y="3651612"/>
                  </a:lnTo>
                  <a:lnTo>
                    <a:pt x="1268891" y="3687118"/>
                  </a:lnTo>
                  <a:lnTo>
                    <a:pt x="1237929" y="3722321"/>
                  </a:lnTo>
                  <a:lnTo>
                    <a:pt x="1206752" y="3757210"/>
                  </a:lnTo>
                  <a:lnTo>
                    <a:pt x="1175354" y="3791775"/>
                  </a:lnTo>
                  <a:lnTo>
                    <a:pt x="1143729" y="3826009"/>
                  </a:lnTo>
                  <a:lnTo>
                    <a:pt x="1111869" y="3859900"/>
                  </a:lnTo>
                  <a:lnTo>
                    <a:pt x="1079769" y="3893439"/>
                  </a:lnTo>
                  <a:lnTo>
                    <a:pt x="1047421" y="3926617"/>
                  </a:lnTo>
                  <a:lnTo>
                    <a:pt x="1014820" y="3959424"/>
                  </a:lnTo>
                  <a:lnTo>
                    <a:pt x="981958" y="3991852"/>
                  </a:lnTo>
                  <a:lnTo>
                    <a:pt x="948830" y="4023889"/>
                  </a:lnTo>
                  <a:lnTo>
                    <a:pt x="915429" y="4055528"/>
                  </a:lnTo>
                  <a:lnTo>
                    <a:pt x="881748" y="4086757"/>
                  </a:lnTo>
                  <a:lnTo>
                    <a:pt x="847781" y="4117569"/>
                  </a:lnTo>
                  <a:lnTo>
                    <a:pt x="813521" y="4147953"/>
                  </a:lnTo>
                  <a:lnTo>
                    <a:pt x="778962" y="4177899"/>
                  </a:lnTo>
                  <a:lnTo>
                    <a:pt x="744097" y="4207399"/>
                  </a:lnTo>
                  <a:lnTo>
                    <a:pt x="708920" y="4236443"/>
                  </a:lnTo>
                  <a:lnTo>
                    <a:pt x="673424" y="4265021"/>
                  </a:lnTo>
                  <a:lnTo>
                    <a:pt x="637603" y="4293124"/>
                  </a:lnTo>
                  <a:lnTo>
                    <a:pt x="601450" y="4320742"/>
                  </a:lnTo>
                  <a:lnTo>
                    <a:pt x="564959" y="4347866"/>
                  </a:lnTo>
                  <a:lnTo>
                    <a:pt x="528124" y="4374486"/>
                  </a:lnTo>
                  <a:lnTo>
                    <a:pt x="490937" y="4400593"/>
                  </a:lnTo>
                  <a:lnTo>
                    <a:pt x="453392" y="4426177"/>
                  </a:lnTo>
                  <a:lnTo>
                    <a:pt x="415483" y="4451229"/>
                  </a:lnTo>
                  <a:lnTo>
                    <a:pt x="377204" y="4475739"/>
                  </a:lnTo>
                  <a:lnTo>
                    <a:pt x="338547" y="4499698"/>
                  </a:lnTo>
                  <a:lnTo>
                    <a:pt x="299506" y="4523096"/>
                  </a:lnTo>
                  <a:lnTo>
                    <a:pt x="260075" y="4545924"/>
                  </a:lnTo>
                  <a:lnTo>
                    <a:pt x="220248" y="4568172"/>
                  </a:lnTo>
                  <a:lnTo>
                    <a:pt x="180017" y="4589831"/>
                  </a:lnTo>
                  <a:lnTo>
                    <a:pt x="139376" y="4610891"/>
                  </a:lnTo>
                  <a:lnTo>
                    <a:pt x="98319" y="4631343"/>
                  </a:lnTo>
                  <a:lnTo>
                    <a:pt x="56839" y="4651177"/>
                  </a:lnTo>
                  <a:lnTo>
                    <a:pt x="14930" y="4670383"/>
                  </a:lnTo>
                  <a:lnTo>
                    <a:pt x="0" y="4676931"/>
                  </a:lnTo>
                </a:path>
              </a:pathLst>
            </a:custGeom>
            <a:ln w="24995">
              <a:solidFill>
                <a:srgbClr val="402D2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1096304" y="3131088"/>
              <a:ext cx="5229225" cy="5229225"/>
            </a:xfrm>
            <a:custGeom>
              <a:avLst/>
              <a:gdLst/>
              <a:ahLst/>
              <a:cxnLst/>
              <a:rect l="l" t="t" r="r" b="b"/>
              <a:pathLst>
                <a:path w="5229225" h="5229225">
                  <a:moveTo>
                    <a:pt x="5229225" y="5229225"/>
                  </a:moveTo>
                  <a:lnTo>
                    <a:pt x="0" y="5229225"/>
                  </a:lnTo>
                  <a:lnTo>
                    <a:pt x="0" y="0"/>
                  </a:lnTo>
                  <a:lnTo>
                    <a:pt x="5229225" y="0"/>
                  </a:lnTo>
                  <a:lnTo>
                    <a:pt x="5229225" y="5229225"/>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 name="object 5"/>
            <p:cNvPicPr/>
            <p:nvPr/>
          </p:nvPicPr>
          <p:blipFill>
            <a:blip r:embed="rId2" cstate="print"/>
            <a:stretch>
              <a:fillRect/>
            </a:stretch>
          </p:blipFill>
          <p:spPr>
            <a:xfrm>
              <a:off x="11173541" y="3209849"/>
              <a:ext cx="5076809" cy="507680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90" dirty="0">
                <a:latin typeface="Georgia"/>
                <a:cs typeface="Times New Roman" panose="02020603050405020304" pitchFamily="18" charset="0"/>
              </a:rPr>
              <a:t>Introduction</a:t>
            </a:r>
          </a:p>
        </p:txBody>
      </p:sp>
      <p:sp>
        <p:nvSpPr>
          <p:cNvPr id="23" name="TextBox 22">
            <a:extLst>
              <a:ext uri="{FF2B5EF4-FFF2-40B4-BE49-F238E27FC236}">
                <a16:creationId xmlns:a16="http://schemas.microsoft.com/office/drawing/2014/main" id="{693474AE-D559-CF5A-A0D2-8EFB7BFE537C}"/>
              </a:ext>
            </a:extLst>
          </p:cNvPr>
          <p:cNvSpPr txBox="1"/>
          <p:nvPr/>
        </p:nvSpPr>
        <p:spPr>
          <a:xfrm>
            <a:off x="1587298" y="3059479"/>
            <a:ext cx="8325052" cy="5786199"/>
          </a:xfrm>
          <a:prstGeom prst="rect">
            <a:avLst/>
          </a:prstGeom>
          <a:noFill/>
        </p:spPr>
        <p:txBody>
          <a:bodyPr wrap="square" rtlCol="0">
            <a:spAutoFit/>
          </a:bodyPr>
          <a:lstStyle/>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 meeting is a gathering of two or more people for the purpose of making decisions or discussing company objectives and operations. </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This project will be able to recognize speech in meeting Video or Audio and convert it to text using Natural Language Processing techniques.</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Key points will be identified from summarized text using Abstraction based summarization.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Slide Number Placeholder 7">
            <a:extLst>
              <a:ext uri="{FF2B5EF4-FFF2-40B4-BE49-F238E27FC236}">
                <a16:creationId xmlns:a16="http://schemas.microsoft.com/office/drawing/2014/main" id="{62BD40BE-B7AD-FDF8-B843-88E137280788}"/>
              </a:ext>
            </a:extLst>
          </p:cNvPr>
          <p:cNvSpPr>
            <a:spLocks noGrp="1"/>
          </p:cNvSpPr>
          <p:nvPr>
            <p:ph type="sldNum" sz="quarter" idx="7"/>
          </p:nvPr>
        </p:nvSpPr>
        <p:spPr>
          <a:xfrm>
            <a:off x="13188950" y="9166268"/>
            <a:ext cx="4209161" cy="514985"/>
          </a:xfrm>
        </p:spPr>
        <p:txBody>
          <a:bodyPr/>
          <a:lstStyle/>
          <a:p>
            <a:fld id="{B6F15528-21DE-4FAA-801E-634DDDAF4B2B}"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46A3-2696-C869-865E-7FB9FAC06065}"/>
              </a:ext>
            </a:extLst>
          </p:cNvPr>
          <p:cNvSpPr>
            <a:spLocks noGrp="1"/>
          </p:cNvSpPr>
          <p:nvPr>
            <p:ph type="title"/>
          </p:nvPr>
        </p:nvSpPr>
        <p:spPr>
          <a:xfrm>
            <a:off x="1587298" y="959688"/>
            <a:ext cx="15126102" cy="932612"/>
          </a:xfrm>
        </p:spPr>
        <p:txBody>
          <a:bodyPr/>
          <a:lstStyle/>
          <a:p>
            <a:r>
              <a:rPr lang="en-US" dirty="0"/>
              <a:t>Audio Options Page </a:t>
            </a:r>
          </a:p>
        </p:txBody>
      </p:sp>
      <p:sp>
        <p:nvSpPr>
          <p:cNvPr id="3" name="Text Placeholder 2">
            <a:extLst>
              <a:ext uri="{FF2B5EF4-FFF2-40B4-BE49-F238E27FC236}">
                <a16:creationId xmlns:a16="http://schemas.microsoft.com/office/drawing/2014/main" id="{4A56E713-EF9E-CEFC-988E-2BB68CEA9B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9347A6-F253-C740-0CBE-7DFF1F2639E5}"/>
              </a:ext>
            </a:extLst>
          </p:cNvPr>
          <p:cNvSpPr>
            <a:spLocks noGrp="1"/>
          </p:cNvSpPr>
          <p:nvPr>
            <p:ph type="sldNum" sz="quarter" idx="7"/>
          </p:nvPr>
        </p:nvSpPr>
        <p:spPr>
          <a:xfrm>
            <a:off x="13176505" y="9161095"/>
            <a:ext cx="4209161" cy="932612"/>
          </a:xfrm>
        </p:spPr>
        <p:txBody>
          <a:bodyPr/>
          <a:lstStyle/>
          <a:p>
            <a:fld id="{B6F15528-21DE-4FAA-801E-634DDDAF4B2B}" type="slidenum">
              <a:rPr lang="en-US" smtClean="0"/>
              <a:t>20</a:t>
            </a:fld>
            <a:endParaRPr lang="en-US" dirty="0"/>
          </a:p>
        </p:txBody>
      </p:sp>
      <p:pic>
        <p:nvPicPr>
          <p:cNvPr id="6" name="Picture 5" descr="A blue rectangle with black text&#10;&#10;Description automatically generated">
            <a:extLst>
              <a:ext uri="{FF2B5EF4-FFF2-40B4-BE49-F238E27FC236}">
                <a16:creationId xmlns:a16="http://schemas.microsoft.com/office/drawing/2014/main" id="{0E076137-D238-1D27-DD70-0782F478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8" y="2399256"/>
            <a:ext cx="14192452" cy="5882998"/>
          </a:xfrm>
          <a:prstGeom prst="rect">
            <a:avLst/>
          </a:prstGeom>
        </p:spPr>
      </p:pic>
      <p:sp>
        <p:nvSpPr>
          <p:cNvPr id="7" name="object 6">
            <a:extLst>
              <a:ext uri="{FF2B5EF4-FFF2-40B4-BE49-F238E27FC236}">
                <a16:creationId xmlns:a16="http://schemas.microsoft.com/office/drawing/2014/main" id="{982C3991-E040-8938-7D2E-3D2C5FF61BEB}"/>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BC49DD87-EC1B-BB68-DC3F-646AFC475D21}"/>
              </a:ext>
            </a:extLst>
          </p:cNvPr>
          <p:cNvSpPr/>
          <p:nvPr/>
        </p:nvSpPr>
        <p:spPr>
          <a:xfrm>
            <a:off x="0" y="9836213"/>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309366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387F-9E92-92B8-B386-2C5805E83E18}"/>
              </a:ext>
            </a:extLst>
          </p:cNvPr>
          <p:cNvSpPr>
            <a:spLocks noGrp="1"/>
          </p:cNvSpPr>
          <p:nvPr>
            <p:ph type="title"/>
          </p:nvPr>
        </p:nvSpPr>
        <p:spPr>
          <a:xfrm>
            <a:off x="1587298" y="958850"/>
            <a:ext cx="15126102" cy="923330"/>
          </a:xfrm>
        </p:spPr>
        <p:txBody>
          <a:bodyPr/>
          <a:lstStyle/>
          <a:p>
            <a:r>
              <a:rPr lang="en-US" dirty="0"/>
              <a:t>Audio Playback Speed Page</a:t>
            </a:r>
          </a:p>
        </p:txBody>
      </p:sp>
      <p:sp>
        <p:nvSpPr>
          <p:cNvPr id="3" name="Text Placeholder 2">
            <a:extLst>
              <a:ext uri="{FF2B5EF4-FFF2-40B4-BE49-F238E27FC236}">
                <a16:creationId xmlns:a16="http://schemas.microsoft.com/office/drawing/2014/main" id="{FE87A53C-37E3-3707-4216-56B393EE3A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B5E0C0-A0BF-84AA-7047-21589E85DAC1}"/>
              </a:ext>
            </a:extLst>
          </p:cNvPr>
          <p:cNvSpPr>
            <a:spLocks noGrp="1"/>
          </p:cNvSpPr>
          <p:nvPr>
            <p:ph type="sldNum" sz="quarter" idx="7"/>
          </p:nvPr>
        </p:nvSpPr>
        <p:spPr>
          <a:xfrm>
            <a:off x="13176505" y="9231313"/>
            <a:ext cx="4203445" cy="862394"/>
          </a:xfrm>
        </p:spPr>
        <p:txBody>
          <a:bodyPr/>
          <a:lstStyle/>
          <a:p>
            <a:fld id="{B6F15528-21DE-4FAA-801E-634DDDAF4B2B}" type="slidenum">
              <a:rPr lang="en-US" smtClean="0"/>
              <a:t>21</a:t>
            </a:fld>
            <a:endParaRPr lang="en-US" dirty="0"/>
          </a:p>
        </p:txBody>
      </p:sp>
      <p:pic>
        <p:nvPicPr>
          <p:cNvPr id="6" name="Picture 5" descr="A screenshot of a computer&#10;&#10;Description automatically generated">
            <a:extLst>
              <a:ext uri="{FF2B5EF4-FFF2-40B4-BE49-F238E27FC236}">
                <a16:creationId xmlns:a16="http://schemas.microsoft.com/office/drawing/2014/main" id="{08248CA0-B328-A52F-178D-CC4896A30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8" y="2711450"/>
            <a:ext cx="13963852" cy="5862638"/>
          </a:xfrm>
          <a:prstGeom prst="rect">
            <a:avLst/>
          </a:prstGeom>
        </p:spPr>
      </p:pic>
      <p:sp>
        <p:nvSpPr>
          <p:cNvPr id="7" name="object 6">
            <a:extLst>
              <a:ext uri="{FF2B5EF4-FFF2-40B4-BE49-F238E27FC236}">
                <a16:creationId xmlns:a16="http://schemas.microsoft.com/office/drawing/2014/main" id="{8FD367DC-902C-CA0C-34B2-A0B0EA29096A}"/>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89C25D07-6C0F-EB70-5E6B-37CA16942C84}"/>
              </a:ext>
            </a:extLst>
          </p:cNvPr>
          <p:cNvSpPr/>
          <p:nvPr/>
        </p:nvSpPr>
        <p:spPr>
          <a:xfrm>
            <a:off x="0" y="9858977"/>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276876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525-5D65-1A61-D36E-6AEC3A1365A5}"/>
              </a:ext>
            </a:extLst>
          </p:cNvPr>
          <p:cNvSpPr>
            <a:spLocks noGrp="1"/>
          </p:cNvSpPr>
          <p:nvPr>
            <p:ph type="title"/>
          </p:nvPr>
        </p:nvSpPr>
        <p:spPr>
          <a:xfrm>
            <a:off x="1587298" y="730251"/>
            <a:ext cx="15126102" cy="923330"/>
          </a:xfrm>
        </p:spPr>
        <p:txBody>
          <a:bodyPr/>
          <a:lstStyle/>
          <a:p>
            <a:r>
              <a:rPr lang="en-US" dirty="0"/>
              <a:t>Loading Page</a:t>
            </a:r>
          </a:p>
        </p:txBody>
      </p:sp>
      <p:sp>
        <p:nvSpPr>
          <p:cNvPr id="3" name="Text Placeholder 2">
            <a:extLst>
              <a:ext uri="{FF2B5EF4-FFF2-40B4-BE49-F238E27FC236}">
                <a16:creationId xmlns:a16="http://schemas.microsoft.com/office/drawing/2014/main" id="{3F177053-5654-E454-CD10-9EB05D0A04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9E18A2-D06C-B370-6011-E5BA79D2558C}"/>
              </a:ext>
            </a:extLst>
          </p:cNvPr>
          <p:cNvSpPr>
            <a:spLocks noGrp="1"/>
          </p:cNvSpPr>
          <p:nvPr>
            <p:ph type="sldNum" sz="quarter" idx="7"/>
          </p:nvPr>
        </p:nvSpPr>
        <p:spPr>
          <a:xfrm>
            <a:off x="13176505" y="9170377"/>
            <a:ext cx="4203445" cy="923329"/>
          </a:xfrm>
        </p:spPr>
        <p:txBody>
          <a:bodyPr/>
          <a:lstStyle/>
          <a:p>
            <a:fld id="{B6F15528-21DE-4FAA-801E-634DDDAF4B2B}" type="slidenum">
              <a:rPr lang="en-US" smtClean="0"/>
              <a:t>22</a:t>
            </a:fld>
            <a:endParaRPr lang="en-US" dirty="0"/>
          </a:p>
        </p:txBody>
      </p:sp>
      <p:pic>
        <p:nvPicPr>
          <p:cNvPr id="6" name="Picture 5" descr="A screenshot of a computer&#10;&#10;Description automatically generated">
            <a:extLst>
              <a:ext uri="{FF2B5EF4-FFF2-40B4-BE49-F238E27FC236}">
                <a16:creationId xmlns:a16="http://schemas.microsoft.com/office/drawing/2014/main" id="{34E40F0F-1C7E-5A61-CA92-3D625FBC7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8" y="2025650"/>
            <a:ext cx="14630400" cy="6324600"/>
          </a:xfrm>
          <a:prstGeom prst="rect">
            <a:avLst/>
          </a:prstGeom>
        </p:spPr>
      </p:pic>
      <p:sp>
        <p:nvSpPr>
          <p:cNvPr id="7" name="object 6">
            <a:extLst>
              <a:ext uri="{FF2B5EF4-FFF2-40B4-BE49-F238E27FC236}">
                <a16:creationId xmlns:a16="http://schemas.microsoft.com/office/drawing/2014/main" id="{962A3DFC-B9F6-0424-747E-2EDCF14801B1}"/>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FC8CAA46-868B-BAF5-3D38-48BCA0BA6DF3}"/>
              </a:ext>
            </a:extLst>
          </p:cNvPr>
          <p:cNvSpPr/>
          <p:nvPr/>
        </p:nvSpPr>
        <p:spPr>
          <a:xfrm>
            <a:off x="0" y="10046081"/>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395509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39A6-25D0-D20E-95CC-CCC76B7C7242}"/>
              </a:ext>
            </a:extLst>
          </p:cNvPr>
          <p:cNvSpPr>
            <a:spLocks noGrp="1"/>
          </p:cNvSpPr>
          <p:nvPr>
            <p:ph type="title"/>
          </p:nvPr>
        </p:nvSpPr>
        <p:spPr>
          <a:xfrm>
            <a:off x="1587298" y="709629"/>
            <a:ext cx="15126102" cy="935021"/>
          </a:xfrm>
        </p:spPr>
        <p:txBody>
          <a:bodyPr/>
          <a:lstStyle/>
          <a:p>
            <a:r>
              <a:rPr lang="en-US" dirty="0"/>
              <a:t>Summarized Text Page</a:t>
            </a:r>
          </a:p>
        </p:txBody>
      </p:sp>
      <p:sp>
        <p:nvSpPr>
          <p:cNvPr id="3" name="Text Placeholder 2">
            <a:extLst>
              <a:ext uri="{FF2B5EF4-FFF2-40B4-BE49-F238E27FC236}">
                <a16:creationId xmlns:a16="http://schemas.microsoft.com/office/drawing/2014/main" id="{5C4E6439-C5AE-6C2F-05BA-88BB199533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D40C4B-BD34-0630-60CD-BAFC0C0CE2C7}"/>
              </a:ext>
            </a:extLst>
          </p:cNvPr>
          <p:cNvSpPr>
            <a:spLocks noGrp="1"/>
          </p:cNvSpPr>
          <p:nvPr>
            <p:ph type="sldNum" sz="quarter" idx="7"/>
          </p:nvPr>
        </p:nvSpPr>
        <p:spPr/>
        <p:txBody>
          <a:bodyPr/>
          <a:lstStyle/>
          <a:p>
            <a:fld id="{B6F15528-21DE-4FAA-801E-634DDDAF4B2B}" type="slidenum">
              <a:rPr lang="en-US" smtClean="0"/>
              <a:t>23</a:t>
            </a:fld>
            <a:endParaRPr lang="en-US"/>
          </a:p>
        </p:txBody>
      </p:sp>
      <p:pic>
        <p:nvPicPr>
          <p:cNvPr id="6" name="Picture 5" descr="A screenshot of a computer&#10;&#10;Description automatically generated">
            <a:extLst>
              <a:ext uri="{FF2B5EF4-FFF2-40B4-BE49-F238E27FC236}">
                <a16:creationId xmlns:a16="http://schemas.microsoft.com/office/drawing/2014/main" id="{D2928A15-A52B-9C84-AADC-CCC8DA2E2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709" y="2049951"/>
            <a:ext cx="15675841" cy="6852756"/>
          </a:xfrm>
          <a:prstGeom prst="rect">
            <a:avLst/>
          </a:prstGeom>
        </p:spPr>
      </p:pic>
      <p:sp>
        <p:nvSpPr>
          <p:cNvPr id="7" name="object 6">
            <a:extLst>
              <a:ext uri="{FF2B5EF4-FFF2-40B4-BE49-F238E27FC236}">
                <a16:creationId xmlns:a16="http://schemas.microsoft.com/office/drawing/2014/main" id="{344109F4-DEEA-BC4B-4101-FCDE7490F7DC}"/>
              </a:ext>
            </a:extLst>
          </p:cNvPr>
          <p:cNvSpPr/>
          <p:nvPr/>
        </p:nvSpPr>
        <p:spPr>
          <a:xfrm>
            <a:off x="0" y="351951"/>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5EF32FFB-4F70-1FBC-C234-E27AB2C2B041}"/>
              </a:ext>
            </a:extLst>
          </p:cNvPr>
          <p:cNvSpPr/>
          <p:nvPr/>
        </p:nvSpPr>
        <p:spPr>
          <a:xfrm>
            <a:off x="-11847" y="9888774"/>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291097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9" y="1109364"/>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Adding Recipients Page</a:t>
            </a:r>
            <a:endParaRPr spc="-190" dirty="0">
              <a:latin typeface="Georgia"/>
              <a:cs typeface="Georgia"/>
            </a:endParaRPr>
          </a:p>
        </p:txBody>
      </p:sp>
      <p:sp>
        <p:nvSpPr>
          <p:cNvPr id="4" name="Slide Number Placeholder 3">
            <a:extLst>
              <a:ext uri="{FF2B5EF4-FFF2-40B4-BE49-F238E27FC236}">
                <a16:creationId xmlns:a16="http://schemas.microsoft.com/office/drawing/2014/main" id="{16D7AD3E-5EAF-C1D4-DC59-4AC3CB5F438D}"/>
              </a:ext>
            </a:extLst>
          </p:cNvPr>
          <p:cNvSpPr>
            <a:spLocks noGrp="1"/>
          </p:cNvSpPr>
          <p:nvPr>
            <p:ph type="sldNum" sz="quarter" idx="7"/>
          </p:nvPr>
        </p:nvSpPr>
        <p:spPr>
          <a:xfrm>
            <a:off x="13188950" y="9264650"/>
            <a:ext cx="4209161" cy="514985"/>
          </a:xfrm>
        </p:spPr>
        <p:txBody>
          <a:bodyPr/>
          <a:lstStyle/>
          <a:p>
            <a:fld id="{B6F15528-21DE-4FAA-801E-634DDDAF4B2B}" type="slidenum">
              <a:rPr lang="en-US" smtClean="0"/>
              <a:t>24</a:t>
            </a:fld>
            <a:endParaRPr lang="en-US" dirty="0"/>
          </a:p>
        </p:txBody>
      </p:sp>
      <p:pic>
        <p:nvPicPr>
          <p:cNvPr id="3" name="Picture 2" descr="A screenshot of a computer&#10;&#10;Description automatically generated">
            <a:extLst>
              <a:ext uri="{FF2B5EF4-FFF2-40B4-BE49-F238E27FC236}">
                <a16:creationId xmlns:a16="http://schemas.microsoft.com/office/drawing/2014/main" id="{6A1A1FF1-2EB2-914D-FE22-EC3EF1CA3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7298" y="2491929"/>
            <a:ext cx="13201851" cy="5858321"/>
          </a:xfrm>
          <a:prstGeom prst="rect">
            <a:avLst/>
          </a:prstGeom>
        </p:spPr>
      </p:pic>
    </p:spTree>
    <p:extLst>
      <p:ext uri="{BB962C8B-B14F-4D97-AF65-F5344CB8AC3E}">
        <p14:creationId xmlns:p14="http://schemas.microsoft.com/office/powerpoint/2010/main" val="307543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16AE-B034-D26F-6AF6-79C129325ECE}"/>
              </a:ext>
            </a:extLst>
          </p:cNvPr>
          <p:cNvSpPr>
            <a:spLocks noGrp="1"/>
          </p:cNvSpPr>
          <p:nvPr>
            <p:ph type="title"/>
          </p:nvPr>
        </p:nvSpPr>
        <p:spPr>
          <a:xfrm>
            <a:off x="1587298" y="1083758"/>
            <a:ext cx="15126102" cy="923330"/>
          </a:xfrm>
        </p:spPr>
        <p:txBody>
          <a:bodyPr/>
          <a:lstStyle/>
          <a:p>
            <a:r>
              <a:rPr lang="en-US" dirty="0"/>
              <a:t>Audio To Text Converter </a:t>
            </a:r>
          </a:p>
        </p:txBody>
      </p:sp>
      <p:sp>
        <p:nvSpPr>
          <p:cNvPr id="3" name="Text Placeholder 2">
            <a:extLst>
              <a:ext uri="{FF2B5EF4-FFF2-40B4-BE49-F238E27FC236}">
                <a16:creationId xmlns:a16="http://schemas.microsoft.com/office/drawing/2014/main" id="{51AE867C-D418-FE3E-1AA9-92A80FFECF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924D70-C0AA-A851-6DF4-2A1DCA8A34CA}"/>
              </a:ext>
            </a:extLst>
          </p:cNvPr>
          <p:cNvSpPr>
            <a:spLocks noGrp="1"/>
          </p:cNvSpPr>
          <p:nvPr>
            <p:ph type="sldNum" sz="quarter" idx="7"/>
          </p:nvPr>
        </p:nvSpPr>
        <p:spPr/>
        <p:txBody>
          <a:bodyPr/>
          <a:lstStyle/>
          <a:p>
            <a:fld id="{B6F15528-21DE-4FAA-801E-634DDDAF4B2B}" type="slidenum">
              <a:rPr lang="en-US" smtClean="0"/>
              <a:t>25</a:t>
            </a:fld>
            <a:endParaRPr lang="en-US"/>
          </a:p>
        </p:txBody>
      </p:sp>
      <p:pic>
        <p:nvPicPr>
          <p:cNvPr id="6" name="Picture 5" descr="A computer screen shot of text&#10;&#10;Description automatically generated">
            <a:extLst>
              <a:ext uri="{FF2B5EF4-FFF2-40B4-BE49-F238E27FC236}">
                <a16:creationId xmlns:a16="http://schemas.microsoft.com/office/drawing/2014/main" id="{603F6D4F-E5AD-5206-FEFE-D69CC8C20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8" y="2465948"/>
            <a:ext cx="15314246" cy="7010400"/>
          </a:xfrm>
          <a:prstGeom prst="rect">
            <a:avLst/>
          </a:prstGeom>
        </p:spPr>
      </p:pic>
      <p:sp>
        <p:nvSpPr>
          <p:cNvPr id="7" name="object 6">
            <a:extLst>
              <a:ext uri="{FF2B5EF4-FFF2-40B4-BE49-F238E27FC236}">
                <a16:creationId xmlns:a16="http://schemas.microsoft.com/office/drawing/2014/main" id="{1B80A0E6-CFAA-0EAA-837F-2300ABC43A5B}"/>
              </a:ext>
            </a:extLst>
          </p:cNvPr>
          <p:cNvSpPr/>
          <p:nvPr/>
        </p:nvSpPr>
        <p:spPr>
          <a:xfrm>
            <a:off x="0" y="482109"/>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28F90A0A-BF59-95F6-B0BB-4A6FE58A0A35}"/>
              </a:ext>
            </a:extLst>
          </p:cNvPr>
          <p:cNvSpPr/>
          <p:nvPr/>
        </p:nvSpPr>
        <p:spPr>
          <a:xfrm>
            <a:off x="0" y="9836213"/>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93571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7349-7518-07EC-CFDF-EA795204525C}"/>
              </a:ext>
            </a:extLst>
          </p:cNvPr>
          <p:cNvSpPr>
            <a:spLocks noGrp="1"/>
          </p:cNvSpPr>
          <p:nvPr>
            <p:ph type="title"/>
          </p:nvPr>
        </p:nvSpPr>
        <p:spPr>
          <a:xfrm>
            <a:off x="1587298" y="1111250"/>
            <a:ext cx="15126102" cy="923330"/>
          </a:xfrm>
        </p:spPr>
        <p:txBody>
          <a:bodyPr/>
          <a:lstStyle/>
          <a:p>
            <a:r>
              <a:rPr lang="en-US" dirty="0"/>
              <a:t>Generated Text Summarizer</a:t>
            </a:r>
          </a:p>
        </p:txBody>
      </p:sp>
      <p:sp>
        <p:nvSpPr>
          <p:cNvPr id="3" name="Text Placeholder 2">
            <a:extLst>
              <a:ext uri="{FF2B5EF4-FFF2-40B4-BE49-F238E27FC236}">
                <a16:creationId xmlns:a16="http://schemas.microsoft.com/office/drawing/2014/main" id="{C892DFC5-06C0-9DFE-9620-1C92C4EB97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9A925D-D70A-50DD-F855-83DE2E0A998B}"/>
              </a:ext>
            </a:extLst>
          </p:cNvPr>
          <p:cNvSpPr>
            <a:spLocks noGrp="1"/>
          </p:cNvSpPr>
          <p:nvPr>
            <p:ph type="sldNum" sz="quarter" idx="7"/>
          </p:nvPr>
        </p:nvSpPr>
        <p:spPr/>
        <p:txBody>
          <a:bodyPr/>
          <a:lstStyle/>
          <a:p>
            <a:fld id="{B6F15528-21DE-4FAA-801E-634DDDAF4B2B}" type="slidenum">
              <a:rPr lang="en-US" smtClean="0"/>
              <a:t>26</a:t>
            </a:fld>
            <a:endParaRPr lang="en-US"/>
          </a:p>
        </p:txBody>
      </p:sp>
      <p:pic>
        <p:nvPicPr>
          <p:cNvPr id="6" name="Picture 5" descr="A computer screen shot of a program code&#10;&#10;Description automatically generated">
            <a:extLst>
              <a:ext uri="{FF2B5EF4-FFF2-40B4-BE49-F238E27FC236}">
                <a16:creationId xmlns:a16="http://schemas.microsoft.com/office/drawing/2014/main" id="{267FD6C2-305D-1A3D-7568-C84DE6E38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55" y="2590990"/>
            <a:ext cx="15615705" cy="6629400"/>
          </a:xfrm>
          <a:prstGeom prst="rect">
            <a:avLst/>
          </a:prstGeom>
        </p:spPr>
      </p:pic>
      <p:sp>
        <p:nvSpPr>
          <p:cNvPr id="7" name="object 6">
            <a:extLst>
              <a:ext uri="{FF2B5EF4-FFF2-40B4-BE49-F238E27FC236}">
                <a16:creationId xmlns:a16="http://schemas.microsoft.com/office/drawing/2014/main" id="{669C1E91-A92D-A8C7-81E3-14CD77E05402}"/>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C40CC289-02E1-92E5-EBFC-513A7133E863}"/>
              </a:ext>
            </a:extLst>
          </p:cNvPr>
          <p:cNvSpPr/>
          <p:nvPr/>
        </p:nvSpPr>
        <p:spPr>
          <a:xfrm>
            <a:off x="20187" y="9850420"/>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3840126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09CE-DEC6-B6DA-0DAD-BD0D276E5EFC}"/>
              </a:ext>
            </a:extLst>
          </p:cNvPr>
          <p:cNvSpPr>
            <a:spLocks noGrp="1"/>
          </p:cNvSpPr>
          <p:nvPr>
            <p:ph type="title"/>
          </p:nvPr>
        </p:nvSpPr>
        <p:spPr>
          <a:xfrm>
            <a:off x="1587298" y="1454022"/>
            <a:ext cx="15126102" cy="923330"/>
          </a:xfrm>
        </p:spPr>
        <p:txBody>
          <a:bodyPr/>
          <a:lstStyle/>
          <a:p>
            <a:r>
              <a:rPr lang="en-US" dirty="0"/>
              <a:t>View Summarized text</a:t>
            </a:r>
          </a:p>
        </p:txBody>
      </p:sp>
      <p:sp>
        <p:nvSpPr>
          <p:cNvPr id="3" name="Text Placeholder 2">
            <a:extLst>
              <a:ext uri="{FF2B5EF4-FFF2-40B4-BE49-F238E27FC236}">
                <a16:creationId xmlns:a16="http://schemas.microsoft.com/office/drawing/2014/main" id="{2A35182A-681E-1753-869D-6D676C2023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53292D-F702-C581-E22A-D03B195E4152}"/>
              </a:ext>
            </a:extLst>
          </p:cNvPr>
          <p:cNvSpPr>
            <a:spLocks noGrp="1"/>
          </p:cNvSpPr>
          <p:nvPr>
            <p:ph type="sldNum" sz="quarter" idx="7"/>
          </p:nvPr>
        </p:nvSpPr>
        <p:spPr/>
        <p:txBody>
          <a:bodyPr/>
          <a:lstStyle/>
          <a:p>
            <a:fld id="{B6F15528-21DE-4FAA-801E-634DDDAF4B2B}" type="slidenum">
              <a:rPr lang="en-US" smtClean="0"/>
              <a:t>27</a:t>
            </a:fld>
            <a:endParaRPr lang="en-US"/>
          </a:p>
        </p:txBody>
      </p:sp>
      <p:pic>
        <p:nvPicPr>
          <p:cNvPr id="6" name="Picture 5" descr="A computer screen with colorful text&#10;&#10;Description automatically generated">
            <a:extLst>
              <a:ext uri="{FF2B5EF4-FFF2-40B4-BE49-F238E27FC236}">
                <a16:creationId xmlns:a16="http://schemas.microsoft.com/office/drawing/2014/main" id="{81064AE9-E270-1E15-A65D-782A53FAD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82" y="2828501"/>
            <a:ext cx="15100418" cy="6324600"/>
          </a:xfrm>
          <a:prstGeom prst="rect">
            <a:avLst/>
          </a:prstGeom>
        </p:spPr>
      </p:pic>
      <p:sp>
        <p:nvSpPr>
          <p:cNvPr id="7" name="object 6">
            <a:extLst>
              <a:ext uri="{FF2B5EF4-FFF2-40B4-BE49-F238E27FC236}">
                <a16:creationId xmlns:a16="http://schemas.microsoft.com/office/drawing/2014/main" id="{04EFC490-0537-2BA1-7965-85B79E13E645}"/>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8AC2EAD1-EE09-7A3F-92EB-6A15EAFD0C1A}"/>
              </a:ext>
            </a:extLst>
          </p:cNvPr>
          <p:cNvSpPr/>
          <p:nvPr/>
        </p:nvSpPr>
        <p:spPr>
          <a:xfrm>
            <a:off x="0" y="9877382"/>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1509416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AC0D-6384-032B-6FE5-99855ABEF552}"/>
              </a:ext>
            </a:extLst>
          </p:cNvPr>
          <p:cNvSpPr>
            <a:spLocks noGrp="1"/>
          </p:cNvSpPr>
          <p:nvPr>
            <p:ph type="title"/>
          </p:nvPr>
        </p:nvSpPr>
        <p:spPr>
          <a:xfrm>
            <a:off x="1587298" y="1454022"/>
            <a:ext cx="15126102" cy="923330"/>
          </a:xfrm>
        </p:spPr>
        <p:txBody>
          <a:bodyPr/>
          <a:lstStyle/>
          <a:p>
            <a:r>
              <a:rPr lang="en-US" dirty="0"/>
              <a:t>Audio Upload function</a:t>
            </a:r>
          </a:p>
        </p:txBody>
      </p:sp>
      <p:sp>
        <p:nvSpPr>
          <p:cNvPr id="3" name="Text Placeholder 2">
            <a:extLst>
              <a:ext uri="{FF2B5EF4-FFF2-40B4-BE49-F238E27FC236}">
                <a16:creationId xmlns:a16="http://schemas.microsoft.com/office/drawing/2014/main" id="{38D12F46-0DBD-B96E-64F9-14D160BA43F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9BBF785-3044-D2F4-46D5-CA453AC72C00}"/>
              </a:ext>
            </a:extLst>
          </p:cNvPr>
          <p:cNvSpPr>
            <a:spLocks noGrp="1"/>
          </p:cNvSpPr>
          <p:nvPr>
            <p:ph type="sldNum" sz="quarter" idx="7"/>
          </p:nvPr>
        </p:nvSpPr>
        <p:spPr/>
        <p:txBody>
          <a:bodyPr/>
          <a:lstStyle/>
          <a:p>
            <a:fld id="{B6F15528-21DE-4FAA-801E-634DDDAF4B2B}" type="slidenum">
              <a:rPr lang="en-US" smtClean="0"/>
              <a:t>28</a:t>
            </a:fld>
            <a:endParaRPr lang="en-US"/>
          </a:p>
        </p:txBody>
      </p:sp>
      <p:pic>
        <p:nvPicPr>
          <p:cNvPr id="6" name="Picture 5">
            <a:extLst>
              <a:ext uri="{FF2B5EF4-FFF2-40B4-BE49-F238E27FC236}">
                <a16:creationId xmlns:a16="http://schemas.microsoft.com/office/drawing/2014/main" id="{69753564-5CAD-9246-64C6-E6ECD8D80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298" y="2684545"/>
            <a:ext cx="15126102" cy="6562471"/>
          </a:xfrm>
          <a:prstGeom prst="rect">
            <a:avLst/>
          </a:prstGeom>
        </p:spPr>
      </p:pic>
      <p:sp>
        <p:nvSpPr>
          <p:cNvPr id="7" name="object 6">
            <a:extLst>
              <a:ext uri="{FF2B5EF4-FFF2-40B4-BE49-F238E27FC236}">
                <a16:creationId xmlns:a16="http://schemas.microsoft.com/office/drawing/2014/main" id="{78EB3179-D3D2-475A-E996-AFB0A12E0801}"/>
              </a:ext>
            </a:extLst>
          </p:cNvPr>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r>
              <a:rPr lang="en-US" dirty="0"/>
              <a:t>V</a:t>
            </a:r>
            <a:endParaRPr dirty="0"/>
          </a:p>
        </p:txBody>
      </p:sp>
      <p:sp>
        <p:nvSpPr>
          <p:cNvPr id="8" name="object 6">
            <a:extLst>
              <a:ext uri="{FF2B5EF4-FFF2-40B4-BE49-F238E27FC236}">
                <a16:creationId xmlns:a16="http://schemas.microsoft.com/office/drawing/2014/main" id="{DB5D281F-C4DF-3F33-17EA-69574F663AB9}"/>
              </a:ext>
            </a:extLst>
          </p:cNvPr>
          <p:cNvSpPr/>
          <p:nvPr/>
        </p:nvSpPr>
        <p:spPr>
          <a:xfrm>
            <a:off x="14501" y="9929599"/>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252718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D322-DD80-47FE-088C-98572EA1D4FE}"/>
              </a:ext>
            </a:extLst>
          </p:cNvPr>
          <p:cNvSpPr>
            <a:spLocks noGrp="1"/>
          </p:cNvSpPr>
          <p:nvPr>
            <p:ph type="title"/>
          </p:nvPr>
        </p:nvSpPr>
        <p:spPr>
          <a:xfrm>
            <a:off x="1587298" y="687322"/>
            <a:ext cx="15126102" cy="923330"/>
          </a:xfrm>
        </p:spPr>
        <p:txBody>
          <a:bodyPr/>
          <a:lstStyle/>
          <a:p>
            <a:r>
              <a:rPr lang="en-US" dirty="0"/>
              <a:t>Sending emails function</a:t>
            </a:r>
          </a:p>
        </p:txBody>
      </p:sp>
      <p:sp>
        <p:nvSpPr>
          <p:cNvPr id="3" name="Text Placeholder 2">
            <a:extLst>
              <a:ext uri="{FF2B5EF4-FFF2-40B4-BE49-F238E27FC236}">
                <a16:creationId xmlns:a16="http://schemas.microsoft.com/office/drawing/2014/main" id="{99A5C8A7-49F6-4581-DCA9-5F39E5E794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780BE0-5809-18B0-F56A-34EBC4554C84}"/>
              </a:ext>
            </a:extLst>
          </p:cNvPr>
          <p:cNvSpPr>
            <a:spLocks noGrp="1"/>
          </p:cNvSpPr>
          <p:nvPr>
            <p:ph type="sldNum" sz="quarter" idx="7"/>
          </p:nvPr>
        </p:nvSpPr>
        <p:spPr/>
        <p:txBody>
          <a:bodyPr/>
          <a:lstStyle/>
          <a:p>
            <a:fld id="{B6F15528-21DE-4FAA-801E-634DDDAF4B2B}" type="slidenum">
              <a:rPr lang="en-US" smtClean="0"/>
              <a:t>29</a:t>
            </a:fld>
            <a:endParaRPr lang="en-US"/>
          </a:p>
        </p:txBody>
      </p:sp>
      <p:pic>
        <p:nvPicPr>
          <p:cNvPr id="6" name="Picture 5" descr="A screen shot of a computer program">
            <a:extLst>
              <a:ext uri="{FF2B5EF4-FFF2-40B4-BE49-F238E27FC236}">
                <a16:creationId xmlns:a16="http://schemas.microsoft.com/office/drawing/2014/main" id="{D22BF5DD-2A59-0B41-E5B4-6D3013E6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060" y="2182241"/>
            <a:ext cx="15564052" cy="7162800"/>
          </a:xfrm>
          <a:prstGeom prst="rect">
            <a:avLst/>
          </a:prstGeom>
        </p:spPr>
      </p:pic>
      <p:sp>
        <p:nvSpPr>
          <p:cNvPr id="8" name="object 6">
            <a:extLst>
              <a:ext uri="{FF2B5EF4-FFF2-40B4-BE49-F238E27FC236}">
                <a16:creationId xmlns:a16="http://schemas.microsoft.com/office/drawing/2014/main" id="{14AE3F7D-6E79-E755-830C-11AE58826E67}"/>
              </a:ext>
            </a:extLst>
          </p:cNvPr>
          <p:cNvSpPr/>
          <p:nvPr/>
        </p:nvSpPr>
        <p:spPr>
          <a:xfrm>
            <a:off x="0" y="358394"/>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9" name="object 6">
            <a:extLst>
              <a:ext uri="{FF2B5EF4-FFF2-40B4-BE49-F238E27FC236}">
                <a16:creationId xmlns:a16="http://schemas.microsoft.com/office/drawing/2014/main" id="{97A78420-F64F-8270-94C6-8ED37DBE7F56}"/>
              </a:ext>
            </a:extLst>
          </p:cNvPr>
          <p:cNvSpPr/>
          <p:nvPr/>
        </p:nvSpPr>
        <p:spPr>
          <a:xfrm>
            <a:off x="-12795" y="10046081"/>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250608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Motivation</a:t>
            </a:r>
            <a:endParaRPr spc="-190" dirty="0">
              <a:latin typeface="Georgia"/>
              <a:cs typeface="Georgia"/>
            </a:endParaRPr>
          </a:p>
        </p:txBody>
      </p:sp>
      <p:sp>
        <p:nvSpPr>
          <p:cNvPr id="10" name="TextBox 9">
            <a:extLst>
              <a:ext uri="{FF2B5EF4-FFF2-40B4-BE49-F238E27FC236}">
                <a16:creationId xmlns:a16="http://schemas.microsoft.com/office/drawing/2014/main" id="{3BAD26E6-7594-5A8E-87A3-6781D21A5857}"/>
              </a:ext>
            </a:extLst>
          </p:cNvPr>
          <p:cNvSpPr txBox="1"/>
          <p:nvPr/>
        </p:nvSpPr>
        <p:spPr>
          <a:xfrm>
            <a:off x="1563168" y="3405655"/>
            <a:ext cx="13812136" cy="5078313"/>
          </a:xfrm>
          <a:prstGeom prst="rect">
            <a:avLst/>
          </a:prstGeom>
          <a:noFill/>
        </p:spPr>
        <p:txBody>
          <a:bodyPr wrap="square" rtlCol="0">
            <a:spAutoFit/>
          </a:bodyPr>
          <a:lstStyle/>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Having a meeting summary is for the people to remember the meeting and to keep track of the certain points that have already been discussed. </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It exists to record the highlights of the meeting proceedings such as the decisions that have been made like motions, votes, plans for the future, identifying problems or issues and resolving them, reporting accomplishments of the company or organization for the past month or quarter, etc.</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R="0" lvl="0" algn="just" defTabSz="914400" eaLnBrk="1" fontAlgn="auto" latinLnBrk="0" hangingPunct="1">
              <a:lnSpc>
                <a:spcPct val="100000"/>
              </a:lnSpc>
              <a:spcBef>
                <a:spcPts val="0"/>
              </a:spcBef>
              <a:spcAft>
                <a:spcPts val="0"/>
              </a:spcAft>
              <a:buClrTx/>
              <a:buSzTx/>
              <a:tabLst/>
              <a:defRPr/>
            </a:pPr>
            <a:r>
              <a:rPr kumimoji="0" lang="en-US"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Ref : K.P. Vijayakumar, Hemanth Singh, </a:t>
            </a:r>
            <a:r>
              <a:rPr kumimoji="0" lang="en-US" b="0" i="0" u="none" strike="noStrike" kern="0" cap="none" spc="0" normalizeH="0" baseline="0" noProof="0" dirty="0" err="1">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Animesh</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 Mohanty ”Real-Time Speech-To-Text/Text-To-Speech Converter with Automatic Text Summarizer using Natural Language Generation and Abstract Meaning Representation”, Volume-9 Issue-4, April 2020, Page no:2361-236.</a:t>
            </a:r>
          </a:p>
        </p:txBody>
      </p:sp>
      <p:sp>
        <p:nvSpPr>
          <p:cNvPr id="2" name="Slide Number Placeholder 1">
            <a:extLst>
              <a:ext uri="{FF2B5EF4-FFF2-40B4-BE49-F238E27FC236}">
                <a16:creationId xmlns:a16="http://schemas.microsoft.com/office/drawing/2014/main" id="{46D0009C-13B8-8493-8F6D-E43CD0C15942}"/>
              </a:ext>
            </a:extLst>
          </p:cNvPr>
          <p:cNvSpPr>
            <a:spLocks noGrp="1"/>
          </p:cNvSpPr>
          <p:nvPr>
            <p:ph type="sldNum" sz="quarter" idx="7"/>
          </p:nvPr>
        </p:nvSpPr>
        <p:spPr>
          <a:xfrm>
            <a:off x="13270723" y="9217047"/>
            <a:ext cx="4209161" cy="514985"/>
          </a:xfrm>
        </p:spPr>
        <p:txBody>
          <a:bodyPr/>
          <a:lstStyle/>
          <a:p>
            <a:fld id="{B6F15528-21DE-4FAA-801E-634DDDAF4B2B}" type="slidenum">
              <a:rPr lang="en-US" smtClean="0"/>
              <a:t>3</a:t>
            </a:fld>
            <a:endParaRPr lang="en-US" dirty="0"/>
          </a:p>
        </p:txBody>
      </p:sp>
    </p:spTree>
    <p:extLst>
      <p:ext uri="{BB962C8B-B14F-4D97-AF65-F5344CB8AC3E}">
        <p14:creationId xmlns:p14="http://schemas.microsoft.com/office/powerpoint/2010/main" val="334732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D3CD-3F14-6AC4-5A60-4A28EFAD4672}"/>
              </a:ext>
            </a:extLst>
          </p:cNvPr>
          <p:cNvSpPr>
            <a:spLocks noGrp="1"/>
          </p:cNvSpPr>
          <p:nvPr>
            <p:ph type="title"/>
          </p:nvPr>
        </p:nvSpPr>
        <p:spPr>
          <a:xfrm>
            <a:off x="1587298" y="958850"/>
            <a:ext cx="15126102" cy="923330"/>
          </a:xfrm>
        </p:spPr>
        <p:txBody>
          <a:bodyPr/>
          <a:lstStyle/>
          <a:p>
            <a:r>
              <a:rPr lang="en-US" dirty="0"/>
              <a:t>URL paths and patterns</a:t>
            </a:r>
          </a:p>
        </p:txBody>
      </p:sp>
      <p:sp>
        <p:nvSpPr>
          <p:cNvPr id="3" name="Text Placeholder 2">
            <a:extLst>
              <a:ext uri="{FF2B5EF4-FFF2-40B4-BE49-F238E27FC236}">
                <a16:creationId xmlns:a16="http://schemas.microsoft.com/office/drawing/2014/main" id="{4611F87B-C09E-638D-4C10-E5BF64B90AF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FCB835B-9C3A-4ADC-8BE8-0F3CC15EACE0}"/>
              </a:ext>
            </a:extLst>
          </p:cNvPr>
          <p:cNvSpPr>
            <a:spLocks noGrp="1"/>
          </p:cNvSpPr>
          <p:nvPr>
            <p:ph type="sldNum" sz="quarter" idx="7"/>
          </p:nvPr>
        </p:nvSpPr>
        <p:spPr/>
        <p:txBody>
          <a:bodyPr/>
          <a:lstStyle/>
          <a:p>
            <a:fld id="{B6F15528-21DE-4FAA-801E-634DDDAF4B2B}" type="slidenum">
              <a:rPr lang="en-US" smtClean="0"/>
              <a:t>30</a:t>
            </a:fld>
            <a:endParaRPr lang="en-US"/>
          </a:p>
        </p:txBody>
      </p:sp>
      <p:pic>
        <p:nvPicPr>
          <p:cNvPr id="6" name="Picture 5" descr="A screen shot of a computer&#10;&#10;Description automatically generated">
            <a:extLst>
              <a:ext uri="{FF2B5EF4-FFF2-40B4-BE49-F238E27FC236}">
                <a16:creationId xmlns:a16="http://schemas.microsoft.com/office/drawing/2014/main" id="{9225729D-BAB7-7D3D-F673-8C9A82E4E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081" y="2182685"/>
            <a:ext cx="15335452" cy="7162801"/>
          </a:xfrm>
          <a:prstGeom prst="rect">
            <a:avLst/>
          </a:prstGeom>
        </p:spPr>
      </p:pic>
      <p:sp>
        <p:nvSpPr>
          <p:cNvPr id="7" name="object 6">
            <a:extLst>
              <a:ext uri="{FF2B5EF4-FFF2-40B4-BE49-F238E27FC236}">
                <a16:creationId xmlns:a16="http://schemas.microsoft.com/office/drawing/2014/main" id="{2EEA433C-E950-3035-928D-41EDA6B6AB28}"/>
              </a:ext>
            </a:extLst>
          </p:cNvPr>
          <p:cNvSpPr/>
          <p:nvPr/>
        </p:nvSpPr>
        <p:spPr>
          <a:xfrm>
            <a:off x="0" y="501650"/>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object 6">
            <a:extLst>
              <a:ext uri="{FF2B5EF4-FFF2-40B4-BE49-F238E27FC236}">
                <a16:creationId xmlns:a16="http://schemas.microsoft.com/office/drawing/2014/main" id="{B5745627-7D79-B513-CAC7-BBFE8E9D9DBE}"/>
              </a:ext>
            </a:extLst>
          </p:cNvPr>
          <p:cNvSpPr/>
          <p:nvPr/>
        </p:nvSpPr>
        <p:spPr>
          <a:xfrm>
            <a:off x="0" y="9902825"/>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Tree>
    <p:extLst>
      <p:ext uri="{BB962C8B-B14F-4D97-AF65-F5344CB8AC3E}">
        <p14:creationId xmlns:p14="http://schemas.microsoft.com/office/powerpoint/2010/main" val="2768252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5"/>
            <a:ext cx="2929255" cy="4195445"/>
          </a:xfrm>
          <a:custGeom>
            <a:avLst/>
            <a:gdLst/>
            <a:ahLst/>
            <a:cxnLst/>
            <a:rect l="l" t="t" r="r" b="b"/>
            <a:pathLst>
              <a:path w="2929255" h="4195445">
                <a:moveTo>
                  <a:pt x="0" y="0"/>
                </a:moveTo>
                <a:lnTo>
                  <a:pt x="35895" y="29864"/>
                </a:lnTo>
                <a:lnTo>
                  <a:pt x="69717" y="58873"/>
                </a:lnTo>
                <a:lnTo>
                  <a:pt x="103227" y="88437"/>
                </a:lnTo>
                <a:lnTo>
                  <a:pt x="136430" y="118545"/>
                </a:lnTo>
                <a:lnTo>
                  <a:pt x="169333" y="149187"/>
                </a:lnTo>
                <a:lnTo>
                  <a:pt x="201940" y="180353"/>
                </a:lnTo>
                <a:lnTo>
                  <a:pt x="234257" y="212034"/>
                </a:lnTo>
                <a:lnTo>
                  <a:pt x="266291" y="244218"/>
                </a:lnTo>
                <a:lnTo>
                  <a:pt x="298047" y="276897"/>
                </a:lnTo>
                <a:lnTo>
                  <a:pt x="329530" y="310059"/>
                </a:lnTo>
                <a:lnTo>
                  <a:pt x="360747" y="343695"/>
                </a:lnTo>
                <a:lnTo>
                  <a:pt x="391702" y="377795"/>
                </a:lnTo>
                <a:lnTo>
                  <a:pt x="422402" y="412348"/>
                </a:lnTo>
                <a:lnTo>
                  <a:pt x="452852" y="447345"/>
                </a:lnTo>
                <a:lnTo>
                  <a:pt x="483058" y="482775"/>
                </a:lnTo>
                <a:lnTo>
                  <a:pt x="513026" y="518629"/>
                </a:lnTo>
                <a:lnTo>
                  <a:pt x="542761" y="554896"/>
                </a:lnTo>
                <a:lnTo>
                  <a:pt x="572268" y="591566"/>
                </a:lnTo>
                <a:lnTo>
                  <a:pt x="601555" y="628630"/>
                </a:lnTo>
                <a:lnTo>
                  <a:pt x="630625" y="666076"/>
                </a:lnTo>
                <a:lnTo>
                  <a:pt x="659486" y="703895"/>
                </a:lnTo>
                <a:lnTo>
                  <a:pt x="688142" y="742078"/>
                </a:lnTo>
                <a:lnTo>
                  <a:pt x="716600" y="780613"/>
                </a:lnTo>
                <a:lnTo>
                  <a:pt x="744865" y="819490"/>
                </a:lnTo>
                <a:lnTo>
                  <a:pt x="772942" y="858701"/>
                </a:lnTo>
                <a:lnTo>
                  <a:pt x="800838" y="898234"/>
                </a:lnTo>
                <a:lnTo>
                  <a:pt x="828557" y="938079"/>
                </a:lnTo>
                <a:lnTo>
                  <a:pt x="856107" y="978227"/>
                </a:lnTo>
                <a:lnTo>
                  <a:pt x="883491" y="1018667"/>
                </a:lnTo>
                <a:lnTo>
                  <a:pt x="910717" y="1059390"/>
                </a:lnTo>
                <a:lnTo>
                  <a:pt x="937790" y="1100384"/>
                </a:lnTo>
                <a:lnTo>
                  <a:pt x="964715" y="1141641"/>
                </a:lnTo>
                <a:lnTo>
                  <a:pt x="991498" y="1183150"/>
                </a:lnTo>
                <a:lnTo>
                  <a:pt x="1018145" y="1224901"/>
                </a:lnTo>
                <a:lnTo>
                  <a:pt x="1044661" y="1266883"/>
                </a:lnTo>
                <a:lnTo>
                  <a:pt x="1071052" y="1309087"/>
                </a:lnTo>
                <a:lnTo>
                  <a:pt x="1097324" y="1351503"/>
                </a:lnTo>
                <a:lnTo>
                  <a:pt x="1123483" y="1394121"/>
                </a:lnTo>
                <a:lnTo>
                  <a:pt x="1149534" y="1436930"/>
                </a:lnTo>
                <a:lnTo>
                  <a:pt x="1175482" y="1479920"/>
                </a:lnTo>
                <a:lnTo>
                  <a:pt x="1201334" y="1523082"/>
                </a:lnTo>
                <a:lnTo>
                  <a:pt x="1227096" y="1566405"/>
                </a:lnTo>
                <a:lnTo>
                  <a:pt x="1252772" y="1609880"/>
                </a:lnTo>
                <a:lnTo>
                  <a:pt x="1278368" y="1653495"/>
                </a:lnTo>
                <a:lnTo>
                  <a:pt x="1303891" y="1697242"/>
                </a:lnTo>
                <a:lnTo>
                  <a:pt x="1329346" y="1741109"/>
                </a:lnTo>
                <a:lnTo>
                  <a:pt x="1354738" y="1785087"/>
                </a:lnTo>
                <a:lnTo>
                  <a:pt x="1380074" y="1829167"/>
                </a:lnTo>
                <a:lnTo>
                  <a:pt x="1405358" y="1873337"/>
                </a:lnTo>
                <a:lnTo>
                  <a:pt x="1430597" y="1917587"/>
                </a:lnTo>
                <a:lnTo>
                  <a:pt x="1455796" y="1961908"/>
                </a:lnTo>
                <a:lnTo>
                  <a:pt x="1480962" y="2006290"/>
                </a:lnTo>
                <a:lnTo>
                  <a:pt x="1506098" y="2050722"/>
                </a:lnTo>
                <a:lnTo>
                  <a:pt x="1531213" y="2095194"/>
                </a:lnTo>
                <a:lnTo>
                  <a:pt x="1556310" y="2139697"/>
                </a:lnTo>
                <a:lnTo>
                  <a:pt x="1581395" y="2184219"/>
                </a:lnTo>
                <a:lnTo>
                  <a:pt x="1606476" y="2228752"/>
                </a:lnTo>
                <a:lnTo>
                  <a:pt x="1631556" y="2273285"/>
                </a:lnTo>
                <a:lnTo>
                  <a:pt x="1656641" y="2317807"/>
                </a:lnTo>
                <a:lnTo>
                  <a:pt x="1681738" y="2362310"/>
                </a:lnTo>
                <a:lnTo>
                  <a:pt x="1706853" y="2406782"/>
                </a:lnTo>
                <a:lnTo>
                  <a:pt x="1731989" y="2451214"/>
                </a:lnTo>
                <a:lnTo>
                  <a:pt x="1757155" y="2495596"/>
                </a:lnTo>
                <a:lnTo>
                  <a:pt x="1782354" y="2539917"/>
                </a:lnTo>
                <a:lnTo>
                  <a:pt x="1807593" y="2584167"/>
                </a:lnTo>
                <a:lnTo>
                  <a:pt x="1832877" y="2628337"/>
                </a:lnTo>
                <a:lnTo>
                  <a:pt x="1858213" y="2672417"/>
                </a:lnTo>
                <a:lnTo>
                  <a:pt x="1883605" y="2716395"/>
                </a:lnTo>
                <a:lnTo>
                  <a:pt x="1909060" y="2760262"/>
                </a:lnTo>
                <a:lnTo>
                  <a:pt x="1934583" y="2804009"/>
                </a:lnTo>
                <a:lnTo>
                  <a:pt x="1960179" y="2847624"/>
                </a:lnTo>
                <a:lnTo>
                  <a:pt x="1985855" y="2891099"/>
                </a:lnTo>
                <a:lnTo>
                  <a:pt x="2011617" y="2934422"/>
                </a:lnTo>
                <a:lnTo>
                  <a:pt x="2037469" y="2977584"/>
                </a:lnTo>
                <a:lnTo>
                  <a:pt x="2063417" y="3020574"/>
                </a:lnTo>
                <a:lnTo>
                  <a:pt x="2089468" y="3063383"/>
                </a:lnTo>
                <a:lnTo>
                  <a:pt x="2115627" y="3106001"/>
                </a:lnTo>
                <a:lnTo>
                  <a:pt x="2141899" y="3148417"/>
                </a:lnTo>
                <a:lnTo>
                  <a:pt x="2168290" y="3190621"/>
                </a:lnTo>
                <a:lnTo>
                  <a:pt x="2194806" y="3232603"/>
                </a:lnTo>
                <a:lnTo>
                  <a:pt x="2221453" y="3274354"/>
                </a:lnTo>
                <a:lnTo>
                  <a:pt x="2248236" y="3315863"/>
                </a:lnTo>
                <a:lnTo>
                  <a:pt x="2275161" y="3357120"/>
                </a:lnTo>
                <a:lnTo>
                  <a:pt x="2302234" y="3398114"/>
                </a:lnTo>
                <a:lnTo>
                  <a:pt x="2329460" y="3438837"/>
                </a:lnTo>
                <a:lnTo>
                  <a:pt x="2356844" y="3479277"/>
                </a:lnTo>
                <a:lnTo>
                  <a:pt x="2384394" y="3519425"/>
                </a:lnTo>
                <a:lnTo>
                  <a:pt x="2412113" y="3559270"/>
                </a:lnTo>
                <a:lnTo>
                  <a:pt x="2440009" y="3598803"/>
                </a:lnTo>
                <a:lnTo>
                  <a:pt x="2468086" y="3638014"/>
                </a:lnTo>
                <a:lnTo>
                  <a:pt x="2496351" y="3676891"/>
                </a:lnTo>
                <a:lnTo>
                  <a:pt x="2524809" y="3715426"/>
                </a:lnTo>
                <a:lnTo>
                  <a:pt x="2553465" y="3753609"/>
                </a:lnTo>
                <a:lnTo>
                  <a:pt x="2582326" y="3791428"/>
                </a:lnTo>
                <a:lnTo>
                  <a:pt x="2611396" y="3828874"/>
                </a:lnTo>
                <a:lnTo>
                  <a:pt x="2640683" y="3865938"/>
                </a:lnTo>
                <a:lnTo>
                  <a:pt x="2670191" y="3902608"/>
                </a:lnTo>
                <a:lnTo>
                  <a:pt x="2699925" y="3938875"/>
                </a:lnTo>
                <a:lnTo>
                  <a:pt x="2729893" y="3974729"/>
                </a:lnTo>
                <a:lnTo>
                  <a:pt x="2760099" y="4010159"/>
                </a:lnTo>
                <a:lnTo>
                  <a:pt x="2790549" y="4045156"/>
                </a:lnTo>
                <a:lnTo>
                  <a:pt x="2821249" y="4079709"/>
                </a:lnTo>
                <a:lnTo>
                  <a:pt x="2852204" y="4113809"/>
                </a:lnTo>
                <a:lnTo>
                  <a:pt x="2883421" y="4147445"/>
                </a:lnTo>
                <a:lnTo>
                  <a:pt x="2914904" y="4180607"/>
                </a:lnTo>
                <a:lnTo>
                  <a:pt x="2928915" y="4195025"/>
                </a:lnTo>
              </a:path>
            </a:pathLst>
          </a:custGeom>
          <a:ln w="24997">
            <a:solidFill>
              <a:srgbClr val="402D2D"/>
            </a:solidFill>
          </a:ln>
        </p:spPr>
        <p:txBody>
          <a:bodyPr wrap="square" lIns="0" tIns="0" rIns="0" bIns="0" rtlCol="0"/>
          <a:lstStyle/>
          <a:p>
            <a:endParaRPr/>
          </a:p>
        </p:txBody>
      </p:sp>
      <p:grpSp>
        <p:nvGrpSpPr>
          <p:cNvPr id="3" name="object 3"/>
          <p:cNvGrpSpPr/>
          <p:nvPr/>
        </p:nvGrpSpPr>
        <p:grpSpPr>
          <a:xfrm>
            <a:off x="0" y="9999"/>
            <a:ext cx="18288000" cy="10277002"/>
            <a:chOff x="0" y="9999"/>
            <a:chExt cx="18288000" cy="10277002"/>
          </a:xfrm>
        </p:grpSpPr>
        <p:pic>
          <p:nvPicPr>
            <p:cNvPr id="4" name="object 4"/>
            <p:cNvPicPr/>
            <p:nvPr/>
          </p:nvPicPr>
          <p:blipFill>
            <a:blip r:embed="rId2" cstate="print"/>
            <a:stretch>
              <a:fillRect/>
            </a:stretch>
          </p:blipFill>
          <p:spPr>
            <a:xfrm>
              <a:off x="10267492" y="9999"/>
              <a:ext cx="8020506" cy="10277002"/>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8000" y="9203855"/>
                  </a:moveTo>
                  <a:lnTo>
                    <a:pt x="0" y="9203855"/>
                  </a:lnTo>
                  <a:lnTo>
                    <a:pt x="0" y="9251480"/>
                  </a:lnTo>
                  <a:lnTo>
                    <a:pt x="18288000" y="9251480"/>
                  </a:lnTo>
                  <a:lnTo>
                    <a:pt x="18288000" y="9203855"/>
                  </a:lnTo>
                  <a:close/>
                </a:path>
                <a:path w="18288000" h="9251950">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grpSp>
      <p:sp>
        <p:nvSpPr>
          <p:cNvPr id="11" name="object 11"/>
          <p:cNvSpPr txBox="1"/>
          <p:nvPr/>
        </p:nvSpPr>
        <p:spPr>
          <a:xfrm>
            <a:off x="1572546" y="2886933"/>
            <a:ext cx="7396480" cy="3405356"/>
          </a:xfrm>
          <a:prstGeom prst="rect">
            <a:avLst/>
          </a:prstGeom>
        </p:spPr>
        <p:txBody>
          <a:bodyPr vert="horz" wrap="square" lIns="0" tIns="8890" rIns="0" bIns="0" rtlCol="0">
            <a:spAutoFit/>
          </a:bodyPr>
          <a:lstStyle/>
          <a:p>
            <a:pPr marL="12700" marR="5080">
              <a:lnSpc>
                <a:spcPct val="101099"/>
              </a:lnSpc>
              <a:spcBef>
                <a:spcPts val="70"/>
              </a:spcBef>
              <a:tabLst>
                <a:tab pos="3353435" algn="l"/>
                <a:tab pos="3553460" algn="l"/>
              </a:tabLst>
            </a:pPr>
            <a:endParaRPr lang="en-US" sz="2750" spc="-10" dirty="0">
              <a:solidFill>
                <a:srgbClr val="402D2D"/>
              </a:solidFill>
              <a:latin typeface="Verdana"/>
              <a:cs typeface="Verdana"/>
            </a:endParaRPr>
          </a:p>
          <a:p>
            <a:pPr marL="12700" marR="5080" algn="just">
              <a:lnSpc>
                <a:spcPct val="101099"/>
              </a:lnSpc>
              <a:spcBef>
                <a:spcPts val="70"/>
              </a:spcBef>
              <a:tabLst>
                <a:tab pos="3353435" algn="l"/>
                <a:tab pos="3553460" algn="l"/>
              </a:tabLst>
            </a:pPr>
            <a:r>
              <a:rPr lang="en-US" sz="3200" spc="-10" dirty="0">
                <a:solidFill>
                  <a:srgbClr val="402D2D"/>
                </a:solidFill>
                <a:latin typeface="Times New Roman" panose="02020603050405020304" pitchFamily="18" charset="0"/>
                <a:cs typeface="Times New Roman" panose="02020603050405020304" pitchFamily="18" charset="0"/>
              </a:rPr>
              <a:t>Extensive use of the project provides the problem of notetaking during the meetings and give clear information with the key points with key points. This project also reduces the human errors while taking the notes.</a:t>
            </a:r>
            <a:endParaRPr sz="3200" dirty="0">
              <a:latin typeface="Times New Roman" panose="02020603050405020304" pitchFamily="18" charset="0"/>
              <a:cs typeface="Times New Roman" panose="02020603050405020304" pitchFamily="18" charset="0"/>
            </a:endParaRPr>
          </a:p>
        </p:txBody>
      </p:sp>
      <p:sp>
        <p:nvSpPr>
          <p:cNvPr id="12" name="object 12"/>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4604">
              <a:lnSpc>
                <a:spcPct val="100000"/>
              </a:lnSpc>
              <a:spcBef>
                <a:spcPts val="100"/>
              </a:spcBef>
            </a:pPr>
            <a:r>
              <a:rPr spc="40" dirty="0">
                <a:latin typeface="Georgia" panose="02040502050405020303" pitchFamily="18" charset="0"/>
              </a:rPr>
              <a:t>Conclusion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377950" y="1492250"/>
            <a:ext cx="15163800" cy="7338163"/>
          </a:xfrm>
          <a:prstGeom prst="rect">
            <a:avLst/>
          </a:prstGeom>
          <a:noFill/>
        </p:spPr>
        <p:txBody>
          <a:bodyPr wrap="square" rtlCol="0">
            <a:spAutoFit/>
          </a:bodyPr>
          <a:lstStyle/>
          <a:p>
            <a:pPr marR="0" lvl="0" algn="just">
              <a:lnSpc>
                <a:spcPct val="115000"/>
              </a:lnSpc>
              <a:spcBef>
                <a:spcPts val="0"/>
              </a:spcBef>
              <a:spcAft>
                <a:spcPts val="0"/>
              </a:spcAft>
            </a:pPr>
            <a:r>
              <a:rPr lang="en-US" sz="4400" dirty="0">
                <a:effectLst/>
                <a:latin typeface="Times New Roman" panose="02020603050405020304" pitchFamily="18" charset="0"/>
                <a:ea typeface="Times New Roman" panose="02020603050405020304" pitchFamily="18" charset="0"/>
              </a:rPr>
              <a:t>References</a:t>
            </a:r>
          </a:p>
          <a:p>
            <a:pPr lvl="1" algn="just">
              <a:lnSpc>
                <a:spcPct val="115000"/>
              </a:lnSpc>
            </a:pPr>
            <a:endParaRPr lang="en-US" sz="2400" dirty="0">
              <a:effectLst/>
              <a:latin typeface="Times New Roman" panose="02020603050405020304" pitchFamily="18" charset="0"/>
              <a:ea typeface="Times New Roman" panose="02020603050405020304" pitchFamily="18" charset="0"/>
            </a:endParaRPr>
          </a:p>
          <a:p>
            <a:pPr lvl="1" algn="just">
              <a:lnSpc>
                <a:spcPct val="115000"/>
              </a:lnSpc>
            </a:pPr>
            <a:r>
              <a:rPr lang="en-US" sz="2400" dirty="0">
                <a:effectLst/>
                <a:latin typeface="Times New Roman" panose="02020603050405020304" pitchFamily="18" charset="0"/>
                <a:ea typeface="Times New Roman" panose="02020603050405020304" pitchFamily="18" charset="0"/>
              </a:rPr>
              <a:t>Oleh </a:t>
            </a:r>
            <a:r>
              <a:rPr lang="en-US" sz="2400" dirty="0" err="1">
                <a:effectLst/>
                <a:latin typeface="Times New Roman" panose="02020603050405020304" pitchFamily="18" charset="0"/>
                <a:ea typeface="Times New Roman" panose="02020603050405020304" pitchFamily="18" charset="0"/>
              </a:rPr>
              <a:t>Basystiuk</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Nataliia</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Melnykova</a:t>
            </a:r>
            <a:r>
              <a:rPr lang="en-US" sz="2400" dirty="0">
                <a:effectLst/>
                <a:latin typeface="Times New Roman" panose="02020603050405020304" pitchFamily="18" charset="0"/>
                <a:ea typeface="Times New Roman" panose="02020603050405020304" pitchFamily="18" charset="0"/>
              </a:rPr>
              <a:t>, “Multimodal Approaches for Natural Language Processing in Medical Data”, December 2022, Conference: IDDM 2022 Informatics &amp; Data-Driven </a:t>
            </a:r>
            <a:r>
              <a:rPr lang="en-US" sz="2400" dirty="0" err="1">
                <a:effectLst/>
                <a:latin typeface="Times New Roman" panose="02020603050405020304" pitchFamily="18" charset="0"/>
                <a:ea typeface="Times New Roman" panose="02020603050405020304" pitchFamily="18" charset="0"/>
              </a:rPr>
              <a:t>MedicineAt</a:t>
            </a:r>
            <a:r>
              <a:rPr lang="en-US" sz="2400" dirty="0">
                <a:effectLst/>
                <a:latin typeface="Times New Roman" panose="02020603050405020304" pitchFamily="18" charset="0"/>
                <a:ea typeface="Times New Roman" panose="02020603050405020304" pitchFamily="18" charset="0"/>
              </a:rPr>
              <a:t>: Lyon, </a:t>
            </a:r>
            <a:r>
              <a:rPr lang="en-US" sz="2400" dirty="0" err="1">
                <a:effectLst/>
                <a:latin typeface="Times New Roman" panose="02020603050405020304" pitchFamily="18" charset="0"/>
                <a:ea typeface="Times New Roman" panose="02020603050405020304" pitchFamily="18" charset="0"/>
              </a:rPr>
              <a:t>FranceVolume</a:t>
            </a:r>
            <a:r>
              <a:rPr lang="en-US" sz="2400" dirty="0">
                <a:effectLst/>
                <a:latin typeface="Times New Roman" panose="02020603050405020304" pitchFamily="18" charset="0"/>
                <a:ea typeface="Times New Roman" panose="02020603050405020304" pitchFamily="18" charset="0"/>
              </a:rPr>
              <a:t>: Vol-3302.</a:t>
            </a:r>
          </a:p>
          <a:p>
            <a:pPr lvl="1" algn="just">
              <a:lnSpc>
                <a:spcPct val="115000"/>
              </a:lnSpc>
            </a:pPr>
            <a:endParaRPr lang="en-US" sz="2400" dirty="0">
              <a:effectLst/>
              <a:latin typeface="Times New Roman" panose="02020603050405020304" pitchFamily="18" charset="0"/>
              <a:ea typeface="Times New Roman" panose="02020603050405020304" pitchFamily="18" charset="0"/>
            </a:endParaRPr>
          </a:p>
          <a:p>
            <a:pPr lvl="1" algn="just">
              <a:lnSpc>
                <a:spcPct val="115000"/>
              </a:lnSpc>
            </a:pPr>
            <a:r>
              <a:rPr lang="en-US" sz="2400" dirty="0" err="1">
                <a:effectLst/>
                <a:latin typeface="Times New Roman" panose="02020603050405020304" pitchFamily="18" charset="0"/>
                <a:ea typeface="Times New Roman" panose="02020603050405020304" pitchFamily="18" charset="0"/>
              </a:rPr>
              <a:t>Keerthana</a:t>
            </a:r>
            <a:r>
              <a:rPr lang="en-US" sz="2400" dirty="0">
                <a:effectLst/>
                <a:latin typeface="Times New Roman" panose="02020603050405020304" pitchFamily="18" charset="0"/>
                <a:ea typeface="Times New Roman" panose="02020603050405020304" pitchFamily="18" charset="0"/>
              </a:rPr>
              <a:t> P, “Automatic Text Summarization using Deep Learning”, Volume: 7, Issue: 4, April 2021, Journal DOI: 10.36713/epra2013, SJIF Impact Factor 2021: 8.047, ISI Value: 1.188.</a:t>
            </a:r>
          </a:p>
          <a:p>
            <a:pPr lvl="1" algn="just">
              <a:lnSpc>
                <a:spcPct val="115000"/>
              </a:lnSpc>
            </a:pPr>
            <a:endParaRPr lang="en-US" sz="2400" dirty="0">
              <a:effectLst/>
              <a:latin typeface="Times New Roman" panose="02020603050405020304" pitchFamily="18" charset="0"/>
              <a:ea typeface="Times New Roman" panose="02020603050405020304" pitchFamily="18" charset="0"/>
            </a:endParaRPr>
          </a:p>
          <a:p>
            <a:pPr lvl="1" algn="just">
              <a:lnSpc>
                <a:spcPct val="115000"/>
              </a:lnSpc>
            </a:pPr>
            <a:r>
              <a:rPr lang="en-US" sz="2400" dirty="0">
                <a:effectLst/>
                <a:latin typeface="Times New Roman" panose="02020603050405020304" pitchFamily="18" charset="0"/>
                <a:ea typeface="Times New Roman" panose="02020603050405020304" pitchFamily="18" charset="0"/>
              </a:rPr>
              <a:t>Natural Language Processing Techniques Applied in Information Retrieval-Analysis and Implementation in Python, </a:t>
            </a:r>
            <a:r>
              <a:rPr lang="en-US" sz="2400" dirty="0" err="1">
                <a:effectLst/>
                <a:latin typeface="Times New Roman" panose="02020603050405020304" pitchFamily="18" charset="0"/>
                <a:ea typeface="Times New Roman" panose="02020603050405020304" pitchFamily="18" charset="0"/>
              </a:rPr>
              <a:t>TulikaNarang</a:t>
            </a:r>
            <a:r>
              <a:rPr lang="en-US" sz="2400" dirty="0">
                <a:effectLst/>
                <a:latin typeface="Times New Roman" panose="02020603050405020304" pitchFamily="18" charset="0"/>
                <a:ea typeface="Times New Roman" panose="02020603050405020304" pitchFamily="18" charset="0"/>
              </a:rPr>
              <a:t>, International Journal of Innovations Advancement in Computer Science IJIACS ISSN 2347 – 8616 Volume 5, Issue 4 April 2016.</a:t>
            </a:r>
          </a:p>
          <a:p>
            <a:pPr lvl="1" algn="just">
              <a:lnSpc>
                <a:spcPct val="115000"/>
              </a:lnSpc>
            </a:pPr>
            <a:endParaRPr lang="en-US" sz="2400" dirty="0">
              <a:effectLst/>
              <a:latin typeface="Times New Roman" panose="02020603050405020304" pitchFamily="18" charset="0"/>
              <a:ea typeface="Times New Roman" panose="02020603050405020304" pitchFamily="18" charset="0"/>
            </a:endParaRPr>
          </a:p>
          <a:p>
            <a:pPr lvl="1" algn="just">
              <a:lnSpc>
                <a:spcPct val="115000"/>
              </a:lnSpc>
            </a:pPr>
            <a:r>
              <a:rPr lang="en-US" sz="2400" dirty="0">
                <a:effectLst/>
                <a:latin typeface="Times New Roman" panose="02020603050405020304" pitchFamily="18" charset="0"/>
                <a:ea typeface="Times New Roman" panose="02020603050405020304" pitchFamily="18" charset="0"/>
              </a:rPr>
              <a:t>7 ways Audio books benefit students who struggle with reading. (n.d.).Retrieved March 09, 2021, from: https://</a:t>
            </a:r>
            <a:r>
              <a:rPr lang="en-US" sz="2400" dirty="0" err="1">
                <a:effectLst/>
                <a:latin typeface="Times New Roman" panose="02020603050405020304" pitchFamily="18" charset="0"/>
                <a:ea typeface="Times New Roman" panose="02020603050405020304" pitchFamily="18" charset="0"/>
              </a:rPr>
              <a:t>learningally.org</a:t>
            </a:r>
            <a:r>
              <a:rPr lang="en-US" sz="2400" dirty="0">
                <a:effectLst/>
                <a:latin typeface="Times New Roman" panose="02020603050405020304" pitchFamily="18" charset="0"/>
                <a:ea typeface="Times New Roman" panose="02020603050405020304" pitchFamily="18" charset="0"/>
              </a:rPr>
              <a:t>/Solutions-for School/7-Ways-Audio Books-Benefit-Students Who Struggle with-Reading.</a:t>
            </a:r>
          </a:p>
          <a:p>
            <a:pPr lvl="1" algn="just">
              <a:lnSpc>
                <a:spcPct val="115000"/>
              </a:lnSpc>
            </a:pPr>
            <a:endParaRPr lang="en-US" sz="2400" dirty="0">
              <a:effectLst/>
              <a:latin typeface="Times New Roman" panose="02020603050405020304" pitchFamily="18" charset="0"/>
              <a:ea typeface="Times New Roman" panose="02020603050405020304" pitchFamily="18" charset="0"/>
            </a:endParaRPr>
          </a:p>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959FC729-E8B0-826B-8A19-23E4693D736B}"/>
              </a:ext>
            </a:extLst>
          </p:cNvPr>
          <p:cNvSpPr>
            <a:spLocks noGrp="1"/>
          </p:cNvSpPr>
          <p:nvPr>
            <p:ph type="sldNum" sz="quarter" idx="7"/>
          </p:nvPr>
        </p:nvSpPr>
        <p:spPr>
          <a:xfrm>
            <a:off x="13188950" y="9417050"/>
            <a:ext cx="4209161" cy="514985"/>
          </a:xfrm>
        </p:spPr>
        <p:txBody>
          <a:bodyPr/>
          <a:lstStyle/>
          <a:p>
            <a:fld id="{B6F15528-21DE-4FAA-801E-634DDDAF4B2B}" type="slidenum">
              <a:rPr lang="en-US" smtClean="0"/>
              <a:t>32</a:t>
            </a:fld>
            <a:endParaRPr lang="en-US" dirty="0"/>
          </a:p>
        </p:txBody>
      </p:sp>
    </p:spTree>
    <p:extLst>
      <p:ext uri="{BB962C8B-B14F-4D97-AF65-F5344CB8AC3E}">
        <p14:creationId xmlns:p14="http://schemas.microsoft.com/office/powerpoint/2010/main" val="41864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1" y="7929356"/>
            <a:ext cx="2947670" cy="2357755"/>
          </a:xfrm>
          <a:custGeom>
            <a:avLst/>
            <a:gdLst/>
            <a:ahLst/>
            <a:cxnLst/>
            <a:rect l="l" t="t" r="r" b="b"/>
            <a:pathLst>
              <a:path w="2947669" h="2357754">
                <a:moveTo>
                  <a:pt x="2947107" y="0"/>
                </a:moveTo>
                <a:lnTo>
                  <a:pt x="2907952" y="8913"/>
                </a:lnTo>
                <a:lnTo>
                  <a:pt x="2858379" y="21364"/>
                </a:lnTo>
                <a:lnTo>
                  <a:pt x="2809631" y="34769"/>
                </a:lnTo>
                <a:lnTo>
                  <a:pt x="2761690" y="49106"/>
                </a:lnTo>
                <a:lnTo>
                  <a:pt x="2714539" y="64355"/>
                </a:lnTo>
                <a:lnTo>
                  <a:pt x="2668160" y="80495"/>
                </a:lnTo>
                <a:lnTo>
                  <a:pt x="2622534" y="97505"/>
                </a:lnTo>
                <a:lnTo>
                  <a:pt x="2577643" y="115365"/>
                </a:lnTo>
                <a:lnTo>
                  <a:pt x="2533470" y="134054"/>
                </a:lnTo>
                <a:lnTo>
                  <a:pt x="2489997" y="153551"/>
                </a:lnTo>
                <a:lnTo>
                  <a:pt x="2447206" y="173836"/>
                </a:lnTo>
                <a:lnTo>
                  <a:pt x="2405078" y="194887"/>
                </a:lnTo>
                <a:lnTo>
                  <a:pt x="2363596" y="216685"/>
                </a:lnTo>
                <a:lnTo>
                  <a:pt x="2322742" y="239208"/>
                </a:lnTo>
                <a:lnTo>
                  <a:pt x="2282498" y="262435"/>
                </a:lnTo>
                <a:lnTo>
                  <a:pt x="2242847" y="286346"/>
                </a:lnTo>
                <a:lnTo>
                  <a:pt x="2203769" y="310920"/>
                </a:lnTo>
                <a:lnTo>
                  <a:pt x="2165247" y="336137"/>
                </a:lnTo>
                <a:lnTo>
                  <a:pt x="2127264" y="361976"/>
                </a:lnTo>
                <a:lnTo>
                  <a:pt x="2089801" y="388415"/>
                </a:lnTo>
                <a:lnTo>
                  <a:pt x="2052840" y="415435"/>
                </a:lnTo>
                <a:lnTo>
                  <a:pt x="2016364" y="443014"/>
                </a:lnTo>
                <a:lnTo>
                  <a:pt x="1980354" y="471132"/>
                </a:lnTo>
                <a:lnTo>
                  <a:pt x="1944793" y="499768"/>
                </a:lnTo>
                <a:lnTo>
                  <a:pt x="1909662" y="528902"/>
                </a:lnTo>
                <a:lnTo>
                  <a:pt x="1874944" y="558512"/>
                </a:lnTo>
                <a:lnTo>
                  <a:pt x="1840620" y="588578"/>
                </a:lnTo>
                <a:lnTo>
                  <a:pt x="1806673" y="619079"/>
                </a:lnTo>
                <a:lnTo>
                  <a:pt x="1773085" y="649995"/>
                </a:lnTo>
                <a:lnTo>
                  <a:pt x="1739838" y="681304"/>
                </a:lnTo>
                <a:lnTo>
                  <a:pt x="1706914" y="712987"/>
                </a:lnTo>
                <a:lnTo>
                  <a:pt x="1674295" y="745021"/>
                </a:lnTo>
                <a:lnTo>
                  <a:pt x="1641963" y="777388"/>
                </a:lnTo>
                <a:lnTo>
                  <a:pt x="1609900" y="810065"/>
                </a:lnTo>
                <a:lnTo>
                  <a:pt x="1578088" y="843032"/>
                </a:lnTo>
                <a:lnTo>
                  <a:pt x="1546510" y="876269"/>
                </a:lnTo>
                <a:lnTo>
                  <a:pt x="1515147" y="909754"/>
                </a:lnTo>
                <a:lnTo>
                  <a:pt x="1483981" y="943467"/>
                </a:lnTo>
                <a:lnTo>
                  <a:pt x="1452994" y="977388"/>
                </a:lnTo>
                <a:lnTo>
                  <a:pt x="1422169" y="1011495"/>
                </a:lnTo>
                <a:lnTo>
                  <a:pt x="1391488" y="1045768"/>
                </a:lnTo>
                <a:lnTo>
                  <a:pt x="1360932" y="1080186"/>
                </a:lnTo>
                <a:lnTo>
                  <a:pt x="1330484" y="1114728"/>
                </a:lnTo>
                <a:lnTo>
                  <a:pt x="1300125" y="1149374"/>
                </a:lnTo>
                <a:lnTo>
                  <a:pt x="1269838" y="1184103"/>
                </a:lnTo>
                <a:lnTo>
                  <a:pt x="1239605" y="1218894"/>
                </a:lnTo>
                <a:lnTo>
                  <a:pt x="1209408" y="1253726"/>
                </a:lnTo>
                <a:lnTo>
                  <a:pt x="1179229" y="1288579"/>
                </a:lnTo>
                <a:lnTo>
                  <a:pt x="1149050" y="1323432"/>
                </a:lnTo>
                <a:lnTo>
                  <a:pt x="1118853" y="1358265"/>
                </a:lnTo>
                <a:lnTo>
                  <a:pt x="1088620" y="1393055"/>
                </a:lnTo>
                <a:lnTo>
                  <a:pt x="1058333" y="1427784"/>
                </a:lnTo>
                <a:lnTo>
                  <a:pt x="1027974" y="1462430"/>
                </a:lnTo>
                <a:lnTo>
                  <a:pt x="997526" y="1496972"/>
                </a:lnTo>
                <a:lnTo>
                  <a:pt x="966970" y="1531390"/>
                </a:lnTo>
                <a:lnTo>
                  <a:pt x="936288" y="1565663"/>
                </a:lnTo>
                <a:lnTo>
                  <a:pt x="905463" y="1599770"/>
                </a:lnTo>
                <a:lnTo>
                  <a:pt x="874477" y="1633691"/>
                </a:lnTo>
                <a:lnTo>
                  <a:pt x="843311" y="1667404"/>
                </a:lnTo>
                <a:lnTo>
                  <a:pt x="811948" y="1700889"/>
                </a:lnTo>
                <a:lnTo>
                  <a:pt x="780369" y="1734126"/>
                </a:lnTo>
                <a:lnTo>
                  <a:pt x="748557" y="1767093"/>
                </a:lnTo>
                <a:lnTo>
                  <a:pt x="716494" y="1799770"/>
                </a:lnTo>
                <a:lnTo>
                  <a:pt x="684162" y="1832137"/>
                </a:lnTo>
                <a:lnTo>
                  <a:pt x="651543" y="1864172"/>
                </a:lnTo>
                <a:lnTo>
                  <a:pt x="618619" y="1895854"/>
                </a:lnTo>
                <a:lnTo>
                  <a:pt x="585372" y="1927163"/>
                </a:lnTo>
                <a:lnTo>
                  <a:pt x="551784" y="1958079"/>
                </a:lnTo>
                <a:lnTo>
                  <a:pt x="517838" y="1988580"/>
                </a:lnTo>
                <a:lnTo>
                  <a:pt x="483514" y="2018646"/>
                </a:lnTo>
                <a:lnTo>
                  <a:pt x="448796" y="2048256"/>
                </a:lnTo>
                <a:lnTo>
                  <a:pt x="413665" y="2077390"/>
                </a:lnTo>
                <a:lnTo>
                  <a:pt x="378104" y="2106026"/>
                </a:lnTo>
                <a:lnTo>
                  <a:pt x="342094" y="2134144"/>
                </a:lnTo>
                <a:lnTo>
                  <a:pt x="305618" y="2161723"/>
                </a:lnTo>
                <a:lnTo>
                  <a:pt x="268657" y="2188743"/>
                </a:lnTo>
                <a:lnTo>
                  <a:pt x="231194" y="2215182"/>
                </a:lnTo>
                <a:lnTo>
                  <a:pt x="193210" y="2241021"/>
                </a:lnTo>
                <a:lnTo>
                  <a:pt x="154689" y="2266238"/>
                </a:lnTo>
                <a:lnTo>
                  <a:pt x="115611" y="2290812"/>
                </a:lnTo>
                <a:lnTo>
                  <a:pt x="75959" y="2314723"/>
                </a:lnTo>
                <a:lnTo>
                  <a:pt x="35715" y="2337951"/>
                </a:lnTo>
                <a:lnTo>
                  <a:pt x="0" y="2357641"/>
                </a:lnTo>
              </a:path>
            </a:pathLst>
          </a:custGeom>
          <a:ln w="25012">
            <a:solidFill>
              <a:srgbClr val="402D2D"/>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79" y="0"/>
                  </a:moveTo>
                  <a:lnTo>
                    <a:pt x="2677092" y="32693"/>
                  </a:lnTo>
                  <a:lnTo>
                    <a:pt x="2636238" y="55216"/>
                  </a:lnTo>
                  <a:lnTo>
                    <a:pt x="2595994" y="78443"/>
                  </a:lnTo>
                  <a:lnTo>
                    <a:pt x="2556342" y="102354"/>
                  </a:lnTo>
                  <a:lnTo>
                    <a:pt x="2517264" y="126929"/>
                  </a:lnTo>
                  <a:lnTo>
                    <a:pt x="2478743" y="152146"/>
                  </a:lnTo>
                  <a:lnTo>
                    <a:pt x="2440760" y="177984"/>
                  </a:lnTo>
                  <a:lnTo>
                    <a:pt x="2403296" y="204424"/>
                  </a:lnTo>
                  <a:lnTo>
                    <a:pt x="2366336" y="231443"/>
                  </a:lnTo>
                  <a:lnTo>
                    <a:pt x="2329859" y="259023"/>
                  </a:lnTo>
                  <a:lnTo>
                    <a:pt x="2293849" y="287141"/>
                  </a:lnTo>
                  <a:lnTo>
                    <a:pt x="2258288" y="315777"/>
                  </a:lnTo>
                  <a:lnTo>
                    <a:pt x="2223157" y="344910"/>
                  </a:lnTo>
                  <a:lnTo>
                    <a:pt x="2188439" y="374520"/>
                  </a:lnTo>
                  <a:lnTo>
                    <a:pt x="2154116" y="404587"/>
                  </a:lnTo>
                  <a:lnTo>
                    <a:pt x="2120169" y="435088"/>
                  </a:lnTo>
                  <a:lnTo>
                    <a:pt x="2086581" y="466003"/>
                  </a:lnTo>
                  <a:lnTo>
                    <a:pt x="2053334" y="497313"/>
                  </a:lnTo>
                  <a:lnTo>
                    <a:pt x="2020410" y="528995"/>
                  </a:lnTo>
                  <a:lnTo>
                    <a:pt x="1987791" y="561030"/>
                  </a:lnTo>
                  <a:lnTo>
                    <a:pt x="1955459" y="593397"/>
                  </a:lnTo>
                  <a:lnTo>
                    <a:pt x="1923396" y="626074"/>
                  </a:lnTo>
                  <a:lnTo>
                    <a:pt x="1891584" y="659041"/>
                  </a:lnTo>
                  <a:lnTo>
                    <a:pt x="1860006" y="692278"/>
                  </a:lnTo>
                  <a:lnTo>
                    <a:pt x="1828642" y="725763"/>
                  </a:lnTo>
                  <a:lnTo>
                    <a:pt x="1797476" y="759477"/>
                  </a:lnTo>
                  <a:lnTo>
                    <a:pt x="1766490" y="793397"/>
                  </a:lnTo>
                  <a:lnTo>
                    <a:pt x="1735665" y="827504"/>
                  </a:lnTo>
                  <a:lnTo>
                    <a:pt x="1704983" y="861777"/>
                  </a:lnTo>
                  <a:lnTo>
                    <a:pt x="1674427" y="896195"/>
                  </a:lnTo>
                  <a:lnTo>
                    <a:pt x="1643979" y="930737"/>
                  </a:lnTo>
                  <a:lnTo>
                    <a:pt x="1613621" y="965383"/>
                  </a:lnTo>
                  <a:lnTo>
                    <a:pt x="1583334" y="1000112"/>
                  </a:lnTo>
                  <a:lnTo>
                    <a:pt x="1553101" y="1034903"/>
                  </a:lnTo>
                  <a:lnTo>
                    <a:pt x="1522904" y="1069735"/>
                  </a:lnTo>
                  <a:lnTo>
                    <a:pt x="1492724" y="1104589"/>
                  </a:lnTo>
                  <a:lnTo>
                    <a:pt x="1462545" y="1139442"/>
                  </a:lnTo>
                  <a:lnTo>
                    <a:pt x="1432348" y="1174274"/>
                  </a:lnTo>
                  <a:lnTo>
                    <a:pt x="1402115" y="1209065"/>
                  </a:lnTo>
                  <a:lnTo>
                    <a:pt x="1371828" y="1243794"/>
                  </a:lnTo>
                  <a:lnTo>
                    <a:pt x="1341470" y="1278440"/>
                  </a:lnTo>
                  <a:lnTo>
                    <a:pt x="1311021" y="1312982"/>
                  </a:lnTo>
                  <a:lnTo>
                    <a:pt x="1280466" y="1347400"/>
                  </a:lnTo>
                  <a:lnTo>
                    <a:pt x="1249784" y="1381673"/>
                  </a:lnTo>
                  <a:lnTo>
                    <a:pt x="1218959" y="1415780"/>
                  </a:lnTo>
                  <a:lnTo>
                    <a:pt x="1187972" y="1449701"/>
                  </a:lnTo>
                  <a:lnTo>
                    <a:pt x="1156807" y="1483414"/>
                  </a:lnTo>
                  <a:lnTo>
                    <a:pt x="1125443" y="1516899"/>
                  </a:lnTo>
                  <a:lnTo>
                    <a:pt x="1093865" y="1550136"/>
                  </a:lnTo>
                  <a:lnTo>
                    <a:pt x="1062053" y="1583103"/>
                  </a:lnTo>
                  <a:lnTo>
                    <a:pt x="1029990" y="1615781"/>
                  </a:lnTo>
                  <a:lnTo>
                    <a:pt x="997658" y="1648147"/>
                  </a:lnTo>
                  <a:lnTo>
                    <a:pt x="965039" y="1680182"/>
                  </a:lnTo>
                  <a:lnTo>
                    <a:pt x="932115" y="1711864"/>
                  </a:lnTo>
                  <a:lnTo>
                    <a:pt x="898868" y="1743174"/>
                  </a:lnTo>
                  <a:lnTo>
                    <a:pt x="865280" y="1774089"/>
                  </a:lnTo>
                  <a:lnTo>
                    <a:pt x="831333" y="1804591"/>
                  </a:lnTo>
                  <a:lnTo>
                    <a:pt x="797010" y="1834657"/>
                  </a:lnTo>
                  <a:lnTo>
                    <a:pt x="762292" y="1864267"/>
                  </a:lnTo>
                  <a:lnTo>
                    <a:pt x="727161" y="1893400"/>
                  </a:lnTo>
                  <a:lnTo>
                    <a:pt x="691599" y="1922037"/>
                  </a:lnTo>
                  <a:lnTo>
                    <a:pt x="655589" y="1950155"/>
                  </a:lnTo>
                  <a:lnTo>
                    <a:pt x="619113" y="1977734"/>
                  </a:lnTo>
                  <a:lnTo>
                    <a:pt x="582152" y="2004754"/>
                  </a:lnTo>
                  <a:lnTo>
                    <a:pt x="544689" y="2031193"/>
                  </a:lnTo>
                  <a:lnTo>
                    <a:pt x="506706" y="2057032"/>
                  </a:lnTo>
                  <a:lnTo>
                    <a:pt x="468184" y="2082248"/>
                  </a:lnTo>
                  <a:lnTo>
                    <a:pt x="429107" y="2106823"/>
                  </a:lnTo>
                  <a:lnTo>
                    <a:pt x="389455" y="2130734"/>
                  </a:lnTo>
                  <a:lnTo>
                    <a:pt x="349211" y="2153961"/>
                  </a:lnTo>
                  <a:lnTo>
                    <a:pt x="308357" y="2176484"/>
                  </a:lnTo>
                  <a:lnTo>
                    <a:pt x="266875" y="2198282"/>
                  </a:lnTo>
                  <a:lnTo>
                    <a:pt x="224748" y="2219333"/>
                  </a:lnTo>
                  <a:lnTo>
                    <a:pt x="181956" y="2239618"/>
                  </a:lnTo>
                  <a:lnTo>
                    <a:pt x="138483" y="2259115"/>
                  </a:lnTo>
                  <a:lnTo>
                    <a:pt x="94310" y="2277804"/>
                  </a:lnTo>
                  <a:lnTo>
                    <a:pt x="49420" y="2295664"/>
                  </a:lnTo>
                  <a:lnTo>
                    <a:pt x="3793" y="2312674"/>
                  </a:lnTo>
                  <a:lnTo>
                    <a:pt x="0" y="2313995"/>
                  </a:lnTo>
                </a:path>
              </a:pathLst>
            </a:custGeom>
            <a:ln w="25012">
              <a:solidFill>
                <a:srgbClr val="402D2D"/>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txBox="1">
            <a:spLocks noGrp="1"/>
          </p:cNvSpPr>
          <p:nvPr>
            <p:ph type="title"/>
          </p:nvPr>
        </p:nvSpPr>
        <p:spPr>
          <a:xfrm>
            <a:off x="6026150" y="3930650"/>
            <a:ext cx="7086600" cy="1527341"/>
          </a:xfrm>
          <a:prstGeom prst="rect">
            <a:avLst/>
          </a:prstGeom>
        </p:spPr>
        <p:txBody>
          <a:bodyPr vert="horz" wrap="square" lIns="0" tIns="11430" rIns="0" bIns="0" rtlCol="0">
            <a:spAutoFit/>
          </a:bodyPr>
          <a:lstStyle/>
          <a:p>
            <a:pPr marL="12700">
              <a:lnSpc>
                <a:spcPct val="100000"/>
              </a:lnSpc>
              <a:spcBef>
                <a:spcPts val="90"/>
              </a:spcBef>
            </a:pPr>
            <a:r>
              <a:rPr sz="9850" spc="-10" dirty="0"/>
              <a:t>Thank</a:t>
            </a:r>
            <a:r>
              <a:rPr lang="en-US" sz="9850" spc="-10" dirty="0"/>
              <a:t> you</a:t>
            </a:r>
            <a:r>
              <a:rPr sz="9850" spc="-10" dirty="0"/>
              <a:t>!</a:t>
            </a:r>
            <a:endParaRPr sz="9850" dirty="0"/>
          </a:p>
        </p:txBody>
      </p:sp>
      <p:sp>
        <p:nvSpPr>
          <p:cNvPr id="8" name="Slide Number Placeholder 7">
            <a:extLst>
              <a:ext uri="{FF2B5EF4-FFF2-40B4-BE49-F238E27FC236}">
                <a16:creationId xmlns:a16="http://schemas.microsoft.com/office/drawing/2014/main" id="{DA5B373F-3F15-17E0-F8F9-102433FBA811}"/>
              </a:ext>
            </a:extLst>
          </p:cNvPr>
          <p:cNvSpPr>
            <a:spLocks noGrp="1"/>
          </p:cNvSpPr>
          <p:nvPr>
            <p:ph type="sldNum" sz="quarter" idx="7"/>
          </p:nvPr>
        </p:nvSpPr>
        <p:spPr/>
        <p:txBody>
          <a:bodyPr/>
          <a:lstStyle/>
          <a:p>
            <a:fld id="{B6F15528-21DE-4FAA-801E-634DDDAF4B2B}" type="slidenum">
              <a:rPr lang="en-US" smtClean="0"/>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Objectives</a:t>
            </a:r>
            <a:endParaRPr spc="-190" dirty="0">
              <a:latin typeface="Georgia"/>
              <a:cs typeface="Georgia"/>
            </a:endParaRPr>
          </a:p>
        </p:txBody>
      </p:sp>
      <p:sp>
        <p:nvSpPr>
          <p:cNvPr id="10" name="TextBox 9">
            <a:extLst>
              <a:ext uri="{FF2B5EF4-FFF2-40B4-BE49-F238E27FC236}">
                <a16:creationId xmlns:a16="http://schemas.microsoft.com/office/drawing/2014/main" id="{3BAD26E6-7594-5A8E-87A3-6781D21A5857}"/>
              </a:ext>
            </a:extLst>
          </p:cNvPr>
          <p:cNvSpPr txBox="1"/>
          <p:nvPr/>
        </p:nvSpPr>
        <p:spPr>
          <a:xfrm>
            <a:off x="1563168" y="3405655"/>
            <a:ext cx="13812136" cy="5016758"/>
          </a:xfrm>
          <a:prstGeom prst="rect">
            <a:avLst/>
          </a:prstGeom>
          <a:noFill/>
        </p:spPr>
        <p:txBody>
          <a:bodyPr wrap="square" rtlCol="0">
            <a:spAutoFit/>
          </a:bodyPr>
          <a:lstStyle/>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To recognize speech in meetings and convert it to text using Natural Language Processing Techniques.</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To summarize the text by identifying key points in the meeting using Abstraction-based summarization.</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rPr>
              <a:t>To be able to share the produced summary with the team members.</a:t>
            </a: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a:p>
            <a:pPr marL="457200" marR="0" lvl="0" indent="-4572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0" cap="none" spc="0" normalizeH="0" baseline="0" noProof="0" dirty="0">
              <a:ln>
                <a:noFill/>
              </a:ln>
              <a:solidFill>
                <a:srgbClr val="000000"/>
              </a:solidFill>
              <a:effectLst/>
              <a:uLnTx/>
              <a:uFillTx/>
              <a:latin typeface="Times New Roman" panose="02020603050405020304" pitchFamily="18" charset="0"/>
              <a:ea typeface="Cambria" panose="020405030504060302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35E05A-ACB9-1A44-CE96-5DC19AA25CB1}"/>
              </a:ext>
            </a:extLst>
          </p:cNvPr>
          <p:cNvSpPr>
            <a:spLocks noGrp="1"/>
          </p:cNvSpPr>
          <p:nvPr>
            <p:ph type="sldNum" sz="quarter" idx="7"/>
          </p:nvPr>
        </p:nvSpPr>
        <p:spPr>
          <a:xfrm>
            <a:off x="13188950" y="9202299"/>
            <a:ext cx="4209161" cy="514985"/>
          </a:xfrm>
        </p:spPr>
        <p:txBody>
          <a:bodyPr/>
          <a:lstStyle/>
          <a:p>
            <a:fld id="{B6F15528-21DE-4FAA-801E-634DDDAF4B2B}" type="slidenum">
              <a:rPr lang="en-US" smtClean="0"/>
              <a:t>4</a:t>
            </a:fld>
            <a:endParaRPr lang="en-US" dirty="0"/>
          </a:p>
        </p:txBody>
      </p:sp>
    </p:spTree>
    <p:extLst>
      <p:ext uri="{BB962C8B-B14F-4D97-AF65-F5344CB8AC3E}">
        <p14:creationId xmlns:p14="http://schemas.microsoft.com/office/powerpoint/2010/main" val="198115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1"/>
            <a:ext cx="18300700" cy="10295890"/>
            <a:chOff x="-12500" y="3901"/>
            <a:chExt cx="18300700" cy="10295890"/>
          </a:xfrm>
        </p:grpSpPr>
        <p:sp>
          <p:nvSpPr>
            <p:cNvPr id="3" name="object 3"/>
            <p:cNvSpPr/>
            <p:nvPr/>
          </p:nvSpPr>
          <p:spPr>
            <a:xfrm>
              <a:off x="0" y="4840155"/>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3" y="108449"/>
                  </a:lnTo>
                  <a:lnTo>
                    <a:pt x="443981" y="124253"/>
                  </a:lnTo>
                  <a:lnTo>
                    <a:pt x="484813" y="140813"/>
                  </a:lnTo>
                  <a:lnTo>
                    <a:pt x="525226" y="158119"/>
                  </a:lnTo>
                  <a:lnTo>
                    <a:pt x="565224" y="176161"/>
                  </a:lnTo>
                  <a:lnTo>
                    <a:pt x="604813" y="194929"/>
                  </a:lnTo>
                  <a:lnTo>
                    <a:pt x="644000" y="214413"/>
                  </a:lnTo>
                  <a:lnTo>
                    <a:pt x="682789" y="234602"/>
                  </a:lnTo>
                  <a:lnTo>
                    <a:pt x="721186" y="255486"/>
                  </a:lnTo>
                  <a:lnTo>
                    <a:pt x="759197" y="277056"/>
                  </a:lnTo>
                  <a:lnTo>
                    <a:pt x="796828" y="299302"/>
                  </a:lnTo>
                  <a:lnTo>
                    <a:pt x="834085" y="322212"/>
                  </a:lnTo>
                  <a:lnTo>
                    <a:pt x="870972" y="345778"/>
                  </a:lnTo>
                  <a:lnTo>
                    <a:pt x="907496" y="369989"/>
                  </a:lnTo>
                  <a:lnTo>
                    <a:pt x="943663" y="394835"/>
                  </a:lnTo>
                  <a:lnTo>
                    <a:pt x="979477" y="420306"/>
                  </a:lnTo>
                  <a:lnTo>
                    <a:pt x="1014945" y="446392"/>
                  </a:lnTo>
                  <a:lnTo>
                    <a:pt x="1050073" y="473083"/>
                  </a:lnTo>
                  <a:lnTo>
                    <a:pt x="1084866" y="500368"/>
                  </a:lnTo>
                  <a:lnTo>
                    <a:pt x="1119329" y="528239"/>
                  </a:lnTo>
                  <a:lnTo>
                    <a:pt x="1153469" y="556683"/>
                  </a:lnTo>
                  <a:lnTo>
                    <a:pt x="1187291" y="585693"/>
                  </a:lnTo>
                  <a:lnTo>
                    <a:pt x="1220801" y="615256"/>
                  </a:lnTo>
                  <a:lnTo>
                    <a:pt x="1254004" y="645364"/>
                  </a:lnTo>
                  <a:lnTo>
                    <a:pt x="1286906" y="676006"/>
                  </a:lnTo>
                  <a:lnTo>
                    <a:pt x="1319514" y="707173"/>
                  </a:lnTo>
                  <a:lnTo>
                    <a:pt x="1351831" y="738853"/>
                  </a:lnTo>
                  <a:lnTo>
                    <a:pt x="1383865" y="771038"/>
                  </a:lnTo>
                  <a:lnTo>
                    <a:pt x="1415621" y="803716"/>
                  </a:lnTo>
                  <a:lnTo>
                    <a:pt x="1447104" y="836879"/>
                  </a:lnTo>
                  <a:lnTo>
                    <a:pt x="1478321" y="870515"/>
                  </a:lnTo>
                  <a:lnTo>
                    <a:pt x="1509276" y="904614"/>
                  </a:lnTo>
                  <a:lnTo>
                    <a:pt x="1539976" y="939168"/>
                  </a:lnTo>
                  <a:lnTo>
                    <a:pt x="1570426" y="974165"/>
                  </a:lnTo>
                  <a:lnTo>
                    <a:pt x="1600632" y="1009595"/>
                  </a:lnTo>
                  <a:lnTo>
                    <a:pt x="1630599" y="1045449"/>
                  </a:lnTo>
                  <a:lnTo>
                    <a:pt x="1660334" y="1081716"/>
                  </a:lnTo>
                  <a:lnTo>
                    <a:pt x="1689842" y="1118386"/>
                  </a:lnTo>
                  <a:lnTo>
                    <a:pt x="1719129" y="1155449"/>
                  </a:lnTo>
                  <a:lnTo>
                    <a:pt x="1748199" y="1192895"/>
                  </a:lnTo>
                  <a:lnTo>
                    <a:pt x="1777060" y="1230715"/>
                  </a:lnTo>
                  <a:lnTo>
                    <a:pt x="1805716" y="1268897"/>
                  </a:lnTo>
                  <a:lnTo>
                    <a:pt x="1834174" y="1307432"/>
                  </a:lnTo>
                  <a:lnTo>
                    <a:pt x="1862439" y="1346310"/>
                  </a:lnTo>
                  <a:lnTo>
                    <a:pt x="1890516" y="1385520"/>
                  </a:lnTo>
                  <a:lnTo>
                    <a:pt x="1918411" y="1425053"/>
                  </a:lnTo>
                  <a:lnTo>
                    <a:pt x="1946131" y="1464899"/>
                  </a:lnTo>
                  <a:lnTo>
                    <a:pt x="1973681" y="1505047"/>
                  </a:lnTo>
                  <a:lnTo>
                    <a:pt x="2001065" y="1545487"/>
                  </a:lnTo>
                  <a:lnTo>
                    <a:pt x="2028291" y="1586209"/>
                  </a:lnTo>
                  <a:lnTo>
                    <a:pt x="2055364" y="1627204"/>
                  </a:lnTo>
                  <a:lnTo>
                    <a:pt x="2082289" y="1668461"/>
                  </a:lnTo>
                  <a:lnTo>
                    <a:pt x="2109072" y="1709969"/>
                  </a:lnTo>
                  <a:lnTo>
                    <a:pt x="2135718" y="1751720"/>
                  </a:lnTo>
                  <a:lnTo>
                    <a:pt x="2162235" y="1793702"/>
                  </a:lnTo>
                  <a:lnTo>
                    <a:pt x="2188626" y="1835907"/>
                  </a:lnTo>
                  <a:lnTo>
                    <a:pt x="2214898" y="1878323"/>
                  </a:lnTo>
                  <a:lnTo>
                    <a:pt x="2241057" y="1920940"/>
                  </a:lnTo>
                  <a:lnTo>
                    <a:pt x="2267108" y="1963749"/>
                  </a:lnTo>
                  <a:lnTo>
                    <a:pt x="2293056" y="2006740"/>
                  </a:lnTo>
                  <a:lnTo>
                    <a:pt x="2318908" y="2049901"/>
                  </a:lnTo>
                  <a:lnTo>
                    <a:pt x="2344669" y="2093225"/>
                  </a:lnTo>
                  <a:lnTo>
                    <a:pt x="2370346" y="2136699"/>
                  </a:lnTo>
                  <a:lnTo>
                    <a:pt x="2395942" y="2180314"/>
                  </a:lnTo>
                  <a:lnTo>
                    <a:pt x="2421465" y="2224061"/>
                  </a:lnTo>
                  <a:lnTo>
                    <a:pt x="2446920" y="2267928"/>
                  </a:lnTo>
                  <a:lnTo>
                    <a:pt x="2472312" y="2311907"/>
                  </a:lnTo>
                  <a:lnTo>
                    <a:pt x="2497648" y="2355986"/>
                  </a:lnTo>
                  <a:lnTo>
                    <a:pt x="2522932" y="2400156"/>
                  </a:lnTo>
                  <a:lnTo>
                    <a:pt x="2548171" y="2444406"/>
                  </a:lnTo>
                  <a:lnTo>
                    <a:pt x="2573370" y="2488728"/>
                  </a:lnTo>
                  <a:lnTo>
                    <a:pt x="2598536" y="2533109"/>
                  </a:lnTo>
                  <a:lnTo>
                    <a:pt x="2623672" y="2577541"/>
                  </a:lnTo>
                  <a:lnTo>
                    <a:pt x="2648786" y="2622013"/>
                  </a:lnTo>
                  <a:lnTo>
                    <a:pt x="2673884" y="2666516"/>
                  </a:lnTo>
                  <a:lnTo>
                    <a:pt x="2698969" y="2711039"/>
                  </a:lnTo>
                  <a:lnTo>
                    <a:pt x="2724049" y="2755571"/>
                  </a:lnTo>
                  <a:lnTo>
                    <a:pt x="2749129" y="2800104"/>
                  </a:lnTo>
                  <a:lnTo>
                    <a:pt x="2774215" y="2844627"/>
                  </a:lnTo>
                  <a:lnTo>
                    <a:pt x="2799312" y="2889129"/>
                  </a:lnTo>
                  <a:lnTo>
                    <a:pt x="2824426" y="2933602"/>
                  </a:lnTo>
                  <a:lnTo>
                    <a:pt x="2849563" y="2978034"/>
                  </a:lnTo>
                  <a:lnTo>
                    <a:pt x="2874728" y="3022415"/>
                  </a:lnTo>
                  <a:lnTo>
                    <a:pt x="2899928" y="3066736"/>
                  </a:lnTo>
                  <a:lnTo>
                    <a:pt x="2925167" y="3110987"/>
                  </a:lnTo>
                  <a:lnTo>
                    <a:pt x="2950451" y="3155157"/>
                  </a:lnTo>
                  <a:lnTo>
                    <a:pt x="2975787" y="3199236"/>
                  </a:lnTo>
                  <a:lnTo>
                    <a:pt x="3001179" y="3243214"/>
                  </a:lnTo>
                  <a:lnTo>
                    <a:pt x="3026634" y="3287082"/>
                  </a:lnTo>
                  <a:lnTo>
                    <a:pt x="3052157" y="3330828"/>
                  </a:lnTo>
                  <a:lnTo>
                    <a:pt x="3077753" y="3374444"/>
                  </a:lnTo>
                  <a:lnTo>
                    <a:pt x="3103429" y="3417918"/>
                  </a:lnTo>
                  <a:lnTo>
                    <a:pt x="3129191" y="3461241"/>
                  </a:lnTo>
                  <a:lnTo>
                    <a:pt x="3155043" y="3504403"/>
                  </a:lnTo>
                  <a:lnTo>
                    <a:pt x="3180991" y="3547394"/>
                  </a:lnTo>
                  <a:lnTo>
                    <a:pt x="3207042" y="3590203"/>
                  </a:lnTo>
                  <a:lnTo>
                    <a:pt x="3233201" y="3632820"/>
                  </a:lnTo>
                  <a:lnTo>
                    <a:pt x="3259473" y="3675236"/>
                  </a:lnTo>
                  <a:lnTo>
                    <a:pt x="3285864" y="3717440"/>
                  </a:lnTo>
                  <a:lnTo>
                    <a:pt x="3312380" y="3759423"/>
                  </a:lnTo>
                  <a:lnTo>
                    <a:pt x="3339027" y="3801173"/>
                  </a:lnTo>
                  <a:lnTo>
                    <a:pt x="3365810" y="3842682"/>
                  </a:lnTo>
                  <a:lnTo>
                    <a:pt x="3392735" y="3883939"/>
                  </a:lnTo>
                  <a:lnTo>
                    <a:pt x="3419808" y="3924934"/>
                  </a:lnTo>
                  <a:lnTo>
                    <a:pt x="3447033" y="3965656"/>
                  </a:lnTo>
                  <a:lnTo>
                    <a:pt x="3474418" y="4006096"/>
                  </a:lnTo>
                  <a:lnTo>
                    <a:pt x="3501968" y="4046244"/>
                  </a:lnTo>
                  <a:lnTo>
                    <a:pt x="3529687" y="4086090"/>
                  </a:lnTo>
                  <a:lnTo>
                    <a:pt x="3557583" y="4125622"/>
                  </a:lnTo>
                  <a:lnTo>
                    <a:pt x="3585660" y="4164833"/>
                  </a:lnTo>
                  <a:lnTo>
                    <a:pt x="3613925" y="4203711"/>
                  </a:lnTo>
                  <a:lnTo>
                    <a:pt x="3642382" y="4242246"/>
                  </a:lnTo>
                  <a:lnTo>
                    <a:pt x="3671039" y="4280428"/>
                  </a:lnTo>
                  <a:lnTo>
                    <a:pt x="3699899" y="4318247"/>
                  </a:lnTo>
                  <a:lnTo>
                    <a:pt x="3728970" y="4355694"/>
                  </a:lnTo>
                  <a:lnTo>
                    <a:pt x="3758257" y="4392757"/>
                  </a:lnTo>
                  <a:lnTo>
                    <a:pt x="3787764" y="4429427"/>
                  </a:lnTo>
                  <a:lnTo>
                    <a:pt x="3817499" y="4465694"/>
                  </a:lnTo>
                  <a:lnTo>
                    <a:pt x="3847467" y="4501548"/>
                  </a:lnTo>
                  <a:lnTo>
                    <a:pt x="3877673" y="4536978"/>
                  </a:lnTo>
                  <a:lnTo>
                    <a:pt x="3908123" y="4571975"/>
                  </a:lnTo>
                  <a:lnTo>
                    <a:pt x="3938823" y="4606528"/>
                  </a:lnTo>
                  <a:lnTo>
                    <a:pt x="3969778" y="4640628"/>
                  </a:lnTo>
                  <a:lnTo>
                    <a:pt x="4000995" y="4674264"/>
                  </a:lnTo>
                  <a:lnTo>
                    <a:pt x="4032478" y="4707426"/>
                  </a:lnTo>
                  <a:lnTo>
                    <a:pt x="4064234" y="4740105"/>
                  </a:lnTo>
                  <a:lnTo>
                    <a:pt x="4096267" y="4772289"/>
                  </a:lnTo>
                  <a:lnTo>
                    <a:pt x="4128585" y="4803970"/>
                  </a:lnTo>
                  <a:lnTo>
                    <a:pt x="4161192" y="4835136"/>
                  </a:lnTo>
                  <a:lnTo>
                    <a:pt x="4194095" y="4865779"/>
                  </a:lnTo>
                  <a:lnTo>
                    <a:pt x="4227298" y="4895886"/>
                  </a:lnTo>
                  <a:lnTo>
                    <a:pt x="4260808" y="4925450"/>
                  </a:lnTo>
                  <a:lnTo>
                    <a:pt x="4294630" y="4954459"/>
                  </a:lnTo>
                  <a:lnTo>
                    <a:pt x="4328770" y="4982904"/>
                  </a:lnTo>
                  <a:lnTo>
                    <a:pt x="4363233" y="5010774"/>
                  </a:lnTo>
                  <a:lnTo>
                    <a:pt x="4398026" y="5038060"/>
                  </a:lnTo>
                  <a:lnTo>
                    <a:pt x="4433153" y="5064750"/>
                  </a:lnTo>
                  <a:lnTo>
                    <a:pt x="4468622" y="5090836"/>
                  </a:lnTo>
                  <a:lnTo>
                    <a:pt x="4504436" y="5116308"/>
                  </a:lnTo>
                  <a:lnTo>
                    <a:pt x="4540603" y="5141154"/>
                  </a:lnTo>
                  <a:lnTo>
                    <a:pt x="4577127" y="5165365"/>
                  </a:lnTo>
                  <a:lnTo>
                    <a:pt x="4614014" y="5188931"/>
                  </a:lnTo>
                  <a:lnTo>
                    <a:pt x="4651270" y="5211841"/>
                  </a:lnTo>
                  <a:lnTo>
                    <a:pt x="4688901" y="5234087"/>
                  </a:lnTo>
                  <a:lnTo>
                    <a:pt x="4726913" y="5255657"/>
                  </a:lnTo>
                  <a:lnTo>
                    <a:pt x="4765310" y="5276541"/>
                  </a:lnTo>
                  <a:lnTo>
                    <a:pt x="4804099" y="5296730"/>
                  </a:lnTo>
                  <a:lnTo>
                    <a:pt x="4843285" y="5316214"/>
                  </a:lnTo>
                  <a:lnTo>
                    <a:pt x="4882875" y="5334981"/>
                  </a:lnTo>
                  <a:lnTo>
                    <a:pt x="4922873" y="5353023"/>
                  </a:lnTo>
                  <a:lnTo>
                    <a:pt x="4963285" y="5370329"/>
                  </a:lnTo>
                  <a:lnTo>
                    <a:pt x="5004118" y="5386889"/>
                  </a:lnTo>
                  <a:lnTo>
                    <a:pt x="5045376" y="5402694"/>
                  </a:lnTo>
                  <a:lnTo>
                    <a:pt x="5087066" y="5417732"/>
                  </a:lnTo>
                  <a:lnTo>
                    <a:pt x="5129193" y="5431993"/>
                  </a:lnTo>
                  <a:lnTo>
                    <a:pt x="5171762" y="5445469"/>
                  </a:lnTo>
                  <a:lnTo>
                    <a:pt x="5176428" y="5446844"/>
                  </a:lnTo>
                </a:path>
              </a:pathLst>
            </a:custGeom>
            <a:ln w="25000">
              <a:solidFill>
                <a:srgbClr val="402D2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 name="object 4"/>
            <p:cNvPicPr/>
            <p:nvPr/>
          </p:nvPicPr>
          <p:blipFill>
            <a:blip r:embed="rId2" cstate="print"/>
            <a:stretch>
              <a:fillRect/>
            </a:stretch>
          </p:blipFill>
          <p:spPr>
            <a:xfrm>
              <a:off x="0" y="3901"/>
              <a:ext cx="7993166" cy="10277459"/>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8000" y="9203855"/>
                  </a:moveTo>
                  <a:lnTo>
                    <a:pt x="0" y="9203855"/>
                  </a:lnTo>
                  <a:lnTo>
                    <a:pt x="0" y="9251480"/>
                  </a:lnTo>
                  <a:lnTo>
                    <a:pt x="18288000" y="9251480"/>
                  </a:lnTo>
                  <a:lnTo>
                    <a:pt x="18288000" y="9203855"/>
                  </a:lnTo>
                  <a:close/>
                </a:path>
                <a:path w="18288000" h="9251950">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 name="object 6"/>
          <p:cNvSpPr txBox="1">
            <a:spLocks noGrp="1"/>
          </p:cNvSpPr>
          <p:nvPr>
            <p:ph type="title"/>
          </p:nvPr>
        </p:nvSpPr>
        <p:spPr>
          <a:xfrm>
            <a:off x="9612304" y="1554075"/>
            <a:ext cx="7493000" cy="699770"/>
          </a:xfrm>
          <a:prstGeom prst="rect">
            <a:avLst/>
          </a:prstGeom>
        </p:spPr>
        <p:txBody>
          <a:bodyPr vert="horz" wrap="square" lIns="0" tIns="15875" rIns="0" bIns="0" rtlCol="0">
            <a:spAutoFit/>
          </a:bodyPr>
          <a:lstStyle/>
          <a:p>
            <a:pPr marL="12700">
              <a:lnSpc>
                <a:spcPct val="100000"/>
              </a:lnSpc>
              <a:spcBef>
                <a:spcPts val="125"/>
              </a:spcBef>
            </a:pPr>
            <a:r>
              <a:rPr sz="4400" spc="-110" dirty="0">
                <a:latin typeface="Georgia"/>
                <a:cs typeface="Georgia"/>
              </a:rPr>
              <a:t>Challenges</a:t>
            </a:r>
            <a:r>
              <a:rPr sz="4400" spc="-200" dirty="0">
                <a:latin typeface="Georgia"/>
                <a:cs typeface="Georgia"/>
              </a:rPr>
              <a:t> </a:t>
            </a:r>
            <a:r>
              <a:rPr lang="en-US" sz="4400" spc="-200" dirty="0">
                <a:latin typeface="Georgia"/>
                <a:cs typeface="Georgia"/>
              </a:rPr>
              <a:t>during Meetings</a:t>
            </a:r>
            <a:endParaRPr sz="4400" dirty="0">
              <a:latin typeface="Georgia"/>
              <a:cs typeface="Georgia"/>
            </a:endParaRPr>
          </a:p>
        </p:txBody>
      </p:sp>
      <p:sp>
        <p:nvSpPr>
          <p:cNvPr id="10" name="object 10"/>
          <p:cNvSpPr txBox="1"/>
          <p:nvPr/>
        </p:nvSpPr>
        <p:spPr>
          <a:xfrm>
            <a:off x="9572349" y="3016250"/>
            <a:ext cx="7515859" cy="2519023"/>
          </a:xfrm>
          <a:prstGeom prst="rect">
            <a:avLst/>
          </a:prstGeom>
        </p:spPr>
        <p:txBody>
          <a:bodyPr vert="horz" wrap="square" lIns="0" tIns="8890" rIns="0" bIns="0" rtlCol="0">
            <a:spAutoFit/>
          </a:bodyPr>
          <a:lstStyle/>
          <a:p>
            <a:pPr marL="469900" marR="5080" lvl="0" indent="-457200" defTabSz="914400" eaLnBrk="1" fontAlgn="auto" latinLnBrk="0" hangingPunct="1">
              <a:lnSpc>
                <a:spcPct val="101099"/>
              </a:lnSpc>
              <a:spcBef>
                <a:spcPts val="70"/>
              </a:spcBef>
              <a:spcAft>
                <a:spcPts val="0"/>
              </a:spcAft>
              <a:buClrTx/>
              <a:buSzTx/>
              <a:buFont typeface="Arial" panose="020B0604020202020204" pitchFamily="34" charset="0"/>
              <a:buChar char="•"/>
              <a:tabLst>
                <a:tab pos="7164705" algn="l"/>
              </a:tabLst>
              <a:defRPr/>
            </a:pPr>
            <a:r>
              <a:rPr kumimoji="0"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Inefficient</a:t>
            </a:r>
            <a:r>
              <a:rPr kumimoji="0"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 </a:t>
            </a:r>
            <a:r>
              <a:rPr kumimoji="0"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communication</a:t>
            </a:r>
            <a:endPar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defTabSz="914400" eaLnBrk="1" fontAlgn="auto" latinLnBrk="0" hangingPunct="1">
              <a:lnSpc>
                <a:spcPct val="101099"/>
              </a:lnSpc>
              <a:spcBef>
                <a:spcPts val="70"/>
              </a:spcBef>
              <a:spcAft>
                <a:spcPts val="0"/>
              </a:spcAft>
              <a:buClrTx/>
              <a:buSzTx/>
              <a:buFont typeface="Arial" panose="020B0604020202020204" pitchFamily="34" charset="0"/>
              <a:buChar char="•"/>
              <a:tabLst>
                <a:tab pos="7164705" algn="l"/>
              </a:tabLst>
              <a:defRPr/>
            </a:pPr>
            <a:endParaRPr kumimoji="0" lang="en-US"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defTabSz="914400" eaLnBrk="1" fontAlgn="auto" latinLnBrk="0" hangingPunct="1">
              <a:lnSpc>
                <a:spcPct val="101099"/>
              </a:lnSpc>
              <a:spcBef>
                <a:spcPts val="70"/>
              </a:spcBef>
              <a:spcAft>
                <a:spcPts val="0"/>
              </a:spcAft>
              <a:buClrTx/>
              <a:buSzTx/>
              <a:buFont typeface="Arial" panose="020B0604020202020204" pitchFamily="34" charset="0"/>
              <a:buChar char="•"/>
              <a:tabLst>
                <a:tab pos="7164705" algn="l"/>
              </a:tabLst>
              <a:defRPr/>
            </a:pPr>
            <a:r>
              <a:rPr kumimoji="0" lang="en-US"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L</a:t>
            </a:r>
            <a:r>
              <a:rPr kumimoji="0"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ack</a:t>
            </a:r>
            <a:r>
              <a:rPr kumimoji="0"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 </a:t>
            </a:r>
            <a:r>
              <a:rPr kumimoji="0" sz="3200" b="0" i="0" u="none" strike="noStrike" kern="0" cap="none" spc="-25"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of</a:t>
            </a:r>
            <a:r>
              <a:rPr kumimoji="0" lang="en-US" sz="3200" b="0" i="0" u="none" strike="noStrike" kern="0" cap="none" spc="-25"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 Clarity</a:t>
            </a:r>
          </a:p>
          <a:p>
            <a:pPr marL="469900" marR="5080" lvl="0" indent="-457200" defTabSz="914400" eaLnBrk="1" fontAlgn="auto" latinLnBrk="0" hangingPunct="1">
              <a:lnSpc>
                <a:spcPct val="101099"/>
              </a:lnSpc>
              <a:spcBef>
                <a:spcPts val="70"/>
              </a:spcBef>
              <a:spcAft>
                <a:spcPts val="0"/>
              </a:spcAft>
              <a:buClrTx/>
              <a:buSzTx/>
              <a:buFont typeface="Arial" panose="020B0604020202020204" pitchFamily="34" charset="0"/>
              <a:buChar char="•"/>
              <a:tabLst>
                <a:tab pos="7164705" algn="l"/>
              </a:tabLst>
              <a:defRPr/>
            </a:pPr>
            <a:endParaRPr kumimoji="0" lang="en-US"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defTabSz="914400" eaLnBrk="1" fontAlgn="auto" latinLnBrk="0" hangingPunct="1">
              <a:lnSpc>
                <a:spcPct val="101099"/>
              </a:lnSpc>
              <a:spcBef>
                <a:spcPts val="70"/>
              </a:spcBef>
              <a:spcAft>
                <a:spcPts val="0"/>
              </a:spcAft>
              <a:buClrTx/>
              <a:buSzTx/>
              <a:buFont typeface="Arial" panose="020B0604020202020204" pitchFamily="34" charset="0"/>
              <a:buChar char="•"/>
              <a:tabLst>
                <a:tab pos="7164705" algn="l"/>
              </a:tabLst>
              <a:defRPr/>
            </a:pPr>
            <a:r>
              <a:rPr kumimoji="0" lang="en-US"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T</a:t>
            </a:r>
            <a:r>
              <a:rPr kumimoji="0"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ime-</a:t>
            </a:r>
            <a:r>
              <a:rPr kumimoji="0" sz="3200" b="0" i="0" u="none" strike="noStrike" kern="0" cap="none" spc="8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consuming</a:t>
            </a:r>
            <a:r>
              <a:rPr kumimoji="0" sz="3200" b="0" i="0" u="none" strike="noStrike" kern="0" cap="none" spc="-12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 </a:t>
            </a:r>
            <a:r>
              <a:rPr kumimoji="0" lang="en-US" sz="3200" b="0" i="0" u="none" strike="noStrike" kern="0" cap="none" spc="-12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while </a:t>
            </a:r>
            <a:r>
              <a:rPr kumimoji="0" sz="3200" b="0" i="0" u="none" strike="noStrike" kern="0" cap="none" spc="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note-taking</a:t>
            </a:r>
            <a:endParaRPr kumimoji="0"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454BEDE-F820-1F48-ED9F-2F20EC08835E}"/>
              </a:ext>
            </a:extLst>
          </p:cNvPr>
          <p:cNvSpPr>
            <a:spLocks noGrp="1"/>
          </p:cNvSpPr>
          <p:nvPr>
            <p:ph type="sldNum" sz="quarter" idx="7"/>
          </p:nvPr>
        </p:nvSpPr>
        <p:spPr>
          <a:xfrm>
            <a:off x="13188950" y="9216425"/>
            <a:ext cx="4209161" cy="514985"/>
          </a:xfrm>
        </p:spPr>
        <p:txBody>
          <a:bodyPr/>
          <a:lstStyle/>
          <a:p>
            <a:fld id="{B6F15528-21DE-4FAA-801E-634DDDAF4B2B}"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4" y="3131088"/>
            <a:ext cx="7204709" cy="7168515"/>
            <a:chOff x="11096304" y="3131088"/>
            <a:chExt cx="7204709" cy="7168515"/>
          </a:xfrm>
        </p:grpSpPr>
        <p:sp>
          <p:nvSpPr>
            <p:cNvPr id="3" name="object 3"/>
            <p:cNvSpPr/>
            <p:nvPr/>
          </p:nvSpPr>
          <p:spPr>
            <a:xfrm>
              <a:off x="13042236" y="5610066"/>
              <a:ext cx="5246370" cy="4677410"/>
            </a:xfrm>
            <a:custGeom>
              <a:avLst/>
              <a:gdLst/>
              <a:ahLst/>
              <a:cxnLst/>
              <a:rect l="l" t="t" r="r" b="b"/>
              <a:pathLst>
                <a:path w="5246369" h="4677409">
                  <a:moveTo>
                    <a:pt x="5245763" y="0"/>
                  </a:moveTo>
                  <a:lnTo>
                    <a:pt x="5190802" y="5811"/>
                  </a:lnTo>
                  <a:lnTo>
                    <a:pt x="5140053" y="12101"/>
                  </a:lnTo>
                  <a:lnTo>
                    <a:pt x="5089851" y="19190"/>
                  </a:lnTo>
                  <a:lnTo>
                    <a:pt x="5040189" y="27068"/>
                  </a:lnTo>
                  <a:lnTo>
                    <a:pt x="4991060" y="35725"/>
                  </a:lnTo>
                  <a:lnTo>
                    <a:pt x="4942457" y="45151"/>
                  </a:lnTo>
                  <a:lnTo>
                    <a:pt x="4894376" y="55338"/>
                  </a:lnTo>
                  <a:lnTo>
                    <a:pt x="4846808" y="66276"/>
                  </a:lnTo>
                  <a:lnTo>
                    <a:pt x="4799747" y="77956"/>
                  </a:lnTo>
                  <a:lnTo>
                    <a:pt x="4753187" y="90367"/>
                  </a:lnTo>
                  <a:lnTo>
                    <a:pt x="4707122" y="103500"/>
                  </a:lnTo>
                  <a:lnTo>
                    <a:pt x="4661544" y="117346"/>
                  </a:lnTo>
                  <a:lnTo>
                    <a:pt x="4616448" y="131896"/>
                  </a:lnTo>
                  <a:lnTo>
                    <a:pt x="4571827" y="147139"/>
                  </a:lnTo>
                  <a:lnTo>
                    <a:pt x="4527673" y="163067"/>
                  </a:lnTo>
                  <a:lnTo>
                    <a:pt x="4483982" y="179670"/>
                  </a:lnTo>
                  <a:lnTo>
                    <a:pt x="4440746" y="196937"/>
                  </a:lnTo>
                  <a:lnTo>
                    <a:pt x="4397959" y="214861"/>
                  </a:lnTo>
                  <a:lnTo>
                    <a:pt x="4355614" y="233431"/>
                  </a:lnTo>
                  <a:lnTo>
                    <a:pt x="4313705" y="252638"/>
                  </a:lnTo>
                  <a:lnTo>
                    <a:pt x="4272225" y="272472"/>
                  </a:lnTo>
                  <a:lnTo>
                    <a:pt x="4231168" y="292923"/>
                  </a:lnTo>
                  <a:lnTo>
                    <a:pt x="4190527" y="313983"/>
                  </a:lnTo>
                  <a:lnTo>
                    <a:pt x="4150296" y="335642"/>
                  </a:lnTo>
                  <a:lnTo>
                    <a:pt x="4110469" y="357890"/>
                  </a:lnTo>
                  <a:lnTo>
                    <a:pt x="4071038" y="380718"/>
                  </a:lnTo>
                  <a:lnTo>
                    <a:pt x="4031997" y="404116"/>
                  </a:lnTo>
                  <a:lnTo>
                    <a:pt x="3993340" y="428075"/>
                  </a:lnTo>
                  <a:lnTo>
                    <a:pt x="3955061" y="452585"/>
                  </a:lnTo>
                  <a:lnTo>
                    <a:pt x="3917152" y="477637"/>
                  </a:lnTo>
                  <a:lnTo>
                    <a:pt x="3879607" y="503222"/>
                  </a:lnTo>
                  <a:lnTo>
                    <a:pt x="3842420" y="529328"/>
                  </a:lnTo>
                  <a:lnTo>
                    <a:pt x="3805585" y="555948"/>
                  </a:lnTo>
                  <a:lnTo>
                    <a:pt x="3769094" y="583072"/>
                  </a:lnTo>
                  <a:lnTo>
                    <a:pt x="3732941" y="610690"/>
                  </a:lnTo>
                  <a:lnTo>
                    <a:pt x="3697120" y="638793"/>
                  </a:lnTo>
                  <a:lnTo>
                    <a:pt x="3661624" y="667371"/>
                  </a:lnTo>
                  <a:lnTo>
                    <a:pt x="3626447" y="696415"/>
                  </a:lnTo>
                  <a:lnTo>
                    <a:pt x="3591582" y="725915"/>
                  </a:lnTo>
                  <a:lnTo>
                    <a:pt x="3557023" y="755861"/>
                  </a:lnTo>
                  <a:lnTo>
                    <a:pt x="3522763" y="786245"/>
                  </a:lnTo>
                  <a:lnTo>
                    <a:pt x="3488796" y="817057"/>
                  </a:lnTo>
                  <a:lnTo>
                    <a:pt x="3455115" y="848287"/>
                  </a:lnTo>
                  <a:lnTo>
                    <a:pt x="3421714" y="879925"/>
                  </a:lnTo>
                  <a:lnTo>
                    <a:pt x="3388586" y="911963"/>
                  </a:lnTo>
                  <a:lnTo>
                    <a:pt x="3355724" y="944390"/>
                  </a:lnTo>
                  <a:lnTo>
                    <a:pt x="3323123" y="977197"/>
                  </a:lnTo>
                  <a:lnTo>
                    <a:pt x="3290776" y="1010375"/>
                  </a:lnTo>
                  <a:lnTo>
                    <a:pt x="3258675" y="1043915"/>
                  </a:lnTo>
                  <a:lnTo>
                    <a:pt x="3226815" y="1077806"/>
                  </a:lnTo>
                  <a:lnTo>
                    <a:pt x="3195190" y="1112039"/>
                  </a:lnTo>
                  <a:lnTo>
                    <a:pt x="3163792" y="1146604"/>
                  </a:lnTo>
                  <a:lnTo>
                    <a:pt x="3132615" y="1181493"/>
                  </a:lnTo>
                  <a:lnTo>
                    <a:pt x="3101653" y="1216696"/>
                  </a:lnTo>
                  <a:lnTo>
                    <a:pt x="3070899" y="1252203"/>
                  </a:lnTo>
                  <a:lnTo>
                    <a:pt x="3040346" y="1288004"/>
                  </a:lnTo>
                  <a:lnTo>
                    <a:pt x="3009989" y="1324090"/>
                  </a:lnTo>
                  <a:lnTo>
                    <a:pt x="2979821" y="1360452"/>
                  </a:lnTo>
                  <a:lnTo>
                    <a:pt x="2949834" y="1397081"/>
                  </a:lnTo>
                  <a:lnTo>
                    <a:pt x="2920023" y="1433965"/>
                  </a:lnTo>
                  <a:lnTo>
                    <a:pt x="2890381" y="1471097"/>
                  </a:lnTo>
                  <a:lnTo>
                    <a:pt x="2860902" y="1508467"/>
                  </a:lnTo>
                  <a:lnTo>
                    <a:pt x="2831579" y="1546065"/>
                  </a:lnTo>
                  <a:lnTo>
                    <a:pt x="2802406" y="1583881"/>
                  </a:lnTo>
                  <a:lnTo>
                    <a:pt x="2773376" y="1621906"/>
                  </a:lnTo>
                  <a:lnTo>
                    <a:pt x="2744482" y="1660131"/>
                  </a:lnTo>
                  <a:lnTo>
                    <a:pt x="2715718" y="1698546"/>
                  </a:lnTo>
                  <a:lnTo>
                    <a:pt x="2687078" y="1737142"/>
                  </a:lnTo>
                  <a:lnTo>
                    <a:pt x="2658555" y="1775908"/>
                  </a:lnTo>
                  <a:lnTo>
                    <a:pt x="2630143" y="1814837"/>
                  </a:lnTo>
                  <a:lnTo>
                    <a:pt x="2601834" y="1853917"/>
                  </a:lnTo>
                  <a:lnTo>
                    <a:pt x="2573624" y="1893140"/>
                  </a:lnTo>
                  <a:lnTo>
                    <a:pt x="2545504" y="1932496"/>
                  </a:lnTo>
                  <a:lnTo>
                    <a:pt x="2517469" y="1971975"/>
                  </a:lnTo>
                  <a:lnTo>
                    <a:pt x="2489512" y="2011569"/>
                  </a:lnTo>
                  <a:lnTo>
                    <a:pt x="2461626" y="2051267"/>
                  </a:lnTo>
                  <a:lnTo>
                    <a:pt x="2433805" y="2091060"/>
                  </a:lnTo>
                  <a:lnTo>
                    <a:pt x="2406043" y="2130939"/>
                  </a:lnTo>
                  <a:lnTo>
                    <a:pt x="2378334" y="2170893"/>
                  </a:lnTo>
                  <a:lnTo>
                    <a:pt x="2350669" y="2210915"/>
                  </a:lnTo>
                  <a:lnTo>
                    <a:pt x="2323044" y="2250993"/>
                  </a:lnTo>
                  <a:lnTo>
                    <a:pt x="2295451" y="2291119"/>
                  </a:lnTo>
                  <a:lnTo>
                    <a:pt x="2267884" y="2331283"/>
                  </a:lnTo>
                  <a:lnTo>
                    <a:pt x="2240337" y="2371475"/>
                  </a:lnTo>
                  <a:lnTo>
                    <a:pt x="2212802" y="2411686"/>
                  </a:lnTo>
                  <a:lnTo>
                    <a:pt x="2185275" y="2451907"/>
                  </a:lnTo>
                  <a:lnTo>
                    <a:pt x="2157747" y="2492128"/>
                  </a:lnTo>
                  <a:lnTo>
                    <a:pt x="2130212" y="2532339"/>
                  </a:lnTo>
                  <a:lnTo>
                    <a:pt x="2102665" y="2572532"/>
                  </a:lnTo>
                  <a:lnTo>
                    <a:pt x="2075098" y="2612695"/>
                  </a:lnTo>
                  <a:lnTo>
                    <a:pt x="2047505" y="2652821"/>
                  </a:lnTo>
                  <a:lnTo>
                    <a:pt x="2019880" y="2692900"/>
                  </a:lnTo>
                  <a:lnTo>
                    <a:pt x="1992216" y="2732921"/>
                  </a:lnTo>
                  <a:lnTo>
                    <a:pt x="1964506" y="2772875"/>
                  </a:lnTo>
                  <a:lnTo>
                    <a:pt x="1936744" y="2812754"/>
                  </a:lnTo>
                  <a:lnTo>
                    <a:pt x="1908923" y="2852547"/>
                  </a:lnTo>
                  <a:lnTo>
                    <a:pt x="1881038" y="2892245"/>
                  </a:lnTo>
                  <a:lnTo>
                    <a:pt x="1853081" y="2931839"/>
                  </a:lnTo>
                  <a:lnTo>
                    <a:pt x="1825045" y="2971318"/>
                  </a:lnTo>
                  <a:lnTo>
                    <a:pt x="1796926" y="3010674"/>
                  </a:lnTo>
                  <a:lnTo>
                    <a:pt x="1768715" y="3049897"/>
                  </a:lnTo>
                  <a:lnTo>
                    <a:pt x="1740407" y="3088978"/>
                  </a:lnTo>
                  <a:lnTo>
                    <a:pt x="1711994" y="3127906"/>
                  </a:lnTo>
                  <a:lnTo>
                    <a:pt x="1683471" y="3166673"/>
                  </a:lnTo>
                  <a:lnTo>
                    <a:pt x="1654831" y="3205268"/>
                  </a:lnTo>
                  <a:lnTo>
                    <a:pt x="1626067" y="3243683"/>
                  </a:lnTo>
                  <a:lnTo>
                    <a:pt x="1597174" y="3281908"/>
                  </a:lnTo>
                  <a:lnTo>
                    <a:pt x="1568143" y="3319933"/>
                  </a:lnTo>
                  <a:lnTo>
                    <a:pt x="1538970" y="3357750"/>
                  </a:lnTo>
                  <a:lnTo>
                    <a:pt x="1509647" y="3395347"/>
                  </a:lnTo>
                  <a:lnTo>
                    <a:pt x="1480168" y="3432717"/>
                  </a:lnTo>
                  <a:lnTo>
                    <a:pt x="1450526" y="3469849"/>
                  </a:lnTo>
                  <a:lnTo>
                    <a:pt x="1420715" y="3506734"/>
                  </a:lnTo>
                  <a:lnTo>
                    <a:pt x="1390729" y="3543362"/>
                  </a:lnTo>
                  <a:lnTo>
                    <a:pt x="1360560" y="3579724"/>
                  </a:lnTo>
                  <a:lnTo>
                    <a:pt x="1330203" y="3615810"/>
                  </a:lnTo>
                  <a:lnTo>
                    <a:pt x="1299650" y="3651612"/>
                  </a:lnTo>
                  <a:lnTo>
                    <a:pt x="1268896" y="3687118"/>
                  </a:lnTo>
                  <a:lnTo>
                    <a:pt x="1237934" y="3722321"/>
                  </a:lnTo>
                  <a:lnTo>
                    <a:pt x="1206757" y="3757210"/>
                  </a:lnTo>
                  <a:lnTo>
                    <a:pt x="1175359" y="3791775"/>
                  </a:lnTo>
                  <a:lnTo>
                    <a:pt x="1143734" y="3826009"/>
                  </a:lnTo>
                  <a:lnTo>
                    <a:pt x="1111874" y="3859900"/>
                  </a:lnTo>
                  <a:lnTo>
                    <a:pt x="1079774" y="3893439"/>
                  </a:lnTo>
                  <a:lnTo>
                    <a:pt x="1047426" y="3926617"/>
                  </a:lnTo>
                  <a:lnTo>
                    <a:pt x="1014825" y="3959424"/>
                  </a:lnTo>
                  <a:lnTo>
                    <a:pt x="981963" y="3991852"/>
                  </a:lnTo>
                  <a:lnTo>
                    <a:pt x="948835" y="4023889"/>
                  </a:lnTo>
                  <a:lnTo>
                    <a:pt x="915434" y="4055528"/>
                  </a:lnTo>
                  <a:lnTo>
                    <a:pt x="881753" y="4086757"/>
                  </a:lnTo>
                  <a:lnTo>
                    <a:pt x="847786" y="4117569"/>
                  </a:lnTo>
                  <a:lnTo>
                    <a:pt x="813526" y="4147953"/>
                  </a:lnTo>
                  <a:lnTo>
                    <a:pt x="778967" y="4177899"/>
                  </a:lnTo>
                  <a:lnTo>
                    <a:pt x="744102" y="4207399"/>
                  </a:lnTo>
                  <a:lnTo>
                    <a:pt x="708925" y="4236443"/>
                  </a:lnTo>
                  <a:lnTo>
                    <a:pt x="673429" y="4265021"/>
                  </a:lnTo>
                  <a:lnTo>
                    <a:pt x="637608" y="4293124"/>
                  </a:lnTo>
                  <a:lnTo>
                    <a:pt x="601455" y="4320742"/>
                  </a:lnTo>
                  <a:lnTo>
                    <a:pt x="564965" y="4347866"/>
                  </a:lnTo>
                  <a:lnTo>
                    <a:pt x="528129" y="4374486"/>
                  </a:lnTo>
                  <a:lnTo>
                    <a:pt x="490942" y="4400593"/>
                  </a:lnTo>
                  <a:lnTo>
                    <a:pt x="453397" y="4426177"/>
                  </a:lnTo>
                  <a:lnTo>
                    <a:pt x="415488" y="4451229"/>
                  </a:lnTo>
                  <a:lnTo>
                    <a:pt x="377209" y="4475739"/>
                  </a:lnTo>
                  <a:lnTo>
                    <a:pt x="338552" y="4499698"/>
                  </a:lnTo>
                  <a:lnTo>
                    <a:pt x="299511" y="4523096"/>
                  </a:lnTo>
                  <a:lnTo>
                    <a:pt x="260080" y="4545924"/>
                  </a:lnTo>
                  <a:lnTo>
                    <a:pt x="220253" y="4568172"/>
                  </a:lnTo>
                  <a:lnTo>
                    <a:pt x="180022" y="4589831"/>
                  </a:lnTo>
                  <a:lnTo>
                    <a:pt x="139381" y="4610891"/>
                  </a:lnTo>
                  <a:lnTo>
                    <a:pt x="98324" y="4631343"/>
                  </a:lnTo>
                  <a:lnTo>
                    <a:pt x="56844" y="4651177"/>
                  </a:lnTo>
                  <a:lnTo>
                    <a:pt x="14935" y="4670383"/>
                  </a:lnTo>
                  <a:lnTo>
                    <a:pt x="0" y="4676933"/>
                  </a:lnTo>
                </a:path>
              </a:pathLst>
            </a:custGeom>
            <a:ln w="24995">
              <a:solidFill>
                <a:srgbClr val="402D2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object 4"/>
            <p:cNvSpPr/>
            <p:nvPr/>
          </p:nvSpPr>
          <p:spPr>
            <a:xfrm>
              <a:off x="11096304" y="3131088"/>
              <a:ext cx="5229225" cy="5229225"/>
            </a:xfrm>
            <a:custGeom>
              <a:avLst/>
              <a:gdLst/>
              <a:ahLst/>
              <a:cxnLst/>
              <a:rect l="l" t="t" r="r" b="b"/>
              <a:pathLst>
                <a:path w="5229225" h="5229225">
                  <a:moveTo>
                    <a:pt x="5229225" y="5229225"/>
                  </a:moveTo>
                  <a:lnTo>
                    <a:pt x="0" y="5229225"/>
                  </a:lnTo>
                  <a:lnTo>
                    <a:pt x="0" y="0"/>
                  </a:lnTo>
                  <a:lnTo>
                    <a:pt x="5229225" y="0"/>
                  </a:lnTo>
                  <a:lnTo>
                    <a:pt x="5229225" y="5229225"/>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5" name="object 5"/>
            <p:cNvPicPr/>
            <p:nvPr/>
          </p:nvPicPr>
          <p:blipFill>
            <a:blip r:embed="rId2" cstate="print"/>
            <a:stretch>
              <a:fillRect/>
            </a:stretch>
          </p:blipFill>
          <p:spPr>
            <a:xfrm>
              <a:off x="11173541" y="3209849"/>
              <a:ext cx="5076809" cy="507677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1"/>
          <p:cNvSpPr txBox="1"/>
          <p:nvPr/>
        </p:nvSpPr>
        <p:spPr>
          <a:xfrm>
            <a:off x="1682749" y="3021747"/>
            <a:ext cx="8305801" cy="5530938"/>
          </a:xfrm>
          <a:prstGeom prst="rect">
            <a:avLst/>
          </a:prstGeom>
        </p:spPr>
        <p:txBody>
          <a:bodyPr vert="horz" wrap="square" lIns="0" tIns="13335" rIns="0" bIns="0" rtlCol="0">
            <a:spAutoFit/>
          </a:bodyPr>
          <a:lstStyle/>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Focusing on actual conversation rather than taking notes.</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Summarized text will available 24/7, including key points of the meeting.</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Less expensive comparatively hiring a secretary/notetaker</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Immune the risk of human error(While note taking)</a:t>
            </a:r>
          </a:p>
          <a:p>
            <a:pPr marL="12700" marR="5080" lvl="0" algn="just" defTabSz="914400" eaLnBrk="1" fontAlgn="auto" latinLnBrk="0" hangingPunct="1">
              <a:lnSpc>
                <a:spcPct val="101099"/>
              </a:lnSpc>
              <a:spcBef>
                <a:spcPts val="40"/>
              </a:spcBef>
              <a:spcAft>
                <a:spcPts val="0"/>
              </a:spcAft>
              <a:buClrTx/>
              <a:buSzTx/>
              <a:tabLst>
                <a:tab pos="3328670" algn="l"/>
                <a:tab pos="5224780" algn="l"/>
              </a:tabLst>
              <a:defRPr/>
            </a:pPr>
            <a:endParaRPr lang="en-US" sz="3200" spc="-10" dirty="0">
              <a:solidFill>
                <a:srgbClr val="402D2D"/>
              </a:solidFill>
              <a:latin typeface="Times New Roman" panose="02020603050405020304" pitchFamily="18" charset="0"/>
              <a:cs typeface="Times New Roman" panose="02020603050405020304" pitchFamily="18" charset="0"/>
            </a:endParaRPr>
          </a:p>
          <a:p>
            <a:pPr marL="12700" marR="5080" lvl="0" algn="just" defTabSz="914400" eaLnBrk="1" fontAlgn="auto" latinLnBrk="0" hangingPunct="1">
              <a:lnSpc>
                <a:spcPct val="101099"/>
              </a:lnSpc>
              <a:spcBef>
                <a:spcPts val="40"/>
              </a:spcBef>
              <a:spcAft>
                <a:spcPts val="0"/>
              </a:spcAft>
              <a:buClrTx/>
              <a:buSzTx/>
              <a:tabLst>
                <a:tab pos="3328670" algn="l"/>
                <a:tab pos="5224780" algn="l"/>
              </a:tabLst>
              <a:defRPr/>
            </a:pPr>
            <a:endParaRPr lang="en-US" sz="3200" spc="-10" dirty="0">
              <a:solidFill>
                <a:srgbClr val="402D2D"/>
              </a:solidFill>
              <a:latin typeface="Times New Roman" panose="02020603050405020304" pitchFamily="18" charset="0"/>
              <a:cs typeface="Times New Roman" panose="02020603050405020304" pitchFamily="18" charset="0"/>
            </a:endParaRPr>
          </a:p>
          <a:p>
            <a:pPr marL="12700" marR="5080" lvl="0" algn="just" defTabSz="914400" eaLnBrk="1" fontAlgn="auto" latinLnBrk="0" hangingPunct="1">
              <a:lnSpc>
                <a:spcPct val="101099"/>
              </a:lnSpc>
              <a:spcBef>
                <a:spcPts val="40"/>
              </a:spcBef>
              <a:spcAft>
                <a:spcPts val="0"/>
              </a:spcAft>
              <a:buClrTx/>
              <a:buSzTx/>
              <a:tabLst>
                <a:tab pos="3328670" algn="l"/>
                <a:tab pos="5224780" algn="l"/>
              </a:tabLst>
              <a:defRPr/>
            </a:pPr>
            <a:r>
              <a:rPr kumimoji="0" lang="en-US"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Ref: A. </a:t>
            </a:r>
            <a:r>
              <a:rPr kumimoji="0" lang="en-US" b="0" i="0" u="none" strike="noStrike" kern="0" cap="none" spc="-10" normalizeH="0" baseline="0" noProof="0" dirty="0" err="1">
                <a:ln>
                  <a:noFill/>
                </a:ln>
                <a:solidFill>
                  <a:srgbClr val="402D2D"/>
                </a:solidFill>
                <a:effectLst/>
                <a:uLnTx/>
                <a:uFillTx/>
                <a:latin typeface="Times New Roman" panose="02020603050405020304" pitchFamily="18" charset="0"/>
                <a:cs typeface="Times New Roman" panose="02020603050405020304" pitchFamily="18" charset="0"/>
              </a:rPr>
              <a:t>Vinnarasu</a:t>
            </a:r>
            <a:r>
              <a:rPr kumimoji="0" lang="en-US"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 Deepa V. Jose, “Speech-to-text conversion and summarization for effective understanding and documentation”, Vol. 9, No. 5, October 2019, pp. 3642~3648.</a:t>
            </a:r>
          </a:p>
        </p:txBody>
      </p:sp>
      <p:sp>
        <p:nvSpPr>
          <p:cNvPr id="12" name="object 1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z="4550" spc="-165" dirty="0">
                <a:latin typeface="Georgia"/>
                <a:cs typeface="Georgia"/>
              </a:rPr>
              <a:t>Benefits</a:t>
            </a:r>
            <a:r>
              <a:rPr sz="4550" spc="-210" dirty="0">
                <a:latin typeface="Georgia"/>
                <a:cs typeface="Georgia"/>
              </a:rPr>
              <a:t> </a:t>
            </a:r>
            <a:r>
              <a:rPr sz="4550" spc="-125" dirty="0">
                <a:latin typeface="Georgia"/>
                <a:cs typeface="Georgia"/>
              </a:rPr>
              <a:t>of</a:t>
            </a:r>
            <a:r>
              <a:rPr sz="4550" spc="-210" dirty="0">
                <a:latin typeface="Georgia"/>
                <a:cs typeface="Georgia"/>
              </a:rPr>
              <a:t> </a:t>
            </a:r>
            <a:r>
              <a:rPr sz="4550" spc="-160" dirty="0">
                <a:latin typeface="Georgia"/>
                <a:cs typeface="Georgia"/>
              </a:rPr>
              <a:t>Efficient</a:t>
            </a:r>
            <a:r>
              <a:rPr sz="4550" spc="-204" dirty="0">
                <a:latin typeface="Georgia"/>
                <a:cs typeface="Georgia"/>
              </a:rPr>
              <a:t> </a:t>
            </a:r>
            <a:r>
              <a:rPr sz="4550" spc="-135" dirty="0">
                <a:latin typeface="Georgia"/>
                <a:cs typeface="Georgia"/>
              </a:rPr>
              <a:t>Summaries</a:t>
            </a:r>
            <a:endParaRPr sz="4550" dirty="0">
              <a:latin typeface="Georgia"/>
              <a:cs typeface="Georgia"/>
            </a:endParaRPr>
          </a:p>
        </p:txBody>
      </p:sp>
      <p:sp>
        <p:nvSpPr>
          <p:cNvPr id="8" name="Slide Number Placeholder 7">
            <a:extLst>
              <a:ext uri="{FF2B5EF4-FFF2-40B4-BE49-F238E27FC236}">
                <a16:creationId xmlns:a16="http://schemas.microsoft.com/office/drawing/2014/main" id="{26A0EFD8-D6C3-B6B8-9D80-FBEF9021261B}"/>
              </a:ext>
            </a:extLst>
          </p:cNvPr>
          <p:cNvSpPr>
            <a:spLocks noGrp="1"/>
          </p:cNvSpPr>
          <p:nvPr>
            <p:ph type="sldNum" sz="quarter" idx="7"/>
          </p:nvPr>
        </p:nvSpPr>
        <p:spPr>
          <a:xfrm>
            <a:off x="13188950" y="9314792"/>
            <a:ext cx="4209161" cy="514985"/>
          </a:xfrm>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1"/>
          <p:cNvSpPr txBox="1"/>
          <p:nvPr/>
        </p:nvSpPr>
        <p:spPr>
          <a:xfrm>
            <a:off x="1590131" y="2635250"/>
            <a:ext cx="15126102" cy="6451253"/>
          </a:xfrm>
          <a:prstGeom prst="rect">
            <a:avLst/>
          </a:prstGeom>
        </p:spPr>
        <p:txBody>
          <a:bodyPr vert="horz" wrap="square" lIns="0" tIns="13335" rIns="0" bIns="0" rtlCol="0">
            <a:spAutoFit/>
          </a:bodyPr>
          <a:lstStyle/>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The user has to login or signup using username/email and password.</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endPar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After the successful login, user has to register the emails of the employees/management, that which generated text to be sent. </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endPar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To generate the summarized text, user needs to upload the audio file, this can be done by clicking the Upload button in the UI.</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endPar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Once the audio is uploaded, click the recognize button, then a summarized text will be displayed. User can verify the generated text.</a:t>
            </a: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endPar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endParaRPr>
          </a:p>
          <a:p>
            <a:pPr marL="469900" marR="5080" lvl="0" indent="-457200" algn="just" defTabSz="914400" eaLnBrk="1" fontAlgn="auto" latinLnBrk="0" hangingPunct="1">
              <a:lnSpc>
                <a:spcPct val="101099"/>
              </a:lnSpc>
              <a:spcBef>
                <a:spcPts val="40"/>
              </a:spcBef>
              <a:spcAft>
                <a:spcPts val="0"/>
              </a:spcAft>
              <a:buClrTx/>
              <a:buSzTx/>
              <a:buFont typeface="Arial" panose="020B0604020202020204" pitchFamily="34" charset="0"/>
              <a:buChar char="•"/>
              <a:tabLst>
                <a:tab pos="3328670" algn="l"/>
                <a:tab pos="5224780" algn="l"/>
              </a:tabLst>
              <a:defRPr/>
            </a:pPr>
            <a:r>
              <a:rPr kumimoji="0" lang="en-US" sz="3200" b="0" i="0" u="none" strike="noStrike" kern="0" cap="none" spc="-10" normalizeH="0" baseline="0" noProof="0" dirty="0">
                <a:ln>
                  <a:noFill/>
                </a:ln>
                <a:solidFill>
                  <a:srgbClr val="402D2D"/>
                </a:solidFill>
                <a:effectLst/>
                <a:uLnTx/>
                <a:uFillTx/>
                <a:latin typeface="Times New Roman" panose="02020603050405020304" pitchFamily="18" charset="0"/>
                <a:cs typeface="Times New Roman" panose="02020603050405020304" pitchFamily="18" charset="0"/>
              </a:rPr>
              <a:t>Once user confirms the text, he can click on send to email button to send the generated text to emails that are registered earlier.</a:t>
            </a:r>
          </a:p>
        </p:txBody>
      </p:sp>
      <p:sp>
        <p:nvSpPr>
          <p:cNvPr id="12" name="object 12"/>
          <p:cNvSpPr txBox="1">
            <a:spLocks noGrp="1"/>
          </p:cNvSpPr>
          <p:nvPr>
            <p:ph type="title"/>
          </p:nvPr>
        </p:nvSpPr>
        <p:spPr>
          <a:xfrm>
            <a:off x="1587298" y="1454022"/>
            <a:ext cx="15126102" cy="716222"/>
          </a:xfrm>
          <a:prstGeom prst="rect">
            <a:avLst/>
          </a:prstGeom>
        </p:spPr>
        <p:txBody>
          <a:bodyPr vert="horz" wrap="square" lIns="0" tIns="15875" rIns="0" bIns="0" rtlCol="0">
            <a:spAutoFit/>
          </a:bodyPr>
          <a:lstStyle/>
          <a:p>
            <a:pPr marL="12700">
              <a:lnSpc>
                <a:spcPct val="100000"/>
              </a:lnSpc>
              <a:spcBef>
                <a:spcPts val="125"/>
              </a:spcBef>
            </a:pPr>
            <a:r>
              <a:rPr lang="en-US" sz="4550" spc="-165" dirty="0">
                <a:latin typeface="Georgia"/>
                <a:cs typeface="Georgia"/>
              </a:rPr>
              <a:t>Methodology</a:t>
            </a:r>
            <a:endParaRPr sz="4550" dirty="0">
              <a:latin typeface="Georgia"/>
              <a:cs typeface="Georgia"/>
            </a:endParaRPr>
          </a:p>
        </p:txBody>
      </p:sp>
      <p:sp>
        <p:nvSpPr>
          <p:cNvPr id="2" name="Slide Number Placeholder 1">
            <a:extLst>
              <a:ext uri="{FF2B5EF4-FFF2-40B4-BE49-F238E27FC236}">
                <a16:creationId xmlns:a16="http://schemas.microsoft.com/office/drawing/2014/main" id="{1E091132-5CE1-B7D0-1970-2C9DDF64F8FE}"/>
              </a:ext>
            </a:extLst>
          </p:cNvPr>
          <p:cNvSpPr>
            <a:spLocks noGrp="1"/>
          </p:cNvSpPr>
          <p:nvPr>
            <p:ph type="sldNum" sz="quarter" idx="7"/>
          </p:nvPr>
        </p:nvSpPr>
        <p:spPr>
          <a:xfrm>
            <a:off x="13188950" y="9217047"/>
            <a:ext cx="4209161" cy="514985"/>
          </a:xfrm>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269775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Times New Roman" panose="02020603050405020304" pitchFamily="18" charset="0"/>
              </a:rPr>
              <a:t>Functional Requirements</a:t>
            </a:r>
            <a:endParaRPr spc="-190" dirty="0">
              <a:latin typeface="Georgia"/>
              <a:cs typeface="Times New Roman" panose="02020603050405020304" pitchFamily="18" charset="0"/>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587298" y="2555804"/>
            <a:ext cx="13812136" cy="3444789"/>
          </a:xfrm>
          <a:prstGeom prst="rect">
            <a:avLst/>
          </a:prstGeom>
          <a:noFill/>
        </p:spPr>
        <p:txBody>
          <a:bodyPr wrap="square" rtlCol="0">
            <a:spAutoFit/>
          </a:bodyPr>
          <a:lstStyle/>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a:p>
            <a:pPr marL="457200" lvl="1" indent="-457200" algn="just">
              <a:lnSpc>
                <a:spcPct val="115000"/>
              </a:lnSpc>
              <a:buFont typeface="Arial" panose="020B0604020202020204" pitchFamily="34" charset="0"/>
              <a:buChar char="•"/>
            </a:pPr>
            <a:r>
              <a:rPr lang="en-US" sz="3200" dirty="0">
                <a:latin typeface="Times New Roman" panose="02020603050405020304" pitchFamily="18" charset="0"/>
                <a:ea typeface="Times New Roman" panose="02020603050405020304" pitchFamily="18" charset="0"/>
              </a:rPr>
              <a:t>Receiving and validating user credentials</a:t>
            </a:r>
          </a:p>
          <a:p>
            <a:pPr marL="457200" lvl="1" indent="-457200" algn="just">
              <a:lnSpc>
                <a:spcPct val="115000"/>
              </a:lnSpc>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Users must be able to upload the audio file of their meetings.</a:t>
            </a:r>
          </a:p>
          <a:p>
            <a:pPr marL="457200" lvl="1" indent="-457200" algn="just">
              <a:lnSpc>
                <a:spcPct val="115000"/>
              </a:lnSpc>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Users can convert the audio file into text format.</a:t>
            </a:r>
          </a:p>
          <a:p>
            <a:pPr marL="457200" lvl="1" indent="-457200" algn="just">
              <a:lnSpc>
                <a:spcPct val="115000"/>
              </a:lnSpc>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Users can summarize the text with just one click.</a:t>
            </a:r>
          </a:p>
          <a:p>
            <a:pPr marL="457200" lvl="1" indent="-457200" algn="just">
              <a:lnSpc>
                <a:spcPct val="115000"/>
              </a:lnSpc>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User must be capable of sending the summary to his colleagues through emails.</a:t>
            </a:r>
          </a:p>
        </p:txBody>
      </p:sp>
      <p:sp>
        <p:nvSpPr>
          <p:cNvPr id="2" name="Slide Number Placeholder 1">
            <a:extLst>
              <a:ext uri="{FF2B5EF4-FFF2-40B4-BE49-F238E27FC236}">
                <a16:creationId xmlns:a16="http://schemas.microsoft.com/office/drawing/2014/main" id="{045D907D-79C2-A454-1760-324466F1D245}"/>
              </a:ext>
            </a:extLst>
          </p:cNvPr>
          <p:cNvSpPr>
            <a:spLocks noGrp="1"/>
          </p:cNvSpPr>
          <p:nvPr>
            <p:ph type="sldNum" sz="quarter" idx="7"/>
          </p:nvPr>
        </p:nvSpPr>
        <p:spPr>
          <a:xfrm>
            <a:off x="13188950" y="9231796"/>
            <a:ext cx="4209161" cy="514985"/>
          </a:xfrm>
        </p:spPr>
        <p:txBody>
          <a:bodyPr/>
          <a:lstStyle/>
          <a:p>
            <a:fld id="{B6F15528-21DE-4FAA-801E-634DDDAF4B2B}" type="slidenum">
              <a:rPr lang="en-US" smtClean="0"/>
              <a:t>8</a:t>
            </a:fld>
            <a:endParaRPr lang="en-US" dirty="0"/>
          </a:p>
        </p:txBody>
      </p:sp>
    </p:spTree>
    <p:extLst>
      <p:ext uri="{BB962C8B-B14F-4D97-AF65-F5344CB8AC3E}">
        <p14:creationId xmlns:p14="http://schemas.microsoft.com/office/powerpoint/2010/main" val="202616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Times New Roman" panose="02020603050405020304" pitchFamily="18" charset="0"/>
              </a:rPr>
              <a:t>Non-Functional Requirements</a:t>
            </a:r>
            <a:endParaRPr spc="-190" dirty="0">
              <a:latin typeface="Georgia"/>
              <a:cs typeface="Times New Roman" panose="02020603050405020304" pitchFamily="18" charset="0"/>
            </a:endParaRPr>
          </a:p>
        </p:txBody>
      </p:sp>
      <p:sp>
        <p:nvSpPr>
          <p:cNvPr id="8" name="TextBox 7">
            <a:extLst>
              <a:ext uri="{FF2B5EF4-FFF2-40B4-BE49-F238E27FC236}">
                <a16:creationId xmlns:a16="http://schemas.microsoft.com/office/drawing/2014/main" id="{3A0D2B93-66BA-DC15-B2C3-B38F6AA543E1}"/>
              </a:ext>
            </a:extLst>
          </p:cNvPr>
          <p:cNvSpPr txBox="1"/>
          <p:nvPr/>
        </p:nvSpPr>
        <p:spPr>
          <a:xfrm>
            <a:off x="1587298" y="2555804"/>
            <a:ext cx="13812136" cy="6276334"/>
          </a:xfrm>
          <a:prstGeom prst="rect">
            <a:avLst/>
          </a:prstGeom>
          <a:noFill/>
        </p:spPr>
        <p:txBody>
          <a:bodyPr wrap="square" rtlCol="0">
            <a:spAutoFit/>
          </a:bodyPr>
          <a:lstStyle/>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Accuracy and Precision: the system should perform its process in accuracy and precision to avoid problems.</a:t>
            </a: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Modifiability: the system should be easy to modify, any wrong should be corrected. </a:t>
            </a: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Security: the system should be secure and saving user’s privacy.</a:t>
            </a: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Usability: the system should be easy to deal with and simple to understand</a:t>
            </a: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Maintainability: the maintenance group should be able to fix any problem that occurs suddenly.</a:t>
            </a:r>
          </a:p>
          <a:p>
            <a:pPr marL="457200" marR="0" lvl="0" indent="-457200" algn="just">
              <a:lnSpc>
                <a:spcPct val="115000"/>
              </a:lnSpc>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Speed and Responsiveness: Execution of operations should be fast.</a:t>
            </a:r>
          </a:p>
          <a:p>
            <a:pPr lvl="1" algn="just">
              <a:lnSpc>
                <a:spcPct val="115000"/>
              </a:lnSpc>
            </a:pPr>
            <a:endParaRPr lang="en-US" sz="3200"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1DA6F61B-42C7-790D-176E-3484446BC7E6}"/>
              </a:ext>
            </a:extLst>
          </p:cNvPr>
          <p:cNvSpPr>
            <a:spLocks noGrp="1"/>
          </p:cNvSpPr>
          <p:nvPr>
            <p:ph type="sldNum" sz="quarter" idx="7"/>
          </p:nvPr>
        </p:nvSpPr>
        <p:spPr>
          <a:xfrm>
            <a:off x="13188950" y="9283065"/>
            <a:ext cx="4209161" cy="514985"/>
          </a:xfrm>
        </p:spPr>
        <p:txBody>
          <a:bodyPr/>
          <a:lstStyle/>
          <a:p>
            <a:fld id="{B6F15528-21DE-4FAA-801E-634DDDAF4B2B}" type="slidenum">
              <a:rPr lang="en-US" smtClean="0"/>
              <a:t>9</a:t>
            </a:fld>
            <a:endParaRPr lang="en-US" dirty="0"/>
          </a:p>
        </p:txBody>
      </p:sp>
    </p:spTree>
    <p:extLst>
      <p:ext uri="{BB962C8B-B14F-4D97-AF65-F5344CB8AC3E}">
        <p14:creationId xmlns:p14="http://schemas.microsoft.com/office/powerpoint/2010/main" val="123238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2D2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2D2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1128</Words>
  <Application>Microsoft Macintosh PowerPoint</Application>
  <PresentationFormat>Custom</PresentationFormat>
  <Paragraphs>156</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Georgia</vt:lpstr>
      <vt:lpstr>Georgia,Bold</vt:lpstr>
      <vt:lpstr>Times New Roman</vt:lpstr>
      <vt:lpstr>Times New Roman,Bold</vt:lpstr>
      <vt:lpstr>Verdana</vt:lpstr>
      <vt:lpstr>Office Theme</vt:lpstr>
      <vt:lpstr>1_Office Theme</vt:lpstr>
      <vt:lpstr>Meeting Summary Generator</vt:lpstr>
      <vt:lpstr>Introduction</vt:lpstr>
      <vt:lpstr>Motivation</vt:lpstr>
      <vt:lpstr>Objectives</vt:lpstr>
      <vt:lpstr>Challenges during Meetings</vt:lpstr>
      <vt:lpstr>Benefits of Efficient Summaries</vt:lpstr>
      <vt:lpstr>Methodology</vt:lpstr>
      <vt:lpstr>Functional Requirements</vt:lpstr>
      <vt:lpstr>Non-Functional Requirements</vt:lpstr>
      <vt:lpstr>Technologies Used</vt:lpstr>
      <vt:lpstr>PowerPoint Presentation</vt:lpstr>
      <vt:lpstr>PowerPoint Presentation</vt:lpstr>
      <vt:lpstr>Landing Page</vt:lpstr>
      <vt:lpstr>Sign Up Page</vt:lpstr>
      <vt:lpstr>Login Page</vt:lpstr>
      <vt:lpstr>Home Page</vt:lpstr>
      <vt:lpstr>Audio Recording Page</vt:lpstr>
      <vt:lpstr>Audio Upload Page</vt:lpstr>
      <vt:lpstr>Audio View Page</vt:lpstr>
      <vt:lpstr>Audio Options Page </vt:lpstr>
      <vt:lpstr>Audio Playback Speed Page</vt:lpstr>
      <vt:lpstr>Loading Page</vt:lpstr>
      <vt:lpstr>Summarized Text Page</vt:lpstr>
      <vt:lpstr>Adding Recipients Page</vt:lpstr>
      <vt:lpstr>Audio To Text Converter </vt:lpstr>
      <vt:lpstr>Generated Text Summarizer</vt:lpstr>
      <vt:lpstr>View Summarized text</vt:lpstr>
      <vt:lpstr>Audio Upload function</vt:lpstr>
      <vt:lpstr>Sending emails function</vt:lpstr>
      <vt:lpstr>URL paths and patterns</vt:lpstr>
      <vt:lpstr>Conclusion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 Summary Generator</dc:title>
  <dc:subject/>
  <dc:creator>Amaresh Goshika</dc:creator>
  <cp:keywords/>
  <dc:description/>
  <cp:lastModifiedBy>Amaresh Goshika</cp:lastModifiedBy>
  <cp:revision>16</cp:revision>
  <dcterms:created xsi:type="dcterms:W3CDTF">2024-02-09T00:25:20Z</dcterms:created>
  <dcterms:modified xsi:type="dcterms:W3CDTF">2024-04-06T01:53:01Z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2024-02-08T10:00:00Z</vt:filetime>
  </property>
</Properties>
</file>