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797" r:id="rId2"/>
  </p:sldMasterIdLst>
  <p:notesMasterIdLst>
    <p:notesMasterId r:id="rId16"/>
  </p:notesMasterIdLst>
  <p:sldIdLst>
    <p:sldId id="257" r:id="rId3"/>
    <p:sldId id="258" r:id="rId4"/>
    <p:sldId id="259" r:id="rId5"/>
    <p:sldId id="260" r:id="rId6"/>
    <p:sldId id="261" r:id="rId7"/>
    <p:sldId id="264" r:id="rId8"/>
    <p:sldId id="323" r:id="rId9"/>
    <p:sldId id="256" r:id="rId10"/>
    <p:sldId id="324" r:id="rId11"/>
    <p:sldId id="325" r:id="rId12"/>
    <p:sldId id="326" r:id="rId13"/>
    <p:sldId id="322" r:id="rId14"/>
    <p:sldId id="327" r:id="rId15"/>
  </p:sldIdLst>
  <p:sldSz cx="7704138" cy="9359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patil5234@outlook.com" initials="r" lastIdx="1" clrIdx="0">
    <p:extLst>
      <p:ext uri="{19B8F6BF-5375-455C-9EA6-DF929625EA0E}">
        <p15:presenceInfo xmlns:p15="http://schemas.microsoft.com/office/powerpoint/2012/main" userId="57f4adb5ae7ba1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59" d="100"/>
          <a:sy n="59" d="100"/>
        </p:scale>
        <p:origin x="24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patil5234@outlook.com" userId="57f4adb5ae7ba1f0" providerId="LiveId" clId="{56B85E97-310A-41EF-BF29-E567F0448670}"/>
    <pc:docChg chg="addSld delSld modSld">
      <pc:chgData name="rahulpatil5234@outlook.com" userId="57f4adb5ae7ba1f0" providerId="LiveId" clId="{56B85E97-310A-41EF-BF29-E567F0448670}" dt="2023-04-16T19:17:46.246" v="41" actId="20577"/>
      <pc:docMkLst>
        <pc:docMk/>
      </pc:docMkLst>
      <pc:sldChg chg="modSp mod">
        <pc:chgData name="rahulpatil5234@outlook.com" userId="57f4adb5ae7ba1f0" providerId="LiveId" clId="{56B85E97-310A-41EF-BF29-E567F0448670}" dt="2023-04-16T19:17:46.246" v="41" actId="20577"/>
        <pc:sldMkLst>
          <pc:docMk/>
          <pc:sldMk cId="2670054442" sldId="259"/>
        </pc:sldMkLst>
        <pc:graphicFrameChg chg="modGraphic">
          <ac:chgData name="rahulpatil5234@outlook.com" userId="57f4adb5ae7ba1f0" providerId="LiveId" clId="{56B85E97-310A-41EF-BF29-E567F0448670}" dt="2023-04-16T19:17:46.246" v="41" actId="20577"/>
          <ac:graphicFrameMkLst>
            <pc:docMk/>
            <pc:sldMk cId="2670054442" sldId="259"/>
            <ac:graphicFrameMk id="9" creationId="{D320FF74-E3AF-1C24-A21D-77E69D1818F9}"/>
          </ac:graphicFrameMkLst>
        </pc:graphicFrameChg>
      </pc:sldChg>
      <pc:sldChg chg="add del">
        <pc:chgData name="rahulpatil5234@outlook.com" userId="57f4adb5ae7ba1f0" providerId="LiveId" clId="{56B85E97-310A-41EF-BF29-E567F0448670}" dt="2023-04-16T19:16:29.403" v="1"/>
        <pc:sldMkLst>
          <pc:docMk/>
          <pc:sldMk cId="3285842707" sldId="323"/>
        </pc:sldMkLst>
      </pc:sldChg>
    </pc:docChg>
  </pc:docChgLst>
  <pc:docChgLst>
    <pc:chgData name="rahulpatil5234@outlook.com" userId="57f4adb5ae7ba1f0" providerId="LiveId" clId="{C0B613E5-D470-40AA-B0B3-06F826D22FB2}"/>
    <pc:docChg chg="undo redo custSel addSld delSld modSld sldOrd modMainMaster">
      <pc:chgData name="rahulpatil5234@outlook.com" userId="57f4adb5ae7ba1f0" providerId="LiveId" clId="{C0B613E5-D470-40AA-B0B3-06F826D22FB2}" dt="2023-04-16T18:54:44.550" v="4992" actId="20577"/>
      <pc:docMkLst>
        <pc:docMk/>
      </pc:docMkLst>
      <pc:sldChg chg="addSp delSp modSp new del mod modClrScheme chgLayout">
        <pc:chgData name="rahulpatil5234@outlook.com" userId="57f4adb5ae7ba1f0" providerId="LiveId" clId="{C0B613E5-D470-40AA-B0B3-06F826D22FB2}" dt="2023-04-16T07:24:25.157" v="7" actId="47"/>
        <pc:sldMkLst>
          <pc:docMk/>
          <pc:sldMk cId="430203380" sldId="256"/>
        </pc:sldMkLst>
        <pc:spChg chg="del">
          <ac:chgData name="rahulpatil5234@outlook.com" userId="57f4adb5ae7ba1f0" providerId="LiveId" clId="{C0B613E5-D470-40AA-B0B3-06F826D22FB2}" dt="2023-04-16T07:23:23.611" v="1"/>
          <ac:spMkLst>
            <pc:docMk/>
            <pc:sldMk cId="430203380" sldId="256"/>
            <ac:spMk id="2" creationId="{9C4FBFE0-4EF0-E1B4-5798-DB79FFD2F503}"/>
          </ac:spMkLst>
        </pc:spChg>
        <pc:spChg chg="del">
          <ac:chgData name="rahulpatil5234@outlook.com" userId="57f4adb5ae7ba1f0" providerId="LiveId" clId="{C0B613E5-D470-40AA-B0B3-06F826D22FB2}" dt="2023-04-16T07:23:23.611" v="1"/>
          <ac:spMkLst>
            <pc:docMk/>
            <pc:sldMk cId="430203380" sldId="256"/>
            <ac:spMk id="3" creationId="{88774202-5741-5CCC-381E-406AE47DAF64}"/>
          </ac:spMkLst>
        </pc:spChg>
        <pc:spChg chg="add del mod">
          <ac:chgData name="rahulpatil5234@outlook.com" userId="57f4adb5ae7ba1f0" providerId="LiveId" clId="{C0B613E5-D470-40AA-B0B3-06F826D22FB2}" dt="2023-04-16T07:23:24.798" v="2"/>
          <ac:spMkLst>
            <pc:docMk/>
            <pc:sldMk cId="430203380" sldId="256"/>
            <ac:spMk id="4" creationId="{C735C7C5-8A38-56B9-A44C-94A2C6AE607B}"/>
          </ac:spMkLst>
        </pc:spChg>
        <pc:spChg chg="add del mod">
          <ac:chgData name="rahulpatil5234@outlook.com" userId="57f4adb5ae7ba1f0" providerId="LiveId" clId="{C0B613E5-D470-40AA-B0B3-06F826D22FB2}" dt="2023-04-16T07:23:24.798" v="2"/>
          <ac:spMkLst>
            <pc:docMk/>
            <pc:sldMk cId="430203380" sldId="256"/>
            <ac:spMk id="5" creationId="{FC66A6B2-F352-1293-79C5-D985F80EF7AE}"/>
          </ac:spMkLst>
        </pc:spChg>
        <pc:spChg chg="add del mod">
          <ac:chgData name="rahulpatil5234@outlook.com" userId="57f4adb5ae7ba1f0" providerId="LiveId" clId="{C0B613E5-D470-40AA-B0B3-06F826D22FB2}" dt="2023-04-16T07:23:44.707" v="3"/>
          <ac:spMkLst>
            <pc:docMk/>
            <pc:sldMk cId="430203380" sldId="256"/>
            <ac:spMk id="6" creationId="{2B958E31-F836-138E-EE2E-0FDEE9B9AE3A}"/>
          </ac:spMkLst>
        </pc:spChg>
        <pc:spChg chg="add del mod">
          <ac:chgData name="rahulpatil5234@outlook.com" userId="57f4adb5ae7ba1f0" providerId="LiveId" clId="{C0B613E5-D470-40AA-B0B3-06F826D22FB2}" dt="2023-04-16T07:23:44.707" v="3"/>
          <ac:spMkLst>
            <pc:docMk/>
            <pc:sldMk cId="430203380" sldId="256"/>
            <ac:spMk id="7" creationId="{82127268-B36F-DB69-FEA1-DDACC53EB12B}"/>
          </ac:spMkLst>
        </pc:spChg>
        <pc:spChg chg="add del mod">
          <ac:chgData name="rahulpatil5234@outlook.com" userId="57f4adb5ae7ba1f0" providerId="LiveId" clId="{C0B613E5-D470-40AA-B0B3-06F826D22FB2}" dt="2023-04-16T07:23:54.424" v="4" actId="700"/>
          <ac:spMkLst>
            <pc:docMk/>
            <pc:sldMk cId="430203380" sldId="256"/>
            <ac:spMk id="8" creationId="{A3E043AA-F64A-CB0B-9A34-71823DF15E94}"/>
          </ac:spMkLst>
        </pc:spChg>
        <pc:spChg chg="add del mod">
          <ac:chgData name="rahulpatil5234@outlook.com" userId="57f4adb5ae7ba1f0" providerId="LiveId" clId="{C0B613E5-D470-40AA-B0B3-06F826D22FB2}" dt="2023-04-16T07:23:54.424" v="4" actId="700"/>
          <ac:spMkLst>
            <pc:docMk/>
            <pc:sldMk cId="430203380" sldId="256"/>
            <ac:spMk id="9" creationId="{41A88F7B-EFAB-7533-4C67-6F9D60A6EE25}"/>
          </ac:spMkLst>
        </pc:spChg>
      </pc:sldChg>
      <pc:sldChg chg="add">
        <pc:chgData name="rahulpatil5234@outlook.com" userId="57f4adb5ae7ba1f0" providerId="LiveId" clId="{C0B613E5-D470-40AA-B0B3-06F826D22FB2}" dt="2023-04-16T18:35:14.961" v="4634"/>
        <pc:sldMkLst>
          <pc:docMk/>
          <pc:sldMk cId="703093032" sldId="256"/>
        </pc:sldMkLst>
      </pc:sldChg>
      <pc:sldChg chg="addSp delSp modSp new mod">
        <pc:chgData name="rahulpatil5234@outlook.com" userId="57f4adb5ae7ba1f0" providerId="LiveId" clId="{C0B613E5-D470-40AA-B0B3-06F826D22FB2}" dt="2023-04-16T18:53:15.147" v="4966" actId="20577"/>
        <pc:sldMkLst>
          <pc:docMk/>
          <pc:sldMk cId="2278047835" sldId="257"/>
        </pc:sldMkLst>
        <pc:spChg chg="del mod">
          <ac:chgData name="rahulpatil5234@outlook.com" userId="57f4adb5ae7ba1f0" providerId="LiveId" clId="{C0B613E5-D470-40AA-B0B3-06F826D22FB2}" dt="2023-04-16T07:32:25.633" v="29" actId="478"/>
          <ac:spMkLst>
            <pc:docMk/>
            <pc:sldMk cId="2278047835" sldId="257"/>
            <ac:spMk id="2" creationId="{FD47BA57-9193-B27D-73F2-EA9582923AB1}"/>
          </ac:spMkLst>
        </pc:spChg>
        <pc:spChg chg="mod">
          <ac:chgData name="rahulpatil5234@outlook.com" userId="57f4adb5ae7ba1f0" providerId="LiveId" clId="{C0B613E5-D470-40AA-B0B3-06F826D22FB2}" dt="2023-04-16T18:53:15.147" v="4966" actId="20577"/>
          <ac:spMkLst>
            <pc:docMk/>
            <pc:sldMk cId="2278047835" sldId="257"/>
            <ac:spMk id="3" creationId="{42470ED7-1FD7-D0BA-9EFE-98E7934A09EA}"/>
          </ac:spMkLst>
        </pc:spChg>
        <pc:spChg chg="add del mod">
          <ac:chgData name="rahulpatil5234@outlook.com" userId="57f4adb5ae7ba1f0" providerId="LiveId" clId="{C0B613E5-D470-40AA-B0B3-06F826D22FB2}" dt="2023-04-16T08:00:37.206" v="1060" actId="11529"/>
          <ac:spMkLst>
            <pc:docMk/>
            <pc:sldMk cId="2278047835" sldId="257"/>
            <ac:spMk id="5" creationId="{2CFFF829-B815-E566-F4EE-B6EEC0B0A4AD}"/>
          </ac:spMkLst>
        </pc:spChg>
        <pc:spChg chg="add del">
          <ac:chgData name="rahulpatil5234@outlook.com" userId="57f4adb5ae7ba1f0" providerId="LiveId" clId="{C0B613E5-D470-40AA-B0B3-06F826D22FB2}" dt="2023-04-16T08:03:09.691" v="1075" actId="11529"/>
          <ac:spMkLst>
            <pc:docMk/>
            <pc:sldMk cId="2278047835" sldId="257"/>
            <ac:spMk id="6" creationId="{C7AC9C67-80F6-08F9-99EF-57BA26745402}"/>
          </ac:spMkLst>
        </pc:spChg>
        <pc:spChg chg="add del mod">
          <ac:chgData name="rahulpatil5234@outlook.com" userId="57f4adb5ae7ba1f0" providerId="LiveId" clId="{C0B613E5-D470-40AA-B0B3-06F826D22FB2}" dt="2023-04-16T08:07:01.889" v="1158" actId="1036"/>
          <ac:spMkLst>
            <pc:docMk/>
            <pc:sldMk cId="2278047835" sldId="257"/>
            <ac:spMk id="7" creationId="{38AE1A70-6193-13C2-8F00-FDC4560BF094}"/>
          </ac:spMkLst>
        </pc:spChg>
        <pc:graphicFrameChg chg="add del mod modGraphic">
          <ac:chgData name="rahulpatil5234@outlook.com" userId="57f4adb5ae7ba1f0" providerId="LiveId" clId="{C0B613E5-D470-40AA-B0B3-06F826D22FB2}" dt="2023-04-16T07:37:16.485" v="265" actId="3680"/>
          <ac:graphicFrameMkLst>
            <pc:docMk/>
            <pc:sldMk cId="2278047835" sldId="257"/>
            <ac:graphicFrameMk id="4" creationId="{A8DE1AA8-F397-B821-1CBF-6BA11F58904E}"/>
          </ac:graphicFrameMkLst>
        </pc:graphicFrameChg>
        <pc:picChg chg="add mod">
          <ac:chgData name="rahulpatil5234@outlook.com" userId="57f4adb5ae7ba1f0" providerId="LiveId" clId="{C0B613E5-D470-40AA-B0B3-06F826D22FB2}" dt="2023-04-16T12:44:50.486" v="1839" actId="1037"/>
          <ac:picMkLst>
            <pc:docMk/>
            <pc:sldMk cId="2278047835" sldId="257"/>
            <ac:picMk id="1026" creationId="{DFE199B7-81E1-CF48-1955-71732FC8036B}"/>
          </ac:picMkLst>
        </pc:picChg>
      </pc:sldChg>
      <pc:sldChg chg="addSp delSp modSp new mod">
        <pc:chgData name="rahulpatil5234@outlook.com" userId="57f4adb5ae7ba1f0" providerId="LiveId" clId="{C0B613E5-D470-40AA-B0B3-06F826D22FB2}" dt="2023-04-16T18:54:44.550" v="4992" actId="20577"/>
        <pc:sldMkLst>
          <pc:docMk/>
          <pc:sldMk cId="22899243" sldId="258"/>
        </pc:sldMkLst>
        <pc:spChg chg="del">
          <ac:chgData name="rahulpatil5234@outlook.com" userId="57f4adb5ae7ba1f0" providerId="LiveId" clId="{C0B613E5-D470-40AA-B0B3-06F826D22FB2}" dt="2023-04-16T12:50:19.860" v="1841" actId="478"/>
          <ac:spMkLst>
            <pc:docMk/>
            <pc:sldMk cId="22899243" sldId="258"/>
            <ac:spMk id="2" creationId="{AF614836-2053-605E-B287-2FB215E8C7B9}"/>
          </ac:spMkLst>
        </pc:spChg>
        <pc:spChg chg="mod">
          <ac:chgData name="rahulpatil5234@outlook.com" userId="57f4adb5ae7ba1f0" providerId="LiveId" clId="{C0B613E5-D470-40AA-B0B3-06F826D22FB2}" dt="2023-04-16T18:54:44.550" v="4992" actId="20577"/>
          <ac:spMkLst>
            <pc:docMk/>
            <pc:sldMk cId="22899243" sldId="258"/>
            <ac:spMk id="3" creationId="{689F1766-1002-C3CE-6104-909B68B8CCFF}"/>
          </ac:spMkLst>
        </pc:spChg>
        <pc:spChg chg="add mod">
          <ac:chgData name="rahulpatil5234@outlook.com" userId="57f4adb5ae7ba1f0" providerId="LiveId" clId="{C0B613E5-D470-40AA-B0B3-06F826D22FB2}" dt="2023-04-16T12:51:08.190" v="1850" actId="1038"/>
          <ac:spMkLst>
            <pc:docMk/>
            <pc:sldMk cId="22899243" sldId="258"/>
            <ac:spMk id="6" creationId="{7295F1D8-D69D-A2C1-4041-D42A627EF93A}"/>
          </ac:spMkLst>
        </pc:spChg>
      </pc:sldChg>
      <pc:sldChg chg="addSp modSp add del mod addCm delCm">
        <pc:chgData name="rahulpatil5234@outlook.com" userId="57f4adb5ae7ba1f0" providerId="LiveId" clId="{C0B613E5-D470-40AA-B0B3-06F826D22FB2}" dt="2023-04-16T08:02:56.247" v="1073" actId="47"/>
        <pc:sldMkLst>
          <pc:docMk/>
          <pc:sldMk cId="492734922" sldId="258"/>
        </pc:sldMkLst>
        <pc:spChg chg="add mod">
          <ac:chgData name="rahulpatil5234@outlook.com" userId="57f4adb5ae7ba1f0" providerId="LiveId" clId="{C0B613E5-D470-40AA-B0B3-06F826D22FB2}" dt="2023-04-16T08:02:41.341" v="1070" actId="17032"/>
          <ac:spMkLst>
            <pc:docMk/>
            <pc:sldMk cId="492734922" sldId="258"/>
            <ac:spMk id="2" creationId="{9708778D-1749-0696-81F2-CC55DC282C89}"/>
          </ac:spMkLst>
        </pc:spChg>
        <pc:spChg chg="mod">
          <ac:chgData name="rahulpatil5234@outlook.com" userId="57f4adb5ae7ba1f0" providerId="LiveId" clId="{C0B613E5-D470-40AA-B0B3-06F826D22FB2}" dt="2023-04-16T08:02:50.512" v="1072" actId="368"/>
          <ac:spMkLst>
            <pc:docMk/>
            <pc:sldMk cId="492734922" sldId="258"/>
            <ac:spMk id="3" creationId="{42470ED7-1FD7-D0BA-9EFE-98E7934A09EA}"/>
          </ac:spMkLst>
        </pc:spChg>
      </pc:sldChg>
      <pc:sldChg chg="new del">
        <pc:chgData name="rahulpatil5234@outlook.com" userId="57f4adb5ae7ba1f0" providerId="LiveId" clId="{C0B613E5-D470-40AA-B0B3-06F826D22FB2}" dt="2023-04-16T08:01:21.680" v="1062" actId="680"/>
        <pc:sldMkLst>
          <pc:docMk/>
          <pc:sldMk cId="2917052670" sldId="258"/>
        </pc:sldMkLst>
      </pc:sldChg>
      <pc:sldChg chg="addSp delSp modSp new mod">
        <pc:chgData name="rahulpatil5234@outlook.com" userId="57f4adb5ae7ba1f0" providerId="LiveId" clId="{C0B613E5-D470-40AA-B0B3-06F826D22FB2}" dt="2023-04-16T18:29:38.976" v="4633" actId="1036"/>
        <pc:sldMkLst>
          <pc:docMk/>
          <pc:sldMk cId="2670054442" sldId="259"/>
        </pc:sldMkLst>
        <pc:spChg chg="del">
          <ac:chgData name="rahulpatil5234@outlook.com" userId="57f4adb5ae7ba1f0" providerId="LiveId" clId="{C0B613E5-D470-40AA-B0B3-06F826D22FB2}" dt="2023-04-16T13:48:09.607" v="2982" actId="478"/>
          <ac:spMkLst>
            <pc:docMk/>
            <pc:sldMk cId="2670054442" sldId="259"/>
            <ac:spMk id="2" creationId="{29ED770D-8219-90C7-D89E-E9D2830C3724}"/>
          </ac:spMkLst>
        </pc:spChg>
        <pc:spChg chg="mod">
          <ac:chgData name="rahulpatil5234@outlook.com" userId="57f4adb5ae7ba1f0" providerId="LiveId" clId="{C0B613E5-D470-40AA-B0B3-06F826D22FB2}" dt="2023-04-16T13:51:35.060" v="3072" actId="20577"/>
          <ac:spMkLst>
            <pc:docMk/>
            <pc:sldMk cId="2670054442" sldId="259"/>
            <ac:spMk id="3" creationId="{A00793FD-4F16-E736-F6FE-B9C0E3CA8852}"/>
          </ac:spMkLst>
        </pc:spChg>
        <pc:spChg chg="add del mod">
          <ac:chgData name="rahulpatil5234@outlook.com" userId="57f4adb5ae7ba1f0" providerId="LiveId" clId="{C0B613E5-D470-40AA-B0B3-06F826D22FB2}" dt="2023-04-16T13:48:49.944" v="2991" actId="11529"/>
          <ac:spMkLst>
            <pc:docMk/>
            <pc:sldMk cId="2670054442" sldId="259"/>
            <ac:spMk id="4" creationId="{EBF9CBCE-660F-0E3C-2572-A31013E45C7A}"/>
          </ac:spMkLst>
        </pc:spChg>
        <pc:spChg chg="add mod">
          <ac:chgData name="rahulpatil5234@outlook.com" userId="57f4adb5ae7ba1f0" providerId="LiveId" clId="{C0B613E5-D470-40AA-B0B3-06F826D22FB2}" dt="2023-04-16T13:50:06.016" v="3029" actId="1036"/>
          <ac:spMkLst>
            <pc:docMk/>
            <pc:sldMk cId="2670054442" sldId="259"/>
            <ac:spMk id="5" creationId="{0982DAF9-B00E-9E73-F523-D094ABD3FA08}"/>
          </ac:spMkLst>
        </pc:spChg>
        <pc:graphicFrameChg chg="add del">
          <ac:chgData name="rahulpatil5234@outlook.com" userId="57f4adb5ae7ba1f0" providerId="LiveId" clId="{C0B613E5-D470-40AA-B0B3-06F826D22FB2}" dt="2023-04-16T13:54:23.397" v="3074" actId="3680"/>
          <ac:graphicFrameMkLst>
            <pc:docMk/>
            <pc:sldMk cId="2670054442" sldId="259"/>
            <ac:graphicFrameMk id="6" creationId="{33984ACD-FA25-073C-4B5D-41D981238BDE}"/>
          </ac:graphicFrameMkLst>
        </pc:graphicFrameChg>
        <pc:graphicFrameChg chg="add del modGraphic">
          <ac:chgData name="rahulpatil5234@outlook.com" userId="57f4adb5ae7ba1f0" providerId="LiveId" clId="{C0B613E5-D470-40AA-B0B3-06F826D22FB2}" dt="2023-04-16T13:55:04.615" v="3078" actId="3680"/>
          <ac:graphicFrameMkLst>
            <pc:docMk/>
            <pc:sldMk cId="2670054442" sldId="259"/>
            <ac:graphicFrameMk id="7" creationId="{FE0F621A-2027-A091-6CF0-274ADFD98C26}"/>
          </ac:graphicFrameMkLst>
        </pc:graphicFrameChg>
        <pc:graphicFrameChg chg="add del">
          <ac:chgData name="rahulpatil5234@outlook.com" userId="57f4adb5ae7ba1f0" providerId="LiveId" clId="{C0B613E5-D470-40AA-B0B3-06F826D22FB2}" dt="2023-04-16T13:55:10.718" v="3080" actId="3680"/>
          <ac:graphicFrameMkLst>
            <pc:docMk/>
            <pc:sldMk cId="2670054442" sldId="259"/>
            <ac:graphicFrameMk id="8" creationId="{4CE77D78-C24D-A603-2E7E-C0639A7E1C1B}"/>
          </ac:graphicFrameMkLst>
        </pc:graphicFrameChg>
        <pc:graphicFrameChg chg="add del mod modGraphic">
          <ac:chgData name="rahulpatil5234@outlook.com" userId="57f4adb5ae7ba1f0" providerId="LiveId" clId="{C0B613E5-D470-40AA-B0B3-06F826D22FB2}" dt="2023-04-16T18:29:38.976" v="4633" actId="1036"/>
          <ac:graphicFrameMkLst>
            <pc:docMk/>
            <pc:sldMk cId="2670054442" sldId="259"/>
            <ac:graphicFrameMk id="9" creationId="{D320FF74-E3AF-1C24-A21D-77E69D1818F9}"/>
          </ac:graphicFrameMkLst>
        </pc:graphicFrameChg>
      </pc:sldChg>
      <pc:sldChg chg="modSp add mod ord">
        <pc:chgData name="rahulpatil5234@outlook.com" userId="57f4adb5ae7ba1f0" providerId="LiveId" clId="{C0B613E5-D470-40AA-B0B3-06F826D22FB2}" dt="2023-04-16T17:53:41.809" v="3889" actId="20577"/>
        <pc:sldMkLst>
          <pc:docMk/>
          <pc:sldMk cId="162011722" sldId="260"/>
        </pc:sldMkLst>
        <pc:spChg chg="mod">
          <ac:chgData name="rahulpatil5234@outlook.com" userId="57f4adb5ae7ba1f0" providerId="LiveId" clId="{C0B613E5-D470-40AA-B0B3-06F826D22FB2}" dt="2023-04-16T17:53:41.809" v="3889" actId="20577"/>
          <ac:spMkLst>
            <pc:docMk/>
            <pc:sldMk cId="162011722" sldId="260"/>
            <ac:spMk id="3" creationId="{689F1766-1002-C3CE-6104-909B68B8CCFF}"/>
          </ac:spMkLst>
        </pc:spChg>
      </pc:sldChg>
      <pc:sldChg chg="modSp add mod">
        <pc:chgData name="rahulpatil5234@outlook.com" userId="57f4adb5ae7ba1f0" providerId="LiveId" clId="{C0B613E5-D470-40AA-B0B3-06F826D22FB2}" dt="2023-04-16T18:43:11.895" v="4875" actId="20577"/>
        <pc:sldMkLst>
          <pc:docMk/>
          <pc:sldMk cId="3857867402" sldId="261"/>
        </pc:sldMkLst>
        <pc:spChg chg="mod">
          <ac:chgData name="rahulpatil5234@outlook.com" userId="57f4adb5ae7ba1f0" providerId="LiveId" clId="{C0B613E5-D470-40AA-B0B3-06F826D22FB2}" dt="2023-04-16T18:43:11.895" v="4875" actId="20577"/>
          <ac:spMkLst>
            <pc:docMk/>
            <pc:sldMk cId="3857867402" sldId="261"/>
            <ac:spMk id="3" creationId="{689F1766-1002-C3CE-6104-909B68B8CCFF}"/>
          </ac:spMkLst>
        </pc:spChg>
      </pc:sldChg>
      <pc:sldChg chg="modSp add mod">
        <pc:chgData name="rahulpatil5234@outlook.com" userId="57f4adb5ae7ba1f0" providerId="LiveId" clId="{C0B613E5-D470-40AA-B0B3-06F826D22FB2}" dt="2023-04-16T17:54:08.003" v="3955" actId="20577"/>
        <pc:sldMkLst>
          <pc:docMk/>
          <pc:sldMk cId="3149386587" sldId="262"/>
        </pc:sldMkLst>
        <pc:spChg chg="mod">
          <ac:chgData name="rahulpatil5234@outlook.com" userId="57f4adb5ae7ba1f0" providerId="LiveId" clId="{C0B613E5-D470-40AA-B0B3-06F826D22FB2}" dt="2023-04-16T17:54:08.003" v="3955" actId="20577"/>
          <ac:spMkLst>
            <pc:docMk/>
            <pc:sldMk cId="3149386587" sldId="262"/>
            <ac:spMk id="3" creationId="{689F1766-1002-C3CE-6104-909B68B8CCFF}"/>
          </ac:spMkLst>
        </pc:spChg>
      </pc:sldChg>
      <pc:sldChg chg="modSp add mod">
        <pc:chgData name="rahulpatil5234@outlook.com" userId="57f4adb5ae7ba1f0" providerId="LiveId" clId="{C0B613E5-D470-40AA-B0B3-06F826D22FB2}" dt="2023-04-16T17:54:19.950" v="4018" actId="20577"/>
        <pc:sldMkLst>
          <pc:docMk/>
          <pc:sldMk cId="2179240897" sldId="263"/>
        </pc:sldMkLst>
        <pc:spChg chg="mod">
          <ac:chgData name="rahulpatil5234@outlook.com" userId="57f4adb5ae7ba1f0" providerId="LiveId" clId="{C0B613E5-D470-40AA-B0B3-06F826D22FB2}" dt="2023-04-16T17:54:19.950" v="4018" actId="20577"/>
          <ac:spMkLst>
            <pc:docMk/>
            <pc:sldMk cId="2179240897" sldId="263"/>
            <ac:spMk id="3" creationId="{689F1766-1002-C3CE-6104-909B68B8CCFF}"/>
          </ac:spMkLst>
        </pc:spChg>
      </pc:sldChg>
      <pc:sldChg chg="modSp add del mod">
        <pc:chgData name="rahulpatil5234@outlook.com" userId="57f4adb5ae7ba1f0" providerId="LiveId" clId="{C0B613E5-D470-40AA-B0B3-06F826D22FB2}" dt="2023-04-16T18:25:02.304" v="4481" actId="20577"/>
        <pc:sldMkLst>
          <pc:docMk/>
          <pc:sldMk cId="1413986593" sldId="264"/>
        </pc:sldMkLst>
        <pc:spChg chg="mod">
          <ac:chgData name="rahulpatil5234@outlook.com" userId="57f4adb5ae7ba1f0" providerId="LiveId" clId="{C0B613E5-D470-40AA-B0B3-06F826D22FB2}" dt="2023-04-16T18:25:02.304" v="4481" actId="20577"/>
          <ac:spMkLst>
            <pc:docMk/>
            <pc:sldMk cId="1413986593" sldId="264"/>
            <ac:spMk id="3" creationId="{689F1766-1002-C3CE-6104-909B68B8CCFF}"/>
          </ac:spMkLst>
        </pc:spChg>
      </pc:sldChg>
      <pc:sldChg chg="new del">
        <pc:chgData name="rahulpatil5234@outlook.com" userId="57f4adb5ae7ba1f0" providerId="LiveId" clId="{C0B613E5-D470-40AA-B0B3-06F826D22FB2}" dt="2023-04-16T18:04:41.664" v="4287" actId="47"/>
        <pc:sldMkLst>
          <pc:docMk/>
          <pc:sldMk cId="2001566912" sldId="265"/>
        </pc:sldMkLst>
      </pc:sldChg>
      <pc:sldChg chg="addSp modSp add mod">
        <pc:chgData name="rahulpatil5234@outlook.com" userId="57f4adb5ae7ba1f0" providerId="LiveId" clId="{C0B613E5-D470-40AA-B0B3-06F826D22FB2}" dt="2023-04-16T18:28:27.918" v="4541" actId="20577"/>
        <pc:sldMkLst>
          <pc:docMk/>
          <pc:sldMk cId="2576022622" sldId="265"/>
        </pc:sldMkLst>
        <pc:spChg chg="mod">
          <ac:chgData name="rahulpatil5234@outlook.com" userId="57f4adb5ae7ba1f0" providerId="LiveId" clId="{C0B613E5-D470-40AA-B0B3-06F826D22FB2}" dt="2023-04-16T18:28:27.918" v="4541" actId="20577"/>
          <ac:spMkLst>
            <pc:docMk/>
            <pc:sldMk cId="2576022622" sldId="265"/>
            <ac:spMk id="3" creationId="{689F1766-1002-C3CE-6104-909B68B8CCFF}"/>
          </ac:spMkLst>
        </pc:spChg>
        <pc:picChg chg="add mod">
          <ac:chgData name="rahulpatil5234@outlook.com" userId="57f4adb5ae7ba1f0" providerId="LiveId" clId="{C0B613E5-D470-40AA-B0B3-06F826D22FB2}" dt="2023-04-16T18:28:19.333" v="4501" actId="14100"/>
          <ac:picMkLst>
            <pc:docMk/>
            <pc:sldMk cId="2576022622" sldId="265"/>
            <ac:picMk id="4" creationId="{A37A937B-60E6-7491-E62F-9E6F05820C02}"/>
          </ac:picMkLst>
        </pc:picChg>
      </pc:sldChg>
      <pc:sldChg chg="modSp add del mod">
        <pc:chgData name="rahulpatil5234@outlook.com" userId="57f4adb5ae7ba1f0" providerId="LiveId" clId="{C0B613E5-D470-40AA-B0B3-06F826D22FB2}" dt="2023-04-16T18:04:33.504" v="4285" actId="47"/>
        <pc:sldMkLst>
          <pc:docMk/>
          <pc:sldMk cId="4159211266" sldId="265"/>
        </pc:sldMkLst>
        <pc:spChg chg="mod">
          <ac:chgData name="rahulpatil5234@outlook.com" userId="57f4adb5ae7ba1f0" providerId="LiveId" clId="{C0B613E5-D470-40AA-B0B3-06F826D22FB2}" dt="2023-04-16T18:02:38.354" v="4220" actId="6549"/>
          <ac:spMkLst>
            <pc:docMk/>
            <pc:sldMk cId="4159211266" sldId="265"/>
            <ac:spMk id="3" creationId="{689F1766-1002-C3CE-6104-909B68B8CCFF}"/>
          </ac:spMkLst>
        </pc:spChg>
      </pc:sldChg>
      <pc:sldChg chg="add">
        <pc:chgData name="rahulpatil5234@outlook.com" userId="57f4adb5ae7ba1f0" providerId="LiveId" clId="{C0B613E5-D470-40AA-B0B3-06F826D22FB2}" dt="2023-04-16T18:35:16.066" v="4635"/>
        <pc:sldMkLst>
          <pc:docMk/>
          <pc:sldMk cId="990595166" sldId="266"/>
        </pc:sldMkLst>
      </pc:sldChg>
      <pc:sldChg chg="modSp add del mod">
        <pc:chgData name="rahulpatil5234@outlook.com" userId="57f4adb5ae7ba1f0" providerId="LiveId" clId="{C0B613E5-D470-40AA-B0B3-06F826D22FB2}" dt="2023-04-16T18:02:34.984" v="4217" actId="2890"/>
        <pc:sldMkLst>
          <pc:docMk/>
          <pc:sldMk cId="2974049448" sldId="266"/>
        </pc:sldMkLst>
        <pc:spChg chg="mod">
          <ac:chgData name="rahulpatil5234@outlook.com" userId="57f4adb5ae7ba1f0" providerId="LiveId" clId="{C0B613E5-D470-40AA-B0B3-06F826D22FB2}" dt="2023-04-16T18:02:34.820" v="4216" actId="6549"/>
          <ac:spMkLst>
            <pc:docMk/>
            <pc:sldMk cId="2974049448" sldId="266"/>
            <ac:spMk id="3" creationId="{689F1766-1002-C3CE-6104-909B68B8CCFF}"/>
          </ac:spMkLst>
        </pc:spChg>
      </pc:sldChg>
      <pc:sldChg chg="add">
        <pc:chgData name="rahulpatil5234@outlook.com" userId="57f4adb5ae7ba1f0" providerId="LiveId" clId="{C0B613E5-D470-40AA-B0B3-06F826D22FB2}" dt="2023-04-16T18:35:16.721" v="4636"/>
        <pc:sldMkLst>
          <pc:docMk/>
          <pc:sldMk cId="2583489019" sldId="267"/>
        </pc:sldMkLst>
      </pc:sldChg>
      <pc:sldChg chg="add del">
        <pc:chgData name="rahulpatil5234@outlook.com" userId="57f4adb5ae7ba1f0" providerId="LiveId" clId="{C0B613E5-D470-40AA-B0B3-06F826D22FB2}" dt="2023-04-16T18:35:43.561" v="4640"/>
        <pc:sldMkLst>
          <pc:docMk/>
          <pc:sldMk cId="2402983625" sldId="268"/>
        </pc:sldMkLst>
      </pc:sldChg>
      <pc:sldChg chg="add del">
        <pc:chgData name="rahulpatil5234@outlook.com" userId="57f4adb5ae7ba1f0" providerId="LiveId" clId="{C0B613E5-D470-40AA-B0B3-06F826D22FB2}" dt="2023-04-16T18:35:37.862" v="4638" actId="47"/>
        <pc:sldMkLst>
          <pc:docMk/>
          <pc:sldMk cId="3003604221" sldId="268"/>
        </pc:sldMkLst>
      </pc:sldChg>
      <pc:sldChg chg="add">
        <pc:chgData name="rahulpatil5234@outlook.com" userId="57f4adb5ae7ba1f0" providerId="LiveId" clId="{C0B613E5-D470-40AA-B0B3-06F826D22FB2}" dt="2023-04-16T18:35:46.561" v="4641"/>
        <pc:sldMkLst>
          <pc:docMk/>
          <pc:sldMk cId="3184759868" sldId="268"/>
        </pc:sldMkLst>
      </pc:sldChg>
      <pc:sldChg chg="add">
        <pc:chgData name="rahulpatil5234@outlook.com" userId="57f4adb5ae7ba1f0" providerId="LiveId" clId="{C0B613E5-D470-40AA-B0B3-06F826D22FB2}" dt="2023-04-16T18:35:47.153" v="4642"/>
        <pc:sldMkLst>
          <pc:docMk/>
          <pc:sldMk cId="4136686305" sldId="269"/>
        </pc:sldMkLst>
      </pc:sldChg>
      <pc:sldChg chg="add">
        <pc:chgData name="rahulpatil5234@outlook.com" userId="57f4adb5ae7ba1f0" providerId="LiveId" clId="{C0B613E5-D470-40AA-B0B3-06F826D22FB2}" dt="2023-04-16T18:35:47.651" v="4643"/>
        <pc:sldMkLst>
          <pc:docMk/>
          <pc:sldMk cId="3635514283" sldId="270"/>
        </pc:sldMkLst>
      </pc:sldChg>
      <pc:sldChg chg="add">
        <pc:chgData name="rahulpatil5234@outlook.com" userId="57f4adb5ae7ba1f0" providerId="LiveId" clId="{C0B613E5-D470-40AA-B0B3-06F826D22FB2}" dt="2023-04-16T18:35:48.231" v="4644"/>
        <pc:sldMkLst>
          <pc:docMk/>
          <pc:sldMk cId="1545253741" sldId="271"/>
        </pc:sldMkLst>
      </pc:sldChg>
      <pc:sldChg chg="add">
        <pc:chgData name="rahulpatil5234@outlook.com" userId="57f4adb5ae7ba1f0" providerId="LiveId" clId="{C0B613E5-D470-40AA-B0B3-06F826D22FB2}" dt="2023-04-16T18:35:50.411" v="4645"/>
        <pc:sldMkLst>
          <pc:docMk/>
          <pc:sldMk cId="3984403147" sldId="272"/>
        </pc:sldMkLst>
      </pc:sldChg>
      <pc:sldChg chg="add">
        <pc:chgData name="rahulpatil5234@outlook.com" userId="57f4adb5ae7ba1f0" providerId="LiveId" clId="{C0B613E5-D470-40AA-B0B3-06F826D22FB2}" dt="2023-04-16T18:35:50.931" v="4646"/>
        <pc:sldMkLst>
          <pc:docMk/>
          <pc:sldMk cId="2407100782" sldId="273"/>
        </pc:sldMkLst>
      </pc:sldChg>
      <pc:sldChg chg="add">
        <pc:chgData name="rahulpatil5234@outlook.com" userId="57f4adb5ae7ba1f0" providerId="LiveId" clId="{C0B613E5-D470-40AA-B0B3-06F826D22FB2}" dt="2023-04-16T18:35:51.521" v="4647"/>
        <pc:sldMkLst>
          <pc:docMk/>
          <pc:sldMk cId="3839931894" sldId="274"/>
        </pc:sldMkLst>
      </pc:sldChg>
      <pc:sldChg chg="add">
        <pc:chgData name="rahulpatil5234@outlook.com" userId="57f4adb5ae7ba1f0" providerId="LiveId" clId="{C0B613E5-D470-40AA-B0B3-06F826D22FB2}" dt="2023-04-16T18:35:53.417" v="4648"/>
        <pc:sldMkLst>
          <pc:docMk/>
          <pc:sldMk cId="1703096897" sldId="275"/>
        </pc:sldMkLst>
      </pc:sldChg>
      <pc:sldChg chg="add">
        <pc:chgData name="rahulpatil5234@outlook.com" userId="57f4adb5ae7ba1f0" providerId="LiveId" clId="{C0B613E5-D470-40AA-B0B3-06F826D22FB2}" dt="2023-04-16T18:35:53.884" v="4649"/>
        <pc:sldMkLst>
          <pc:docMk/>
          <pc:sldMk cId="1552529398" sldId="276"/>
        </pc:sldMkLst>
      </pc:sldChg>
      <pc:sldChg chg="add">
        <pc:chgData name="rahulpatil5234@outlook.com" userId="57f4adb5ae7ba1f0" providerId="LiveId" clId="{C0B613E5-D470-40AA-B0B3-06F826D22FB2}" dt="2023-04-16T18:35:54.821" v="4650"/>
        <pc:sldMkLst>
          <pc:docMk/>
          <pc:sldMk cId="4041158673" sldId="277"/>
        </pc:sldMkLst>
      </pc:sldChg>
      <pc:sldChg chg="add">
        <pc:chgData name="rahulpatil5234@outlook.com" userId="57f4adb5ae7ba1f0" providerId="LiveId" clId="{C0B613E5-D470-40AA-B0B3-06F826D22FB2}" dt="2023-04-16T18:35:56.795" v="4651"/>
        <pc:sldMkLst>
          <pc:docMk/>
          <pc:sldMk cId="25501455" sldId="278"/>
        </pc:sldMkLst>
      </pc:sldChg>
      <pc:sldChg chg="add">
        <pc:chgData name="rahulpatil5234@outlook.com" userId="57f4adb5ae7ba1f0" providerId="LiveId" clId="{C0B613E5-D470-40AA-B0B3-06F826D22FB2}" dt="2023-04-16T18:35:57.281" v="4652"/>
        <pc:sldMkLst>
          <pc:docMk/>
          <pc:sldMk cId="4048568349" sldId="279"/>
        </pc:sldMkLst>
      </pc:sldChg>
      <pc:sldChg chg="add">
        <pc:chgData name="rahulpatil5234@outlook.com" userId="57f4adb5ae7ba1f0" providerId="LiveId" clId="{C0B613E5-D470-40AA-B0B3-06F826D22FB2}" dt="2023-04-16T18:35:57.784" v="4653"/>
        <pc:sldMkLst>
          <pc:docMk/>
          <pc:sldMk cId="1890897084" sldId="280"/>
        </pc:sldMkLst>
      </pc:sldChg>
      <pc:sldChg chg="add">
        <pc:chgData name="rahulpatil5234@outlook.com" userId="57f4adb5ae7ba1f0" providerId="LiveId" clId="{C0B613E5-D470-40AA-B0B3-06F826D22FB2}" dt="2023-04-16T18:35:58.864" v="4654"/>
        <pc:sldMkLst>
          <pc:docMk/>
          <pc:sldMk cId="1375321077" sldId="281"/>
        </pc:sldMkLst>
      </pc:sldChg>
      <pc:sldChg chg="add">
        <pc:chgData name="rahulpatil5234@outlook.com" userId="57f4adb5ae7ba1f0" providerId="LiveId" clId="{C0B613E5-D470-40AA-B0B3-06F826D22FB2}" dt="2023-04-16T18:35:59.331" v="4655"/>
        <pc:sldMkLst>
          <pc:docMk/>
          <pc:sldMk cId="3655917049" sldId="282"/>
        </pc:sldMkLst>
      </pc:sldChg>
      <pc:sldChg chg="add">
        <pc:chgData name="rahulpatil5234@outlook.com" userId="57f4adb5ae7ba1f0" providerId="LiveId" clId="{C0B613E5-D470-40AA-B0B3-06F826D22FB2}" dt="2023-04-16T18:36:00.853" v="4656"/>
        <pc:sldMkLst>
          <pc:docMk/>
          <pc:sldMk cId="2066906311" sldId="283"/>
        </pc:sldMkLst>
      </pc:sldChg>
      <pc:sldChg chg="add">
        <pc:chgData name="rahulpatil5234@outlook.com" userId="57f4adb5ae7ba1f0" providerId="LiveId" clId="{C0B613E5-D470-40AA-B0B3-06F826D22FB2}" dt="2023-04-16T18:36:01.302" v="4657"/>
        <pc:sldMkLst>
          <pc:docMk/>
          <pc:sldMk cId="1567432293" sldId="284"/>
        </pc:sldMkLst>
      </pc:sldChg>
      <pc:sldChg chg="add">
        <pc:chgData name="rahulpatil5234@outlook.com" userId="57f4adb5ae7ba1f0" providerId="LiveId" clId="{C0B613E5-D470-40AA-B0B3-06F826D22FB2}" dt="2023-04-16T18:36:01.751" v="4658"/>
        <pc:sldMkLst>
          <pc:docMk/>
          <pc:sldMk cId="3053424959" sldId="285"/>
        </pc:sldMkLst>
      </pc:sldChg>
      <pc:sldChg chg="add">
        <pc:chgData name="rahulpatil5234@outlook.com" userId="57f4adb5ae7ba1f0" providerId="LiveId" clId="{C0B613E5-D470-40AA-B0B3-06F826D22FB2}" dt="2023-04-16T18:36:02.248" v="4659"/>
        <pc:sldMkLst>
          <pc:docMk/>
          <pc:sldMk cId="140220456" sldId="286"/>
        </pc:sldMkLst>
      </pc:sldChg>
      <pc:sldChg chg="add">
        <pc:chgData name="rahulpatil5234@outlook.com" userId="57f4adb5ae7ba1f0" providerId="LiveId" clId="{C0B613E5-D470-40AA-B0B3-06F826D22FB2}" dt="2023-04-16T18:36:03.471" v="4660"/>
        <pc:sldMkLst>
          <pc:docMk/>
          <pc:sldMk cId="3478159899" sldId="287"/>
        </pc:sldMkLst>
      </pc:sldChg>
      <pc:sldChg chg="add">
        <pc:chgData name="rahulpatil5234@outlook.com" userId="57f4adb5ae7ba1f0" providerId="LiveId" clId="{C0B613E5-D470-40AA-B0B3-06F826D22FB2}" dt="2023-04-16T18:36:03.915" v="4661"/>
        <pc:sldMkLst>
          <pc:docMk/>
          <pc:sldMk cId="4131052005" sldId="288"/>
        </pc:sldMkLst>
      </pc:sldChg>
      <pc:sldChg chg="add">
        <pc:chgData name="rahulpatil5234@outlook.com" userId="57f4adb5ae7ba1f0" providerId="LiveId" clId="{C0B613E5-D470-40AA-B0B3-06F826D22FB2}" dt="2023-04-16T18:36:04.345" v="4662"/>
        <pc:sldMkLst>
          <pc:docMk/>
          <pc:sldMk cId="3624221996" sldId="289"/>
        </pc:sldMkLst>
      </pc:sldChg>
      <pc:sldChg chg="add">
        <pc:chgData name="rahulpatil5234@outlook.com" userId="57f4adb5ae7ba1f0" providerId="LiveId" clId="{C0B613E5-D470-40AA-B0B3-06F826D22FB2}" dt="2023-04-16T18:36:06.671" v="4663"/>
        <pc:sldMkLst>
          <pc:docMk/>
          <pc:sldMk cId="3160461603" sldId="290"/>
        </pc:sldMkLst>
      </pc:sldChg>
      <pc:sldChg chg="add">
        <pc:chgData name="rahulpatil5234@outlook.com" userId="57f4adb5ae7ba1f0" providerId="LiveId" clId="{C0B613E5-D470-40AA-B0B3-06F826D22FB2}" dt="2023-04-16T18:36:07.064" v="4664"/>
        <pc:sldMkLst>
          <pc:docMk/>
          <pc:sldMk cId="982739331" sldId="291"/>
        </pc:sldMkLst>
      </pc:sldChg>
      <pc:sldChg chg="add">
        <pc:chgData name="rahulpatil5234@outlook.com" userId="57f4adb5ae7ba1f0" providerId="LiveId" clId="{C0B613E5-D470-40AA-B0B3-06F826D22FB2}" dt="2023-04-16T18:36:07.502" v="4665"/>
        <pc:sldMkLst>
          <pc:docMk/>
          <pc:sldMk cId="4038167812" sldId="292"/>
        </pc:sldMkLst>
      </pc:sldChg>
      <pc:sldChg chg="add">
        <pc:chgData name="rahulpatil5234@outlook.com" userId="57f4adb5ae7ba1f0" providerId="LiveId" clId="{C0B613E5-D470-40AA-B0B3-06F826D22FB2}" dt="2023-04-16T18:36:09.281" v="4666"/>
        <pc:sldMkLst>
          <pc:docMk/>
          <pc:sldMk cId="1411243531" sldId="293"/>
        </pc:sldMkLst>
      </pc:sldChg>
      <pc:sldChg chg="add">
        <pc:chgData name="rahulpatil5234@outlook.com" userId="57f4adb5ae7ba1f0" providerId="LiveId" clId="{C0B613E5-D470-40AA-B0B3-06F826D22FB2}" dt="2023-04-16T18:36:09.753" v="4667"/>
        <pc:sldMkLst>
          <pc:docMk/>
          <pc:sldMk cId="476442237" sldId="294"/>
        </pc:sldMkLst>
      </pc:sldChg>
      <pc:sldChg chg="add">
        <pc:chgData name="rahulpatil5234@outlook.com" userId="57f4adb5ae7ba1f0" providerId="LiveId" clId="{C0B613E5-D470-40AA-B0B3-06F826D22FB2}" dt="2023-04-16T18:36:10.882" v="4668"/>
        <pc:sldMkLst>
          <pc:docMk/>
          <pc:sldMk cId="1785658656" sldId="295"/>
        </pc:sldMkLst>
      </pc:sldChg>
      <pc:sldChg chg="add">
        <pc:chgData name="rahulpatil5234@outlook.com" userId="57f4adb5ae7ba1f0" providerId="LiveId" clId="{C0B613E5-D470-40AA-B0B3-06F826D22FB2}" dt="2023-04-16T18:36:12.557" v="4669"/>
        <pc:sldMkLst>
          <pc:docMk/>
          <pc:sldMk cId="1933539429" sldId="296"/>
        </pc:sldMkLst>
      </pc:sldChg>
      <pc:sldChg chg="add">
        <pc:chgData name="rahulpatil5234@outlook.com" userId="57f4adb5ae7ba1f0" providerId="LiveId" clId="{C0B613E5-D470-40AA-B0B3-06F826D22FB2}" dt="2023-04-16T18:36:13.061" v="4670"/>
        <pc:sldMkLst>
          <pc:docMk/>
          <pc:sldMk cId="4190784976" sldId="297"/>
        </pc:sldMkLst>
      </pc:sldChg>
      <pc:sldChg chg="add">
        <pc:chgData name="rahulpatil5234@outlook.com" userId="57f4adb5ae7ba1f0" providerId="LiveId" clId="{C0B613E5-D470-40AA-B0B3-06F826D22FB2}" dt="2023-04-16T18:36:13.524" v="4671"/>
        <pc:sldMkLst>
          <pc:docMk/>
          <pc:sldMk cId="2737801714" sldId="298"/>
        </pc:sldMkLst>
      </pc:sldChg>
      <pc:sldChg chg="add">
        <pc:chgData name="rahulpatil5234@outlook.com" userId="57f4adb5ae7ba1f0" providerId="LiveId" clId="{C0B613E5-D470-40AA-B0B3-06F826D22FB2}" dt="2023-04-16T18:36:14.591" v="4672"/>
        <pc:sldMkLst>
          <pc:docMk/>
          <pc:sldMk cId="1671115480" sldId="299"/>
        </pc:sldMkLst>
      </pc:sldChg>
      <pc:sldChg chg="add">
        <pc:chgData name="rahulpatil5234@outlook.com" userId="57f4adb5ae7ba1f0" providerId="LiveId" clId="{C0B613E5-D470-40AA-B0B3-06F826D22FB2}" dt="2023-04-16T18:36:15.011" v="4673"/>
        <pc:sldMkLst>
          <pc:docMk/>
          <pc:sldMk cId="3056975519" sldId="300"/>
        </pc:sldMkLst>
      </pc:sldChg>
      <pc:sldChg chg="add">
        <pc:chgData name="rahulpatil5234@outlook.com" userId="57f4adb5ae7ba1f0" providerId="LiveId" clId="{C0B613E5-D470-40AA-B0B3-06F826D22FB2}" dt="2023-04-16T18:36:15.417" v="4674"/>
        <pc:sldMkLst>
          <pc:docMk/>
          <pc:sldMk cId="162036281" sldId="301"/>
        </pc:sldMkLst>
      </pc:sldChg>
      <pc:sldChg chg="add">
        <pc:chgData name="rahulpatil5234@outlook.com" userId="57f4adb5ae7ba1f0" providerId="LiveId" clId="{C0B613E5-D470-40AA-B0B3-06F826D22FB2}" dt="2023-04-16T18:36:16.994" v="4675"/>
        <pc:sldMkLst>
          <pc:docMk/>
          <pc:sldMk cId="2143816893" sldId="302"/>
        </pc:sldMkLst>
      </pc:sldChg>
      <pc:sldChg chg="add">
        <pc:chgData name="rahulpatil5234@outlook.com" userId="57f4adb5ae7ba1f0" providerId="LiveId" clId="{C0B613E5-D470-40AA-B0B3-06F826D22FB2}" dt="2023-04-16T18:36:17.487" v="4676"/>
        <pc:sldMkLst>
          <pc:docMk/>
          <pc:sldMk cId="1108200851" sldId="303"/>
        </pc:sldMkLst>
      </pc:sldChg>
      <pc:sldChg chg="add">
        <pc:chgData name="rahulpatil5234@outlook.com" userId="57f4adb5ae7ba1f0" providerId="LiveId" clId="{C0B613E5-D470-40AA-B0B3-06F826D22FB2}" dt="2023-04-16T18:36:18.061" v="4677"/>
        <pc:sldMkLst>
          <pc:docMk/>
          <pc:sldMk cId="2362661368" sldId="304"/>
        </pc:sldMkLst>
      </pc:sldChg>
      <pc:sldChg chg="add">
        <pc:chgData name="rahulpatil5234@outlook.com" userId="57f4adb5ae7ba1f0" providerId="LiveId" clId="{C0B613E5-D470-40AA-B0B3-06F826D22FB2}" dt="2023-04-16T18:36:19.061" v="4678"/>
        <pc:sldMkLst>
          <pc:docMk/>
          <pc:sldMk cId="1560831402" sldId="305"/>
        </pc:sldMkLst>
      </pc:sldChg>
      <pc:sldChg chg="add">
        <pc:chgData name="rahulpatil5234@outlook.com" userId="57f4adb5ae7ba1f0" providerId="LiveId" clId="{C0B613E5-D470-40AA-B0B3-06F826D22FB2}" dt="2023-04-16T18:36:19.471" v="4679"/>
        <pc:sldMkLst>
          <pc:docMk/>
          <pc:sldMk cId="3414979320" sldId="306"/>
        </pc:sldMkLst>
      </pc:sldChg>
      <pc:sldChg chg="add">
        <pc:chgData name="rahulpatil5234@outlook.com" userId="57f4adb5ae7ba1f0" providerId="LiveId" clId="{C0B613E5-D470-40AA-B0B3-06F826D22FB2}" dt="2023-04-16T18:36:19.886" v="4680"/>
        <pc:sldMkLst>
          <pc:docMk/>
          <pc:sldMk cId="1474559590" sldId="307"/>
        </pc:sldMkLst>
      </pc:sldChg>
      <pc:sldChg chg="add">
        <pc:chgData name="rahulpatil5234@outlook.com" userId="57f4adb5ae7ba1f0" providerId="LiveId" clId="{C0B613E5-D470-40AA-B0B3-06F826D22FB2}" dt="2023-04-16T18:36:20.841" v="4681"/>
        <pc:sldMkLst>
          <pc:docMk/>
          <pc:sldMk cId="2494534017" sldId="308"/>
        </pc:sldMkLst>
      </pc:sldChg>
      <pc:sldChg chg="add">
        <pc:chgData name="rahulpatil5234@outlook.com" userId="57f4adb5ae7ba1f0" providerId="LiveId" clId="{C0B613E5-D470-40AA-B0B3-06F826D22FB2}" dt="2023-04-16T18:36:21.261" v="4682"/>
        <pc:sldMkLst>
          <pc:docMk/>
          <pc:sldMk cId="1042975337" sldId="309"/>
        </pc:sldMkLst>
      </pc:sldChg>
      <pc:sldChg chg="add">
        <pc:chgData name="rahulpatil5234@outlook.com" userId="57f4adb5ae7ba1f0" providerId="LiveId" clId="{C0B613E5-D470-40AA-B0B3-06F826D22FB2}" dt="2023-04-16T18:36:21.761" v="4683"/>
        <pc:sldMkLst>
          <pc:docMk/>
          <pc:sldMk cId="2524942439" sldId="310"/>
        </pc:sldMkLst>
      </pc:sldChg>
      <pc:sldChg chg="add">
        <pc:chgData name="rahulpatil5234@outlook.com" userId="57f4adb5ae7ba1f0" providerId="LiveId" clId="{C0B613E5-D470-40AA-B0B3-06F826D22FB2}" dt="2023-04-16T18:36:22.851" v="4684"/>
        <pc:sldMkLst>
          <pc:docMk/>
          <pc:sldMk cId="65069789" sldId="311"/>
        </pc:sldMkLst>
      </pc:sldChg>
      <pc:sldChg chg="add">
        <pc:chgData name="rahulpatil5234@outlook.com" userId="57f4adb5ae7ba1f0" providerId="LiveId" clId="{C0B613E5-D470-40AA-B0B3-06F826D22FB2}" dt="2023-04-16T18:36:23.251" v="4685"/>
        <pc:sldMkLst>
          <pc:docMk/>
          <pc:sldMk cId="2439904003" sldId="312"/>
        </pc:sldMkLst>
      </pc:sldChg>
      <pc:sldChg chg="add">
        <pc:chgData name="rahulpatil5234@outlook.com" userId="57f4adb5ae7ba1f0" providerId="LiveId" clId="{C0B613E5-D470-40AA-B0B3-06F826D22FB2}" dt="2023-04-16T18:36:23.711" v="4686"/>
        <pc:sldMkLst>
          <pc:docMk/>
          <pc:sldMk cId="2839307789" sldId="313"/>
        </pc:sldMkLst>
      </pc:sldChg>
      <pc:sldChg chg="add">
        <pc:chgData name="rahulpatil5234@outlook.com" userId="57f4adb5ae7ba1f0" providerId="LiveId" clId="{C0B613E5-D470-40AA-B0B3-06F826D22FB2}" dt="2023-04-16T18:36:24.611" v="4687"/>
        <pc:sldMkLst>
          <pc:docMk/>
          <pc:sldMk cId="1287164968" sldId="314"/>
        </pc:sldMkLst>
      </pc:sldChg>
      <pc:sldChg chg="add">
        <pc:chgData name="rahulpatil5234@outlook.com" userId="57f4adb5ae7ba1f0" providerId="LiveId" clId="{C0B613E5-D470-40AA-B0B3-06F826D22FB2}" dt="2023-04-16T18:36:25.031" v="4688"/>
        <pc:sldMkLst>
          <pc:docMk/>
          <pc:sldMk cId="2761614874" sldId="315"/>
        </pc:sldMkLst>
      </pc:sldChg>
      <pc:sldChg chg="add">
        <pc:chgData name="rahulpatil5234@outlook.com" userId="57f4adb5ae7ba1f0" providerId="LiveId" clId="{C0B613E5-D470-40AA-B0B3-06F826D22FB2}" dt="2023-04-16T18:36:25.483" v="4689"/>
        <pc:sldMkLst>
          <pc:docMk/>
          <pc:sldMk cId="2107034028" sldId="316"/>
        </pc:sldMkLst>
      </pc:sldChg>
      <pc:sldChg chg="add">
        <pc:chgData name="rahulpatil5234@outlook.com" userId="57f4adb5ae7ba1f0" providerId="LiveId" clId="{C0B613E5-D470-40AA-B0B3-06F826D22FB2}" dt="2023-04-16T18:36:26.311" v="4690"/>
        <pc:sldMkLst>
          <pc:docMk/>
          <pc:sldMk cId="2201298371" sldId="317"/>
        </pc:sldMkLst>
      </pc:sldChg>
      <pc:sldChg chg="add">
        <pc:chgData name="rahulpatil5234@outlook.com" userId="57f4adb5ae7ba1f0" providerId="LiveId" clId="{C0B613E5-D470-40AA-B0B3-06F826D22FB2}" dt="2023-04-16T18:36:26.723" v="4691"/>
        <pc:sldMkLst>
          <pc:docMk/>
          <pc:sldMk cId="443186275" sldId="318"/>
        </pc:sldMkLst>
      </pc:sldChg>
      <pc:sldChg chg="addSp delSp modSp add">
        <pc:chgData name="rahulpatil5234@outlook.com" userId="57f4adb5ae7ba1f0" providerId="LiveId" clId="{C0B613E5-D470-40AA-B0B3-06F826D22FB2}" dt="2023-04-16T18:41:01.312" v="4860" actId="1076"/>
        <pc:sldMkLst>
          <pc:docMk/>
          <pc:sldMk cId="2050702916" sldId="319"/>
        </pc:sldMkLst>
        <pc:spChg chg="add del mod">
          <ac:chgData name="rahulpatil5234@outlook.com" userId="57f4adb5ae7ba1f0" providerId="LiveId" clId="{C0B613E5-D470-40AA-B0B3-06F826D22FB2}" dt="2023-04-16T18:39:41.090" v="4793" actId="478"/>
          <ac:spMkLst>
            <pc:docMk/>
            <pc:sldMk cId="2050702916" sldId="319"/>
            <ac:spMk id="2" creationId="{BA4A8C59-2ADB-7758-6937-6E4CD73289CD}"/>
          </ac:spMkLst>
        </pc:spChg>
        <pc:spChg chg="add del mod">
          <ac:chgData name="rahulpatil5234@outlook.com" userId="57f4adb5ae7ba1f0" providerId="LiveId" clId="{C0B613E5-D470-40AA-B0B3-06F826D22FB2}" dt="2023-04-16T18:39:41.090" v="4793" actId="478"/>
          <ac:spMkLst>
            <pc:docMk/>
            <pc:sldMk cId="2050702916" sldId="319"/>
            <ac:spMk id="3" creationId="{8C3B5F48-6B17-9CBE-763A-88CF004384ED}"/>
          </ac:spMkLst>
        </pc:spChg>
        <pc:spChg chg="add del mod">
          <ac:chgData name="rahulpatil5234@outlook.com" userId="57f4adb5ae7ba1f0" providerId="LiveId" clId="{C0B613E5-D470-40AA-B0B3-06F826D22FB2}" dt="2023-04-16T18:39:41.090" v="4793" actId="478"/>
          <ac:spMkLst>
            <pc:docMk/>
            <pc:sldMk cId="2050702916" sldId="319"/>
            <ac:spMk id="4" creationId="{CF7D03F6-E0EA-64B6-0B94-0E4F1688242C}"/>
          </ac:spMkLst>
        </pc:spChg>
        <pc:spChg chg="add del mod">
          <ac:chgData name="rahulpatil5234@outlook.com" userId="57f4adb5ae7ba1f0" providerId="LiveId" clId="{C0B613E5-D470-40AA-B0B3-06F826D22FB2}" dt="2023-04-16T18:39:41.090" v="4793" actId="478"/>
          <ac:spMkLst>
            <pc:docMk/>
            <pc:sldMk cId="2050702916" sldId="319"/>
            <ac:spMk id="5" creationId="{5B5E1564-170E-F884-DE00-D706C9A96507}"/>
          </ac:spMkLst>
        </pc:spChg>
        <pc:spChg chg="add mod">
          <ac:chgData name="rahulpatil5234@outlook.com" userId="57f4adb5ae7ba1f0" providerId="LiveId" clId="{C0B613E5-D470-40AA-B0B3-06F826D22FB2}" dt="2023-04-16T18:40:47.408" v="4849" actId="1035"/>
          <ac:spMkLst>
            <pc:docMk/>
            <pc:sldMk cId="2050702916" sldId="319"/>
            <ac:spMk id="6" creationId="{4512E1C7-66C7-3A9D-65A7-516C5F8155EA}"/>
          </ac:spMkLst>
        </pc:spChg>
        <pc:spChg chg="add mod">
          <ac:chgData name="rahulpatil5234@outlook.com" userId="57f4adb5ae7ba1f0" providerId="LiveId" clId="{C0B613E5-D470-40AA-B0B3-06F826D22FB2}" dt="2023-04-16T18:40:49.193" v="4858" actId="1035"/>
          <ac:spMkLst>
            <pc:docMk/>
            <pc:sldMk cId="2050702916" sldId="319"/>
            <ac:spMk id="7" creationId="{61D1F4AD-5A2F-C9D1-CFAD-E3A42676725B}"/>
          </ac:spMkLst>
        </pc:spChg>
        <pc:spChg chg="add mod">
          <ac:chgData name="rahulpatil5234@outlook.com" userId="57f4adb5ae7ba1f0" providerId="LiveId" clId="{C0B613E5-D470-40AA-B0B3-06F826D22FB2}" dt="2023-04-16T18:41:01.312" v="4860" actId="1076"/>
          <ac:spMkLst>
            <pc:docMk/>
            <pc:sldMk cId="2050702916" sldId="319"/>
            <ac:spMk id="8" creationId="{3445538A-96DE-7BC8-8D54-CBCE10F53D00}"/>
          </ac:spMkLst>
        </pc:spChg>
        <pc:spChg chg="mod">
          <ac:chgData name="rahulpatil5234@outlook.com" userId="57f4adb5ae7ba1f0" providerId="LiveId" clId="{C0B613E5-D470-40AA-B0B3-06F826D22FB2}" dt="2023-04-16T18:40:45.089" v="4838" actId="1035"/>
          <ac:spMkLst>
            <pc:docMk/>
            <pc:sldMk cId="2050702916" sldId="319"/>
            <ac:spMk id="9" creationId="{0FE09687-B319-DACD-DE85-4AC4D00813D9}"/>
          </ac:spMkLst>
        </pc:spChg>
        <pc:spChg chg="del mod">
          <ac:chgData name="rahulpatil5234@outlook.com" userId="57f4adb5ae7ba1f0" providerId="LiveId" clId="{C0B613E5-D470-40AA-B0B3-06F826D22FB2}" dt="2023-04-16T18:39:41.090" v="4793" actId="478"/>
          <ac:spMkLst>
            <pc:docMk/>
            <pc:sldMk cId="2050702916" sldId="319"/>
            <ac:spMk id="58370" creationId="{51F75C04-932A-8312-1D3E-ECA515CE1E4E}"/>
          </ac:spMkLst>
        </pc:spChg>
        <pc:spChg chg="del mod">
          <ac:chgData name="rahulpatil5234@outlook.com" userId="57f4adb5ae7ba1f0" providerId="LiveId" clId="{C0B613E5-D470-40AA-B0B3-06F826D22FB2}" dt="2023-04-16T18:39:41.090" v="4793" actId="478"/>
          <ac:spMkLst>
            <pc:docMk/>
            <pc:sldMk cId="2050702916" sldId="319"/>
            <ac:spMk id="58371" creationId="{43DEE589-7E93-40E2-4F40-1751B133BB6F}"/>
          </ac:spMkLst>
        </pc:spChg>
        <pc:spChg chg="del">
          <ac:chgData name="rahulpatil5234@outlook.com" userId="57f4adb5ae7ba1f0" providerId="LiveId" clId="{C0B613E5-D470-40AA-B0B3-06F826D22FB2}" dt="2023-04-16T18:39:51.745" v="4795" actId="478"/>
          <ac:spMkLst>
            <pc:docMk/>
            <pc:sldMk cId="2050702916" sldId="319"/>
            <ac:spMk id="58372" creationId="{9685ABE2-A05E-8CF1-5B17-57C18804E2B0}"/>
          </ac:spMkLst>
        </pc:spChg>
        <pc:spChg chg="del">
          <ac:chgData name="rahulpatil5234@outlook.com" userId="57f4adb5ae7ba1f0" providerId="LiveId" clId="{C0B613E5-D470-40AA-B0B3-06F826D22FB2}" dt="2023-04-16T18:39:43.840" v="4794" actId="478"/>
          <ac:spMkLst>
            <pc:docMk/>
            <pc:sldMk cId="2050702916" sldId="319"/>
            <ac:spMk id="58373" creationId="{E4DF840A-FDFC-37A5-4691-33C490CAC027}"/>
          </ac:spMkLst>
        </pc:spChg>
        <pc:spChg chg="mod">
          <ac:chgData name="rahulpatil5234@outlook.com" userId="57f4adb5ae7ba1f0" providerId="LiveId" clId="{C0B613E5-D470-40AA-B0B3-06F826D22FB2}" dt="2023-04-16T18:39:55.565" v="4796" actId="1076"/>
          <ac:spMkLst>
            <pc:docMk/>
            <pc:sldMk cId="2050702916" sldId="319"/>
            <ac:spMk id="58374" creationId="{0FE21933-02C1-C0B6-3760-31CDE3AB76D4}"/>
          </ac:spMkLst>
        </pc:spChg>
        <pc:spChg chg="mod">
          <ac:chgData name="rahulpatil5234@outlook.com" userId="57f4adb5ae7ba1f0" providerId="LiveId" clId="{C0B613E5-D470-40AA-B0B3-06F826D22FB2}" dt="2023-04-16T18:40:45.089" v="4838" actId="1035"/>
          <ac:spMkLst>
            <pc:docMk/>
            <pc:sldMk cId="2050702916" sldId="319"/>
            <ac:spMk id="58376" creationId="{30279054-BD22-3228-25CB-9762A5395141}"/>
          </ac:spMkLst>
        </pc:spChg>
      </pc:sldChg>
      <pc:sldChg chg="addSp delSp modSp add">
        <pc:chgData name="rahulpatil5234@outlook.com" userId="57f4adb5ae7ba1f0" providerId="LiveId" clId="{C0B613E5-D470-40AA-B0B3-06F826D22FB2}" dt="2023-04-16T18:41:27.581" v="4869" actId="1038"/>
        <pc:sldMkLst>
          <pc:docMk/>
          <pc:sldMk cId="668992441" sldId="320"/>
        </pc:sldMkLst>
        <pc:spChg chg="add mod">
          <ac:chgData name="rahulpatil5234@outlook.com" userId="57f4adb5ae7ba1f0" providerId="LiveId" clId="{C0B613E5-D470-40AA-B0B3-06F826D22FB2}" dt="2023-04-16T18:41:26.495" v="4868" actId="1036"/>
          <ac:spMkLst>
            <pc:docMk/>
            <pc:sldMk cId="668992441" sldId="320"/>
            <ac:spMk id="2" creationId="{2F01B30B-CFCC-2CEB-3882-D1A729400977}"/>
          </ac:spMkLst>
        </pc:spChg>
        <pc:spChg chg="add mod">
          <ac:chgData name="rahulpatil5234@outlook.com" userId="57f4adb5ae7ba1f0" providerId="LiveId" clId="{C0B613E5-D470-40AA-B0B3-06F826D22FB2}" dt="2023-04-16T18:41:27.581" v="4869" actId="1038"/>
          <ac:spMkLst>
            <pc:docMk/>
            <pc:sldMk cId="668992441" sldId="320"/>
            <ac:spMk id="3" creationId="{EB84B96B-0337-9D8F-6249-56443FDD8298}"/>
          </ac:spMkLst>
        </pc:spChg>
        <pc:spChg chg="add mod">
          <ac:chgData name="rahulpatil5234@outlook.com" userId="57f4adb5ae7ba1f0" providerId="LiveId" clId="{C0B613E5-D470-40AA-B0B3-06F826D22FB2}" dt="2023-04-16T18:41:23.799" v="4863" actId="1076"/>
          <ac:spMkLst>
            <pc:docMk/>
            <pc:sldMk cId="668992441" sldId="320"/>
            <ac:spMk id="4" creationId="{21322B9E-9B17-10B5-07D4-0C921C2BC203}"/>
          </ac:spMkLst>
        </pc:spChg>
        <pc:spChg chg="del">
          <ac:chgData name="rahulpatil5234@outlook.com" userId="57f4adb5ae7ba1f0" providerId="LiveId" clId="{C0B613E5-D470-40AA-B0B3-06F826D22FB2}" dt="2023-04-16T18:41:11.560" v="4861" actId="478"/>
          <ac:spMkLst>
            <pc:docMk/>
            <pc:sldMk cId="668992441" sldId="320"/>
            <ac:spMk id="59394" creationId="{35B83E9C-6833-DCB3-5341-4D779EB2EC4C}"/>
          </ac:spMkLst>
        </pc:spChg>
        <pc:spChg chg="del">
          <ac:chgData name="rahulpatil5234@outlook.com" userId="57f4adb5ae7ba1f0" providerId="LiveId" clId="{C0B613E5-D470-40AA-B0B3-06F826D22FB2}" dt="2023-04-16T18:41:11.560" v="4861" actId="478"/>
          <ac:spMkLst>
            <pc:docMk/>
            <pc:sldMk cId="668992441" sldId="320"/>
            <ac:spMk id="59395" creationId="{8EDADAD2-47EA-82E0-0892-E8AE427F2F05}"/>
          </ac:spMkLst>
        </pc:spChg>
        <pc:spChg chg="del">
          <ac:chgData name="rahulpatil5234@outlook.com" userId="57f4adb5ae7ba1f0" providerId="LiveId" clId="{C0B613E5-D470-40AA-B0B3-06F826D22FB2}" dt="2023-04-16T18:41:11.560" v="4861" actId="478"/>
          <ac:spMkLst>
            <pc:docMk/>
            <pc:sldMk cId="668992441" sldId="320"/>
            <ac:spMk id="59396" creationId="{4FA4D204-E6C6-2AC2-02BA-2654B9308476}"/>
          </ac:spMkLst>
        </pc:spChg>
      </pc:sldChg>
      <pc:sldChg chg="addSp delSp modSp add">
        <pc:chgData name="rahulpatil5234@outlook.com" userId="57f4adb5ae7ba1f0" providerId="LiveId" clId="{C0B613E5-D470-40AA-B0B3-06F826D22FB2}" dt="2023-04-16T18:42:03.509" v="4873" actId="14100"/>
        <pc:sldMkLst>
          <pc:docMk/>
          <pc:sldMk cId="2503061070" sldId="321"/>
        </pc:sldMkLst>
        <pc:spChg chg="add mod">
          <ac:chgData name="rahulpatil5234@outlook.com" userId="57f4adb5ae7ba1f0" providerId="LiveId" clId="{C0B613E5-D470-40AA-B0B3-06F826D22FB2}" dt="2023-04-16T18:42:03.509" v="4873" actId="14100"/>
          <ac:spMkLst>
            <pc:docMk/>
            <pc:sldMk cId="2503061070" sldId="321"/>
            <ac:spMk id="2" creationId="{1B08E61A-4740-FE61-68E6-23C6C5C1B126}"/>
          </ac:spMkLst>
        </pc:spChg>
        <pc:spChg chg="add mod">
          <ac:chgData name="rahulpatil5234@outlook.com" userId="57f4adb5ae7ba1f0" providerId="LiveId" clId="{C0B613E5-D470-40AA-B0B3-06F826D22FB2}" dt="2023-04-16T18:42:03.509" v="4873" actId="14100"/>
          <ac:spMkLst>
            <pc:docMk/>
            <pc:sldMk cId="2503061070" sldId="321"/>
            <ac:spMk id="3" creationId="{B7F1C1D5-D823-5AFC-0493-F716C3C6A0D9}"/>
          </ac:spMkLst>
        </pc:spChg>
        <pc:spChg chg="del">
          <ac:chgData name="rahulpatil5234@outlook.com" userId="57f4adb5ae7ba1f0" providerId="LiveId" clId="{C0B613E5-D470-40AA-B0B3-06F826D22FB2}" dt="2023-04-16T18:41:34.500" v="4870" actId="478"/>
          <ac:spMkLst>
            <pc:docMk/>
            <pc:sldMk cId="2503061070" sldId="321"/>
            <ac:spMk id="60418" creationId="{05C6FC0A-740F-5CB1-8853-BA22AB967F69}"/>
          </ac:spMkLst>
        </pc:spChg>
        <pc:spChg chg="del">
          <ac:chgData name="rahulpatil5234@outlook.com" userId="57f4adb5ae7ba1f0" providerId="LiveId" clId="{C0B613E5-D470-40AA-B0B3-06F826D22FB2}" dt="2023-04-16T18:41:34.500" v="4870" actId="478"/>
          <ac:spMkLst>
            <pc:docMk/>
            <pc:sldMk cId="2503061070" sldId="321"/>
            <ac:spMk id="60419" creationId="{359F92DB-E09E-824D-3CEF-A5D788A21A92}"/>
          </ac:spMkLst>
        </pc:spChg>
      </pc:sldChg>
      <pc:sldChg chg="modSp add mod ord">
        <pc:chgData name="rahulpatil5234@outlook.com" userId="57f4adb5ae7ba1f0" providerId="LiveId" clId="{C0B613E5-D470-40AA-B0B3-06F826D22FB2}" dt="2023-04-16T18:53:52.576" v="4990" actId="1038"/>
        <pc:sldMkLst>
          <pc:docMk/>
          <pc:sldMk cId="597309425" sldId="322"/>
        </pc:sldMkLst>
        <pc:spChg chg="mod">
          <ac:chgData name="rahulpatil5234@outlook.com" userId="57f4adb5ae7ba1f0" providerId="LiveId" clId="{C0B613E5-D470-40AA-B0B3-06F826D22FB2}" dt="2023-04-16T18:53:52.576" v="4990" actId="1038"/>
          <ac:spMkLst>
            <pc:docMk/>
            <pc:sldMk cId="597309425" sldId="322"/>
            <ac:spMk id="61442" creationId="{736F131A-2692-89FF-783E-282C2E3C3033}"/>
          </ac:spMkLst>
        </pc:spChg>
      </pc:sldChg>
      <pc:sldChg chg="add del">
        <pc:chgData name="rahulpatil5234@outlook.com" userId="57f4adb5ae7ba1f0" providerId="LiveId" clId="{C0B613E5-D470-40AA-B0B3-06F826D22FB2}" dt="2023-04-16T18:37:08.668" v="4703" actId="47"/>
        <pc:sldMkLst>
          <pc:docMk/>
          <pc:sldMk cId="585623915" sldId="323"/>
        </pc:sldMkLst>
      </pc:sldChg>
      <pc:sldChg chg="add del">
        <pc:chgData name="rahulpatil5234@outlook.com" userId="57f4adb5ae7ba1f0" providerId="LiveId" clId="{C0B613E5-D470-40AA-B0B3-06F826D22FB2}" dt="2023-04-16T18:36:45.526" v="4698"/>
        <pc:sldMkLst>
          <pc:docMk/>
          <pc:sldMk cId="2212471555" sldId="324"/>
        </pc:sldMkLst>
      </pc:sldChg>
      <pc:sldMasterChg chg="modSp modSldLayout">
        <pc:chgData name="rahulpatil5234@outlook.com" userId="57f4adb5ae7ba1f0" providerId="LiveId" clId="{C0B613E5-D470-40AA-B0B3-06F826D22FB2}" dt="2023-04-16T07:27:28.877" v="9"/>
        <pc:sldMasterMkLst>
          <pc:docMk/>
          <pc:sldMasterMk cId="463608580" sldId="2147483648"/>
        </pc:sldMasterMkLst>
        <pc:spChg chg="mod">
          <ac:chgData name="rahulpatil5234@outlook.com" userId="57f4adb5ae7ba1f0" providerId="LiveId" clId="{C0B613E5-D470-40AA-B0B3-06F826D22FB2}" dt="2023-04-16T07:27:28.877" v="9"/>
          <ac:spMkLst>
            <pc:docMk/>
            <pc:sldMasterMk cId="463608580" sldId="2147483648"/>
            <ac:spMk id="2" creationId="{0529C9A8-95FB-B797-E0BA-13AE2A329471}"/>
          </ac:spMkLst>
        </pc:spChg>
        <pc:spChg chg="mod">
          <ac:chgData name="rahulpatil5234@outlook.com" userId="57f4adb5ae7ba1f0" providerId="LiveId" clId="{C0B613E5-D470-40AA-B0B3-06F826D22FB2}" dt="2023-04-16T07:27:28.877" v="9"/>
          <ac:spMkLst>
            <pc:docMk/>
            <pc:sldMasterMk cId="463608580" sldId="2147483648"/>
            <ac:spMk id="3" creationId="{ED699EE3-A33C-6FB1-885D-920A6474F9B4}"/>
          </ac:spMkLst>
        </pc:spChg>
        <pc:spChg chg="mod">
          <ac:chgData name="rahulpatil5234@outlook.com" userId="57f4adb5ae7ba1f0" providerId="LiveId" clId="{C0B613E5-D470-40AA-B0B3-06F826D22FB2}" dt="2023-04-16T07:27:28.877" v="9"/>
          <ac:spMkLst>
            <pc:docMk/>
            <pc:sldMasterMk cId="463608580" sldId="2147483648"/>
            <ac:spMk id="4" creationId="{800C39D4-61F8-599C-EEAC-B1023C4791D8}"/>
          </ac:spMkLst>
        </pc:spChg>
        <pc:spChg chg="mod">
          <ac:chgData name="rahulpatil5234@outlook.com" userId="57f4adb5ae7ba1f0" providerId="LiveId" clId="{C0B613E5-D470-40AA-B0B3-06F826D22FB2}" dt="2023-04-16T07:27:28.877" v="9"/>
          <ac:spMkLst>
            <pc:docMk/>
            <pc:sldMasterMk cId="463608580" sldId="2147483648"/>
            <ac:spMk id="5" creationId="{FA4B052D-D0FC-25ED-C17A-DA625248985E}"/>
          </ac:spMkLst>
        </pc:spChg>
        <pc:spChg chg="mod">
          <ac:chgData name="rahulpatil5234@outlook.com" userId="57f4adb5ae7ba1f0" providerId="LiveId" clId="{C0B613E5-D470-40AA-B0B3-06F826D22FB2}" dt="2023-04-16T07:27:28.877" v="9"/>
          <ac:spMkLst>
            <pc:docMk/>
            <pc:sldMasterMk cId="463608580" sldId="2147483648"/>
            <ac:spMk id="6" creationId="{AA6C80A3-D78A-E1F7-555D-847EC4A6D92E}"/>
          </ac:spMkLst>
        </pc:spChg>
        <pc:sldLayoutChg chg="modSp">
          <pc:chgData name="rahulpatil5234@outlook.com" userId="57f4adb5ae7ba1f0" providerId="LiveId" clId="{C0B613E5-D470-40AA-B0B3-06F826D22FB2}" dt="2023-04-16T07:27:28.877" v="9"/>
          <pc:sldLayoutMkLst>
            <pc:docMk/>
            <pc:sldMasterMk cId="463608580" sldId="2147483648"/>
            <pc:sldLayoutMk cId="1386805826" sldId="2147483649"/>
          </pc:sldLayoutMkLst>
          <pc:spChg chg="mod">
            <ac:chgData name="rahulpatil5234@outlook.com" userId="57f4adb5ae7ba1f0" providerId="LiveId" clId="{C0B613E5-D470-40AA-B0B3-06F826D22FB2}" dt="2023-04-16T07:27:28.877" v="9"/>
            <ac:spMkLst>
              <pc:docMk/>
              <pc:sldMasterMk cId="463608580" sldId="2147483648"/>
              <pc:sldLayoutMk cId="1386805826" sldId="2147483649"/>
              <ac:spMk id="2" creationId="{8DD2B615-A8A9-4EDD-28D3-BE845EDC2DE8}"/>
            </ac:spMkLst>
          </pc:spChg>
          <pc:spChg chg="mod">
            <ac:chgData name="rahulpatil5234@outlook.com" userId="57f4adb5ae7ba1f0" providerId="LiveId" clId="{C0B613E5-D470-40AA-B0B3-06F826D22FB2}" dt="2023-04-16T07:27:28.877" v="9"/>
            <ac:spMkLst>
              <pc:docMk/>
              <pc:sldMasterMk cId="463608580" sldId="2147483648"/>
              <pc:sldLayoutMk cId="1386805826" sldId="2147483649"/>
              <ac:spMk id="3" creationId="{85CF53B4-972D-1565-AE86-90830512F3F2}"/>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2506742206" sldId="2147483651"/>
          </pc:sldLayoutMkLst>
          <pc:spChg chg="mod">
            <ac:chgData name="rahulpatil5234@outlook.com" userId="57f4adb5ae7ba1f0" providerId="LiveId" clId="{C0B613E5-D470-40AA-B0B3-06F826D22FB2}" dt="2023-04-16T07:27:28.877" v="9"/>
            <ac:spMkLst>
              <pc:docMk/>
              <pc:sldMasterMk cId="463608580" sldId="2147483648"/>
              <pc:sldLayoutMk cId="2506742206" sldId="2147483651"/>
              <ac:spMk id="2" creationId="{5E2C1520-BD11-7018-F63D-88FC868968E8}"/>
            </ac:spMkLst>
          </pc:spChg>
          <pc:spChg chg="mod">
            <ac:chgData name="rahulpatil5234@outlook.com" userId="57f4adb5ae7ba1f0" providerId="LiveId" clId="{C0B613E5-D470-40AA-B0B3-06F826D22FB2}" dt="2023-04-16T07:27:28.877" v="9"/>
            <ac:spMkLst>
              <pc:docMk/>
              <pc:sldMasterMk cId="463608580" sldId="2147483648"/>
              <pc:sldLayoutMk cId="2506742206" sldId="2147483651"/>
              <ac:spMk id="3" creationId="{7028B497-D3A5-7998-2857-281FBE23B086}"/>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2637789945" sldId="2147483652"/>
          </pc:sldLayoutMkLst>
          <pc:spChg chg="mod">
            <ac:chgData name="rahulpatil5234@outlook.com" userId="57f4adb5ae7ba1f0" providerId="LiveId" clId="{C0B613E5-D470-40AA-B0B3-06F826D22FB2}" dt="2023-04-16T07:27:28.877" v="9"/>
            <ac:spMkLst>
              <pc:docMk/>
              <pc:sldMasterMk cId="463608580" sldId="2147483648"/>
              <pc:sldLayoutMk cId="2637789945" sldId="2147483652"/>
              <ac:spMk id="3" creationId="{CBECE6CA-1C10-A022-BB6C-FBDC34377992}"/>
            </ac:spMkLst>
          </pc:spChg>
          <pc:spChg chg="mod">
            <ac:chgData name="rahulpatil5234@outlook.com" userId="57f4adb5ae7ba1f0" providerId="LiveId" clId="{C0B613E5-D470-40AA-B0B3-06F826D22FB2}" dt="2023-04-16T07:27:28.877" v="9"/>
            <ac:spMkLst>
              <pc:docMk/>
              <pc:sldMasterMk cId="463608580" sldId="2147483648"/>
              <pc:sldLayoutMk cId="2637789945" sldId="2147483652"/>
              <ac:spMk id="4" creationId="{05DA5F6A-B8AA-BB3F-E32B-99E4C2D9A03D}"/>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1211931197" sldId="2147483653"/>
          </pc:sldLayoutMkLst>
          <pc:spChg chg="mod">
            <ac:chgData name="rahulpatil5234@outlook.com" userId="57f4adb5ae7ba1f0" providerId="LiveId" clId="{C0B613E5-D470-40AA-B0B3-06F826D22FB2}" dt="2023-04-16T07:27:28.877" v="9"/>
            <ac:spMkLst>
              <pc:docMk/>
              <pc:sldMasterMk cId="463608580" sldId="2147483648"/>
              <pc:sldLayoutMk cId="1211931197" sldId="2147483653"/>
              <ac:spMk id="2" creationId="{6B397A3B-C899-9FFB-75D4-03EFD162E41C}"/>
            </ac:spMkLst>
          </pc:spChg>
          <pc:spChg chg="mod">
            <ac:chgData name="rahulpatil5234@outlook.com" userId="57f4adb5ae7ba1f0" providerId="LiveId" clId="{C0B613E5-D470-40AA-B0B3-06F826D22FB2}" dt="2023-04-16T07:27:28.877" v="9"/>
            <ac:spMkLst>
              <pc:docMk/>
              <pc:sldMasterMk cId="463608580" sldId="2147483648"/>
              <pc:sldLayoutMk cId="1211931197" sldId="2147483653"/>
              <ac:spMk id="3" creationId="{EAF25F26-0C31-B4AF-1D83-94F18DF59444}"/>
            </ac:spMkLst>
          </pc:spChg>
          <pc:spChg chg="mod">
            <ac:chgData name="rahulpatil5234@outlook.com" userId="57f4adb5ae7ba1f0" providerId="LiveId" clId="{C0B613E5-D470-40AA-B0B3-06F826D22FB2}" dt="2023-04-16T07:27:28.877" v="9"/>
            <ac:spMkLst>
              <pc:docMk/>
              <pc:sldMasterMk cId="463608580" sldId="2147483648"/>
              <pc:sldLayoutMk cId="1211931197" sldId="2147483653"/>
              <ac:spMk id="4" creationId="{7F842498-55C5-97C9-4488-B14889522CAC}"/>
            </ac:spMkLst>
          </pc:spChg>
          <pc:spChg chg="mod">
            <ac:chgData name="rahulpatil5234@outlook.com" userId="57f4adb5ae7ba1f0" providerId="LiveId" clId="{C0B613E5-D470-40AA-B0B3-06F826D22FB2}" dt="2023-04-16T07:27:28.877" v="9"/>
            <ac:spMkLst>
              <pc:docMk/>
              <pc:sldMasterMk cId="463608580" sldId="2147483648"/>
              <pc:sldLayoutMk cId="1211931197" sldId="2147483653"/>
              <ac:spMk id="5" creationId="{95C8C80F-2DA8-C8EA-AF2F-26466EE168B6}"/>
            </ac:spMkLst>
          </pc:spChg>
          <pc:spChg chg="mod">
            <ac:chgData name="rahulpatil5234@outlook.com" userId="57f4adb5ae7ba1f0" providerId="LiveId" clId="{C0B613E5-D470-40AA-B0B3-06F826D22FB2}" dt="2023-04-16T07:27:28.877" v="9"/>
            <ac:spMkLst>
              <pc:docMk/>
              <pc:sldMasterMk cId="463608580" sldId="2147483648"/>
              <pc:sldLayoutMk cId="1211931197" sldId="2147483653"/>
              <ac:spMk id="6" creationId="{91F96FAB-47EB-1B04-EA43-A95048B69E5F}"/>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2087914957" sldId="2147483656"/>
          </pc:sldLayoutMkLst>
          <pc:spChg chg="mod">
            <ac:chgData name="rahulpatil5234@outlook.com" userId="57f4adb5ae7ba1f0" providerId="LiveId" clId="{C0B613E5-D470-40AA-B0B3-06F826D22FB2}" dt="2023-04-16T07:27:28.877" v="9"/>
            <ac:spMkLst>
              <pc:docMk/>
              <pc:sldMasterMk cId="463608580" sldId="2147483648"/>
              <pc:sldLayoutMk cId="2087914957" sldId="2147483656"/>
              <ac:spMk id="2" creationId="{89F2105F-3D24-C974-A0D8-8ACDFB992FEF}"/>
            </ac:spMkLst>
          </pc:spChg>
          <pc:spChg chg="mod">
            <ac:chgData name="rahulpatil5234@outlook.com" userId="57f4adb5ae7ba1f0" providerId="LiveId" clId="{C0B613E5-D470-40AA-B0B3-06F826D22FB2}" dt="2023-04-16T07:27:28.877" v="9"/>
            <ac:spMkLst>
              <pc:docMk/>
              <pc:sldMasterMk cId="463608580" sldId="2147483648"/>
              <pc:sldLayoutMk cId="2087914957" sldId="2147483656"/>
              <ac:spMk id="3" creationId="{443AA637-23FD-C472-8A3E-3D2A6E35A17B}"/>
            </ac:spMkLst>
          </pc:spChg>
          <pc:spChg chg="mod">
            <ac:chgData name="rahulpatil5234@outlook.com" userId="57f4adb5ae7ba1f0" providerId="LiveId" clId="{C0B613E5-D470-40AA-B0B3-06F826D22FB2}" dt="2023-04-16T07:27:28.877" v="9"/>
            <ac:spMkLst>
              <pc:docMk/>
              <pc:sldMasterMk cId="463608580" sldId="2147483648"/>
              <pc:sldLayoutMk cId="2087914957" sldId="2147483656"/>
              <ac:spMk id="4" creationId="{55973312-8B26-74A4-7E45-82C8A0F82C1A}"/>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206419286" sldId="2147483657"/>
          </pc:sldLayoutMkLst>
          <pc:spChg chg="mod">
            <ac:chgData name="rahulpatil5234@outlook.com" userId="57f4adb5ae7ba1f0" providerId="LiveId" clId="{C0B613E5-D470-40AA-B0B3-06F826D22FB2}" dt="2023-04-16T07:27:28.877" v="9"/>
            <ac:spMkLst>
              <pc:docMk/>
              <pc:sldMasterMk cId="463608580" sldId="2147483648"/>
              <pc:sldLayoutMk cId="206419286" sldId="2147483657"/>
              <ac:spMk id="2" creationId="{060EF2C1-8EDF-8C24-3F0B-55CF914E4BFB}"/>
            </ac:spMkLst>
          </pc:spChg>
          <pc:spChg chg="mod">
            <ac:chgData name="rahulpatil5234@outlook.com" userId="57f4adb5ae7ba1f0" providerId="LiveId" clId="{C0B613E5-D470-40AA-B0B3-06F826D22FB2}" dt="2023-04-16T07:27:28.877" v="9"/>
            <ac:spMkLst>
              <pc:docMk/>
              <pc:sldMasterMk cId="463608580" sldId="2147483648"/>
              <pc:sldLayoutMk cId="206419286" sldId="2147483657"/>
              <ac:spMk id="3" creationId="{B4D6A8DD-FE7E-B0A4-44FA-8234CB1DCF7E}"/>
            </ac:spMkLst>
          </pc:spChg>
          <pc:spChg chg="mod">
            <ac:chgData name="rahulpatil5234@outlook.com" userId="57f4adb5ae7ba1f0" providerId="LiveId" clId="{C0B613E5-D470-40AA-B0B3-06F826D22FB2}" dt="2023-04-16T07:27:28.877" v="9"/>
            <ac:spMkLst>
              <pc:docMk/>
              <pc:sldMasterMk cId="463608580" sldId="2147483648"/>
              <pc:sldLayoutMk cId="206419286" sldId="2147483657"/>
              <ac:spMk id="4" creationId="{C2F20E46-427C-E5FA-9EAC-F995C32D2461}"/>
            </ac:spMkLst>
          </pc:spChg>
        </pc:sldLayoutChg>
        <pc:sldLayoutChg chg="modSp">
          <pc:chgData name="rahulpatil5234@outlook.com" userId="57f4adb5ae7ba1f0" providerId="LiveId" clId="{C0B613E5-D470-40AA-B0B3-06F826D22FB2}" dt="2023-04-16T07:27:28.877" v="9"/>
          <pc:sldLayoutMkLst>
            <pc:docMk/>
            <pc:sldMasterMk cId="463608580" sldId="2147483648"/>
            <pc:sldLayoutMk cId="3159493310" sldId="2147483659"/>
          </pc:sldLayoutMkLst>
          <pc:spChg chg="mod">
            <ac:chgData name="rahulpatil5234@outlook.com" userId="57f4adb5ae7ba1f0" providerId="LiveId" clId="{C0B613E5-D470-40AA-B0B3-06F826D22FB2}" dt="2023-04-16T07:27:28.877" v="9"/>
            <ac:spMkLst>
              <pc:docMk/>
              <pc:sldMasterMk cId="463608580" sldId="2147483648"/>
              <pc:sldLayoutMk cId="3159493310" sldId="2147483659"/>
              <ac:spMk id="2" creationId="{F7E05825-35B2-654C-28DB-8E0EB4D8E18D}"/>
            </ac:spMkLst>
          </pc:spChg>
          <pc:spChg chg="mod">
            <ac:chgData name="rahulpatil5234@outlook.com" userId="57f4adb5ae7ba1f0" providerId="LiveId" clId="{C0B613E5-D470-40AA-B0B3-06F826D22FB2}" dt="2023-04-16T07:27:28.877" v="9"/>
            <ac:spMkLst>
              <pc:docMk/>
              <pc:sldMasterMk cId="463608580" sldId="2147483648"/>
              <pc:sldLayoutMk cId="3159493310" sldId="2147483659"/>
              <ac:spMk id="3" creationId="{86C0F6AD-D060-E30D-3C6B-870D05ED7A26}"/>
            </ac:spMkLst>
          </pc:spChg>
        </pc:sldLayoutChg>
      </pc:sldMasterChg>
      <pc:sldMasterChg chg="modSp modSldLayout">
        <pc:chgData name="rahulpatil5234@outlook.com" userId="57f4adb5ae7ba1f0" providerId="LiveId" clId="{C0B613E5-D470-40AA-B0B3-06F826D22FB2}" dt="2023-04-16T07:28:33.546" v="20"/>
        <pc:sldMasterMkLst>
          <pc:docMk/>
          <pc:sldMasterMk cId="869963255" sldId="2147483660"/>
        </pc:sldMasterMkLst>
        <pc:spChg chg="mod">
          <ac:chgData name="rahulpatil5234@outlook.com" userId="57f4adb5ae7ba1f0" providerId="LiveId" clId="{C0B613E5-D470-40AA-B0B3-06F826D22FB2}" dt="2023-04-16T07:28:33.546" v="20"/>
          <ac:spMkLst>
            <pc:docMk/>
            <pc:sldMasterMk cId="869963255" sldId="2147483660"/>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ac:spMk id="3" creationId="{00000000-0000-0000-0000-000000000000}"/>
          </ac:spMkLst>
        </pc:spChg>
        <pc:spChg chg="mod">
          <ac:chgData name="rahulpatil5234@outlook.com" userId="57f4adb5ae7ba1f0" providerId="LiveId" clId="{C0B613E5-D470-40AA-B0B3-06F826D22FB2}" dt="2023-04-16T07:28:33.546" v="20"/>
          <ac:spMkLst>
            <pc:docMk/>
            <pc:sldMasterMk cId="869963255" sldId="2147483660"/>
            <ac:spMk id="4" creationId="{00000000-0000-0000-0000-000000000000}"/>
          </ac:spMkLst>
        </pc:spChg>
        <pc:spChg chg="mod">
          <ac:chgData name="rahulpatil5234@outlook.com" userId="57f4adb5ae7ba1f0" providerId="LiveId" clId="{C0B613E5-D470-40AA-B0B3-06F826D22FB2}" dt="2023-04-16T07:28:33.546" v="20"/>
          <ac:spMkLst>
            <pc:docMk/>
            <pc:sldMasterMk cId="869963255" sldId="2147483660"/>
            <ac:spMk id="5" creationId="{00000000-0000-0000-0000-000000000000}"/>
          </ac:spMkLst>
        </pc:spChg>
        <pc:spChg chg="mod">
          <ac:chgData name="rahulpatil5234@outlook.com" userId="57f4adb5ae7ba1f0" providerId="LiveId" clId="{C0B613E5-D470-40AA-B0B3-06F826D22FB2}" dt="2023-04-16T07:28:33.546" v="20"/>
          <ac:spMkLst>
            <pc:docMk/>
            <pc:sldMasterMk cId="869963255" sldId="2147483660"/>
            <ac:spMk id="6" creationId="{00000000-0000-0000-0000-000000000000}"/>
          </ac:spMkLst>
        </pc:spChg>
        <pc:sldLayoutChg chg="modSp">
          <pc:chgData name="rahulpatil5234@outlook.com" userId="57f4adb5ae7ba1f0" providerId="LiveId" clId="{C0B613E5-D470-40AA-B0B3-06F826D22FB2}" dt="2023-04-16T07:28:33.546" v="20"/>
          <pc:sldLayoutMkLst>
            <pc:docMk/>
            <pc:sldMasterMk cId="869963255" sldId="2147483660"/>
            <pc:sldLayoutMk cId="2788700678" sldId="2147483661"/>
          </pc:sldLayoutMkLst>
          <pc:spChg chg="mod">
            <ac:chgData name="rahulpatil5234@outlook.com" userId="57f4adb5ae7ba1f0" providerId="LiveId" clId="{C0B613E5-D470-40AA-B0B3-06F826D22FB2}" dt="2023-04-16T07:28:33.546" v="20"/>
            <ac:spMkLst>
              <pc:docMk/>
              <pc:sldMasterMk cId="869963255" sldId="2147483660"/>
              <pc:sldLayoutMk cId="2788700678" sldId="2147483661"/>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2788700678" sldId="2147483661"/>
              <ac:spMk id="3"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4207365074" sldId="2147483663"/>
          </pc:sldLayoutMkLst>
          <pc:spChg chg="mod">
            <ac:chgData name="rahulpatil5234@outlook.com" userId="57f4adb5ae7ba1f0" providerId="LiveId" clId="{C0B613E5-D470-40AA-B0B3-06F826D22FB2}" dt="2023-04-16T07:28:33.546" v="20"/>
            <ac:spMkLst>
              <pc:docMk/>
              <pc:sldMasterMk cId="869963255" sldId="2147483660"/>
              <pc:sldLayoutMk cId="4207365074" sldId="2147483663"/>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4207365074" sldId="2147483663"/>
              <ac:spMk id="3"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1956951397" sldId="2147483664"/>
          </pc:sldLayoutMkLst>
          <pc:spChg chg="mod">
            <ac:chgData name="rahulpatil5234@outlook.com" userId="57f4adb5ae7ba1f0" providerId="LiveId" clId="{C0B613E5-D470-40AA-B0B3-06F826D22FB2}" dt="2023-04-16T07:28:33.546" v="20"/>
            <ac:spMkLst>
              <pc:docMk/>
              <pc:sldMasterMk cId="869963255" sldId="2147483660"/>
              <pc:sldLayoutMk cId="1956951397" sldId="2147483664"/>
              <ac:spMk id="3"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1956951397" sldId="2147483664"/>
              <ac:spMk id="4"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3902905309" sldId="2147483665"/>
          </pc:sldLayoutMkLst>
          <pc:spChg chg="mod">
            <ac:chgData name="rahulpatil5234@outlook.com" userId="57f4adb5ae7ba1f0" providerId="LiveId" clId="{C0B613E5-D470-40AA-B0B3-06F826D22FB2}" dt="2023-04-16T07:28:33.546" v="20"/>
            <ac:spMkLst>
              <pc:docMk/>
              <pc:sldMasterMk cId="869963255" sldId="2147483660"/>
              <pc:sldLayoutMk cId="3902905309" sldId="2147483665"/>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3902905309" sldId="2147483665"/>
              <ac:spMk id="3"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3902905309" sldId="2147483665"/>
              <ac:spMk id="4"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3902905309" sldId="2147483665"/>
              <ac:spMk id="5"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3902905309" sldId="2147483665"/>
              <ac:spMk id="6"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2832498556" sldId="2147483668"/>
          </pc:sldLayoutMkLst>
          <pc:spChg chg="mod">
            <ac:chgData name="rahulpatil5234@outlook.com" userId="57f4adb5ae7ba1f0" providerId="LiveId" clId="{C0B613E5-D470-40AA-B0B3-06F826D22FB2}" dt="2023-04-16T07:28:33.546" v="20"/>
            <ac:spMkLst>
              <pc:docMk/>
              <pc:sldMasterMk cId="869963255" sldId="2147483660"/>
              <pc:sldLayoutMk cId="2832498556" sldId="2147483668"/>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2832498556" sldId="2147483668"/>
              <ac:spMk id="3"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2832498556" sldId="2147483668"/>
              <ac:spMk id="4"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1318081584" sldId="2147483669"/>
          </pc:sldLayoutMkLst>
          <pc:spChg chg="mod">
            <ac:chgData name="rahulpatil5234@outlook.com" userId="57f4adb5ae7ba1f0" providerId="LiveId" clId="{C0B613E5-D470-40AA-B0B3-06F826D22FB2}" dt="2023-04-16T07:28:33.546" v="20"/>
            <ac:spMkLst>
              <pc:docMk/>
              <pc:sldMasterMk cId="869963255" sldId="2147483660"/>
              <pc:sldLayoutMk cId="1318081584" sldId="2147483669"/>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1318081584" sldId="2147483669"/>
              <ac:spMk id="3"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1318081584" sldId="2147483669"/>
              <ac:spMk id="4" creationId="{00000000-0000-0000-0000-000000000000}"/>
            </ac:spMkLst>
          </pc:spChg>
        </pc:sldLayoutChg>
        <pc:sldLayoutChg chg="modSp">
          <pc:chgData name="rahulpatil5234@outlook.com" userId="57f4adb5ae7ba1f0" providerId="LiveId" clId="{C0B613E5-D470-40AA-B0B3-06F826D22FB2}" dt="2023-04-16T07:28:33.546" v="20"/>
          <pc:sldLayoutMkLst>
            <pc:docMk/>
            <pc:sldMasterMk cId="869963255" sldId="2147483660"/>
            <pc:sldLayoutMk cId="1942529885" sldId="2147483671"/>
          </pc:sldLayoutMkLst>
          <pc:spChg chg="mod">
            <ac:chgData name="rahulpatil5234@outlook.com" userId="57f4adb5ae7ba1f0" providerId="LiveId" clId="{C0B613E5-D470-40AA-B0B3-06F826D22FB2}" dt="2023-04-16T07:28:33.546" v="20"/>
            <ac:spMkLst>
              <pc:docMk/>
              <pc:sldMasterMk cId="869963255" sldId="2147483660"/>
              <pc:sldLayoutMk cId="1942529885" sldId="2147483671"/>
              <ac:spMk id="2" creationId="{00000000-0000-0000-0000-000000000000}"/>
            </ac:spMkLst>
          </pc:spChg>
          <pc:spChg chg="mod">
            <ac:chgData name="rahulpatil5234@outlook.com" userId="57f4adb5ae7ba1f0" providerId="LiveId" clId="{C0B613E5-D470-40AA-B0B3-06F826D22FB2}" dt="2023-04-16T07:28:33.546" v="20"/>
            <ac:spMkLst>
              <pc:docMk/>
              <pc:sldMasterMk cId="869963255" sldId="2147483660"/>
              <pc:sldLayoutMk cId="1942529885" sldId="2147483671"/>
              <ac:spMk id="3" creationId="{00000000-0000-0000-0000-000000000000}"/>
            </ac:spMkLst>
          </pc:spChg>
        </pc:sldLayoutChg>
      </pc:sldMasterChg>
      <pc:sldMasterChg chg="modSp modSldLayout">
        <pc:chgData name="rahulpatil5234@outlook.com" userId="57f4adb5ae7ba1f0" providerId="LiveId" clId="{C0B613E5-D470-40AA-B0B3-06F826D22FB2}" dt="2023-04-16T07:29:26.544" v="27"/>
        <pc:sldMasterMkLst>
          <pc:docMk/>
          <pc:sldMasterMk cId="1147238749" sldId="2147483725"/>
        </pc:sldMasterMkLst>
        <pc:spChg chg="mod">
          <ac:chgData name="rahulpatil5234@outlook.com" userId="57f4adb5ae7ba1f0" providerId="LiveId" clId="{C0B613E5-D470-40AA-B0B3-06F826D22FB2}" dt="2023-04-16T07:29:26.544" v="27"/>
          <ac:spMkLst>
            <pc:docMk/>
            <pc:sldMasterMk cId="1147238749" sldId="2147483725"/>
            <ac:spMk id="2" creationId="{5E29BA73-3F5C-F713-4DE9-BC9211DED6EA}"/>
          </ac:spMkLst>
        </pc:spChg>
        <pc:spChg chg="mod">
          <ac:chgData name="rahulpatil5234@outlook.com" userId="57f4adb5ae7ba1f0" providerId="LiveId" clId="{C0B613E5-D470-40AA-B0B3-06F826D22FB2}" dt="2023-04-16T07:29:26.544" v="27"/>
          <ac:spMkLst>
            <pc:docMk/>
            <pc:sldMasterMk cId="1147238749" sldId="2147483725"/>
            <ac:spMk id="3" creationId="{BF9216B7-2382-2011-A929-8485E48B3ABD}"/>
          </ac:spMkLst>
        </pc:spChg>
        <pc:spChg chg="mod">
          <ac:chgData name="rahulpatil5234@outlook.com" userId="57f4adb5ae7ba1f0" providerId="LiveId" clId="{C0B613E5-D470-40AA-B0B3-06F826D22FB2}" dt="2023-04-16T07:29:26.544" v="27"/>
          <ac:spMkLst>
            <pc:docMk/>
            <pc:sldMasterMk cId="1147238749" sldId="2147483725"/>
            <ac:spMk id="4" creationId="{F0A6F334-9FBC-2868-9D57-6637F73EB41C}"/>
          </ac:spMkLst>
        </pc:spChg>
        <pc:spChg chg="mod">
          <ac:chgData name="rahulpatil5234@outlook.com" userId="57f4adb5ae7ba1f0" providerId="LiveId" clId="{C0B613E5-D470-40AA-B0B3-06F826D22FB2}" dt="2023-04-16T07:29:26.544" v="27"/>
          <ac:spMkLst>
            <pc:docMk/>
            <pc:sldMasterMk cId="1147238749" sldId="2147483725"/>
            <ac:spMk id="5" creationId="{7AE1F7B0-2739-D065-7DE6-DC27F320D7A4}"/>
          </ac:spMkLst>
        </pc:spChg>
        <pc:spChg chg="mod">
          <ac:chgData name="rahulpatil5234@outlook.com" userId="57f4adb5ae7ba1f0" providerId="LiveId" clId="{C0B613E5-D470-40AA-B0B3-06F826D22FB2}" dt="2023-04-16T07:29:26.544" v="27"/>
          <ac:spMkLst>
            <pc:docMk/>
            <pc:sldMasterMk cId="1147238749" sldId="2147483725"/>
            <ac:spMk id="6" creationId="{1E34CE2C-5E27-04D0-DC65-F705E2EEE0DA}"/>
          </ac:spMkLst>
        </pc:spChg>
        <pc:sldLayoutChg chg="modSp">
          <pc:chgData name="rahulpatil5234@outlook.com" userId="57f4adb5ae7ba1f0" providerId="LiveId" clId="{C0B613E5-D470-40AA-B0B3-06F826D22FB2}" dt="2023-04-16T07:29:26.544" v="27"/>
          <pc:sldLayoutMkLst>
            <pc:docMk/>
            <pc:sldMasterMk cId="1147238749" sldId="2147483725"/>
            <pc:sldLayoutMk cId="3661813036" sldId="2147483726"/>
          </pc:sldLayoutMkLst>
          <pc:spChg chg="mod">
            <ac:chgData name="rahulpatil5234@outlook.com" userId="57f4adb5ae7ba1f0" providerId="LiveId" clId="{C0B613E5-D470-40AA-B0B3-06F826D22FB2}" dt="2023-04-16T07:29:26.544" v="27"/>
            <ac:spMkLst>
              <pc:docMk/>
              <pc:sldMasterMk cId="1147238749" sldId="2147483725"/>
              <pc:sldLayoutMk cId="3661813036" sldId="2147483726"/>
              <ac:spMk id="2" creationId="{DE72B923-6B89-1ACE-281C-DB09CFF6D814}"/>
            </ac:spMkLst>
          </pc:spChg>
          <pc:spChg chg="mod">
            <ac:chgData name="rahulpatil5234@outlook.com" userId="57f4adb5ae7ba1f0" providerId="LiveId" clId="{C0B613E5-D470-40AA-B0B3-06F826D22FB2}" dt="2023-04-16T07:29:26.544" v="27"/>
            <ac:spMkLst>
              <pc:docMk/>
              <pc:sldMasterMk cId="1147238749" sldId="2147483725"/>
              <pc:sldLayoutMk cId="3661813036" sldId="2147483726"/>
              <ac:spMk id="3" creationId="{AAF33C9D-6C72-8093-56BD-2CD6D3C4B9BD}"/>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739560622" sldId="2147483728"/>
          </pc:sldLayoutMkLst>
          <pc:spChg chg="mod">
            <ac:chgData name="rahulpatil5234@outlook.com" userId="57f4adb5ae7ba1f0" providerId="LiveId" clId="{C0B613E5-D470-40AA-B0B3-06F826D22FB2}" dt="2023-04-16T07:29:26.544" v="27"/>
            <ac:spMkLst>
              <pc:docMk/>
              <pc:sldMasterMk cId="1147238749" sldId="2147483725"/>
              <pc:sldLayoutMk cId="739560622" sldId="2147483728"/>
              <ac:spMk id="2" creationId="{3295A37B-9988-40B2-527F-A594568543A8}"/>
            </ac:spMkLst>
          </pc:spChg>
          <pc:spChg chg="mod">
            <ac:chgData name="rahulpatil5234@outlook.com" userId="57f4adb5ae7ba1f0" providerId="LiveId" clId="{C0B613E5-D470-40AA-B0B3-06F826D22FB2}" dt="2023-04-16T07:29:26.544" v="27"/>
            <ac:spMkLst>
              <pc:docMk/>
              <pc:sldMasterMk cId="1147238749" sldId="2147483725"/>
              <pc:sldLayoutMk cId="739560622" sldId="2147483728"/>
              <ac:spMk id="3" creationId="{B591B41E-C29C-FF51-5566-6D09F7CB4DDD}"/>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2957278995" sldId="2147483729"/>
          </pc:sldLayoutMkLst>
          <pc:spChg chg="mod">
            <ac:chgData name="rahulpatil5234@outlook.com" userId="57f4adb5ae7ba1f0" providerId="LiveId" clId="{C0B613E5-D470-40AA-B0B3-06F826D22FB2}" dt="2023-04-16T07:29:26.544" v="27"/>
            <ac:spMkLst>
              <pc:docMk/>
              <pc:sldMasterMk cId="1147238749" sldId="2147483725"/>
              <pc:sldLayoutMk cId="2957278995" sldId="2147483729"/>
              <ac:spMk id="3" creationId="{117CE4F3-2187-C7E2-549A-85BA1D0018A6}"/>
            </ac:spMkLst>
          </pc:spChg>
          <pc:spChg chg="mod">
            <ac:chgData name="rahulpatil5234@outlook.com" userId="57f4adb5ae7ba1f0" providerId="LiveId" clId="{C0B613E5-D470-40AA-B0B3-06F826D22FB2}" dt="2023-04-16T07:29:26.544" v="27"/>
            <ac:spMkLst>
              <pc:docMk/>
              <pc:sldMasterMk cId="1147238749" sldId="2147483725"/>
              <pc:sldLayoutMk cId="2957278995" sldId="2147483729"/>
              <ac:spMk id="4" creationId="{5B48C271-78B4-DAFE-914D-E274B53F3ADA}"/>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792370894" sldId="2147483730"/>
          </pc:sldLayoutMkLst>
          <pc:spChg chg="mod">
            <ac:chgData name="rahulpatil5234@outlook.com" userId="57f4adb5ae7ba1f0" providerId="LiveId" clId="{C0B613E5-D470-40AA-B0B3-06F826D22FB2}" dt="2023-04-16T07:29:26.544" v="27"/>
            <ac:spMkLst>
              <pc:docMk/>
              <pc:sldMasterMk cId="1147238749" sldId="2147483725"/>
              <pc:sldLayoutMk cId="792370894" sldId="2147483730"/>
              <ac:spMk id="2" creationId="{4ACFB57A-CCD3-384B-5A9C-34B23296951E}"/>
            </ac:spMkLst>
          </pc:spChg>
          <pc:spChg chg="mod">
            <ac:chgData name="rahulpatil5234@outlook.com" userId="57f4adb5ae7ba1f0" providerId="LiveId" clId="{C0B613E5-D470-40AA-B0B3-06F826D22FB2}" dt="2023-04-16T07:29:26.544" v="27"/>
            <ac:spMkLst>
              <pc:docMk/>
              <pc:sldMasterMk cId="1147238749" sldId="2147483725"/>
              <pc:sldLayoutMk cId="792370894" sldId="2147483730"/>
              <ac:spMk id="3" creationId="{F48FBC1F-5424-9D57-84F9-5861DD1CDCD1}"/>
            </ac:spMkLst>
          </pc:spChg>
          <pc:spChg chg="mod">
            <ac:chgData name="rahulpatil5234@outlook.com" userId="57f4adb5ae7ba1f0" providerId="LiveId" clId="{C0B613E5-D470-40AA-B0B3-06F826D22FB2}" dt="2023-04-16T07:29:26.544" v="27"/>
            <ac:spMkLst>
              <pc:docMk/>
              <pc:sldMasterMk cId="1147238749" sldId="2147483725"/>
              <pc:sldLayoutMk cId="792370894" sldId="2147483730"/>
              <ac:spMk id="4" creationId="{E2FC48A0-BD77-F3C8-AFB2-705ADA495EDD}"/>
            </ac:spMkLst>
          </pc:spChg>
          <pc:spChg chg="mod">
            <ac:chgData name="rahulpatil5234@outlook.com" userId="57f4adb5ae7ba1f0" providerId="LiveId" clId="{C0B613E5-D470-40AA-B0B3-06F826D22FB2}" dt="2023-04-16T07:29:26.544" v="27"/>
            <ac:spMkLst>
              <pc:docMk/>
              <pc:sldMasterMk cId="1147238749" sldId="2147483725"/>
              <pc:sldLayoutMk cId="792370894" sldId="2147483730"/>
              <ac:spMk id="5" creationId="{C00AEFB8-4C19-C55A-7825-E4AD8A5E28A9}"/>
            </ac:spMkLst>
          </pc:spChg>
          <pc:spChg chg="mod">
            <ac:chgData name="rahulpatil5234@outlook.com" userId="57f4adb5ae7ba1f0" providerId="LiveId" clId="{C0B613E5-D470-40AA-B0B3-06F826D22FB2}" dt="2023-04-16T07:29:26.544" v="27"/>
            <ac:spMkLst>
              <pc:docMk/>
              <pc:sldMasterMk cId="1147238749" sldId="2147483725"/>
              <pc:sldLayoutMk cId="792370894" sldId="2147483730"/>
              <ac:spMk id="6" creationId="{89945366-E712-13E0-C184-208243953A1C}"/>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3459848507" sldId="2147483733"/>
          </pc:sldLayoutMkLst>
          <pc:spChg chg="mod">
            <ac:chgData name="rahulpatil5234@outlook.com" userId="57f4adb5ae7ba1f0" providerId="LiveId" clId="{C0B613E5-D470-40AA-B0B3-06F826D22FB2}" dt="2023-04-16T07:29:26.544" v="27"/>
            <ac:spMkLst>
              <pc:docMk/>
              <pc:sldMasterMk cId="1147238749" sldId="2147483725"/>
              <pc:sldLayoutMk cId="3459848507" sldId="2147483733"/>
              <ac:spMk id="2" creationId="{AE8F6762-56E2-7C09-19DF-BDA753FBB448}"/>
            </ac:spMkLst>
          </pc:spChg>
          <pc:spChg chg="mod">
            <ac:chgData name="rahulpatil5234@outlook.com" userId="57f4adb5ae7ba1f0" providerId="LiveId" clId="{C0B613E5-D470-40AA-B0B3-06F826D22FB2}" dt="2023-04-16T07:29:26.544" v="27"/>
            <ac:spMkLst>
              <pc:docMk/>
              <pc:sldMasterMk cId="1147238749" sldId="2147483725"/>
              <pc:sldLayoutMk cId="3459848507" sldId="2147483733"/>
              <ac:spMk id="3" creationId="{8406871D-2D33-E53A-9479-9B98C68091FC}"/>
            </ac:spMkLst>
          </pc:spChg>
          <pc:spChg chg="mod">
            <ac:chgData name="rahulpatil5234@outlook.com" userId="57f4adb5ae7ba1f0" providerId="LiveId" clId="{C0B613E5-D470-40AA-B0B3-06F826D22FB2}" dt="2023-04-16T07:29:26.544" v="27"/>
            <ac:spMkLst>
              <pc:docMk/>
              <pc:sldMasterMk cId="1147238749" sldId="2147483725"/>
              <pc:sldLayoutMk cId="3459848507" sldId="2147483733"/>
              <ac:spMk id="4" creationId="{3880100F-8A39-0BD3-E9D1-F257428775FF}"/>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1110258555" sldId="2147483734"/>
          </pc:sldLayoutMkLst>
          <pc:spChg chg="mod">
            <ac:chgData name="rahulpatil5234@outlook.com" userId="57f4adb5ae7ba1f0" providerId="LiveId" clId="{C0B613E5-D470-40AA-B0B3-06F826D22FB2}" dt="2023-04-16T07:29:26.544" v="27"/>
            <ac:spMkLst>
              <pc:docMk/>
              <pc:sldMasterMk cId="1147238749" sldId="2147483725"/>
              <pc:sldLayoutMk cId="1110258555" sldId="2147483734"/>
              <ac:spMk id="2" creationId="{B2BC72BC-4293-3AB5-5303-1230E5078400}"/>
            </ac:spMkLst>
          </pc:spChg>
          <pc:spChg chg="mod">
            <ac:chgData name="rahulpatil5234@outlook.com" userId="57f4adb5ae7ba1f0" providerId="LiveId" clId="{C0B613E5-D470-40AA-B0B3-06F826D22FB2}" dt="2023-04-16T07:29:26.544" v="27"/>
            <ac:spMkLst>
              <pc:docMk/>
              <pc:sldMasterMk cId="1147238749" sldId="2147483725"/>
              <pc:sldLayoutMk cId="1110258555" sldId="2147483734"/>
              <ac:spMk id="3" creationId="{3731CD4A-59C7-948A-948B-AE0F45F3A1B6}"/>
            </ac:spMkLst>
          </pc:spChg>
          <pc:spChg chg="mod">
            <ac:chgData name="rahulpatil5234@outlook.com" userId="57f4adb5ae7ba1f0" providerId="LiveId" clId="{C0B613E5-D470-40AA-B0B3-06F826D22FB2}" dt="2023-04-16T07:29:26.544" v="27"/>
            <ac:spMkLst>
              <pc:docMk/>
              <pc:sldMasterMk cId="1147238749" sldId="2147483725"/>
              <pc:sldLayoutMk cId="1110258555" sldId="2147483734"/>
              <ac:spMk id="4" creationId="{844F41D3-CE47-4BF7-F9CF-855A8FB4D2C5}"/>
            </ac:spMkLst>
          </pc:spChg>
        </pc:sldLayoutChg>
        <pc:sldLayoutChg chg="modSp">
          <pc:chgData name="rahulpatil5234@outlook.com" userId="57f4adb5ae7ba1f0" providerId="LiveId" clId="{C0B613E5-D470-40AA-B0B3-06F826D22FB2}" dt="2023-04-16T07:29:26.544" v="27"/>
          <pc:sldLayoutMkLst>
            <pc:docMk/>
            <pc:sldMasterMk cId="1147238749" sldId="2147483725"/>
            <pc:sldLayoutMk cId="1028937411" sldId="2147483736"/>
          </pc:sldLayoutMkLst>
          <pc:spChg chg="mod">
            <ac:chgData name="rahulpatil5234@outlook.com" userId="57f4adb5ae7ba1f0" providerId="LiveId" clId="{C0B613E5-D470-40AA-B0B3-06F826D22FB2}" dt="2023-04-16T07:29:26.544" v="27"/>
            <ac:spMkLst>
              <pc:docMk/>
              <pc:sldMasterMk cId="1147238749" sldId="2147483725"/>
              <pc:sldLayoutMk cId="1028937411" sldId="2147483736"/>
              <ac:spMk id="2" creationId="{61377F3A-79AB-8A27-8D7E-C38AE510A4CD}"/>
            </ac:spMkLst>
          </pc:spChg>
          <pc:spChg chg="mod">
            <ac:chgData name="rahulpatil5234@outlook.com" userId="57f4adb5ae7ba1f0" providerId="LiveId" clId="{C0B613E5-D470-40AA-B0B3-06F826D22FB2}" dt="2023-04-16T07:29:26.544" v="27"/>
            <ac:spMkLst>
              <pc:docMk/>
              <pc:sldMasterMk cId="1147238749" sldId="2147483725"/>
              <pc:sldLayoutMk cId="1028937411" sldId="2147483736"/>
              <ac:spMk id="3" creationId="{44C30DD4-3D60-A35A-E57E-F4FDDEFFAC2D}"/>
            </ac:spMkLst>
          </pc:spChg>
        </pc:sldLayoutChg>
      </pc:sldMasterChg>
      <pc:sldMasterChg chg="modSp modSldLayout">
        <pc:chgData name="rahulpatil5234@outlook.com" userId="57f4adb5ae7ba1f0" providerId="LiveId" clId="{C0B613E5-D470-40AA-B0B3-06F826D22FB2}" dt="2023-04-16T07:29:31.512" v="28"/>
        <pc:sldMasterMkLst>
          <pc:docMk/>
          <pc:sldMasterMk cId="1185721843" sldId="2147483737"/>
        </pc:sldMasterMkLst>
        <pc:spChg chg="mod">
          <ac:chgData name="rahulpatil5234@outlook.com" userId="57f4adb5ae7ba1f0" providerId="LiveId" clId="{C0B613E5-D470-40AA-B0B3-06F826D22FB2}" dt="2023-04-16T07:29:31.512" v="28"/>
          <ac:spMkLst>
            <pc:docMk/>
            <pc:sldMasterMk cId="1185721843" sldId="2147483737"/>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ac:spMk id="3"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ac:spMk id="4"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ac:spMk id="5"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ac:spMk id="6" creationId="{00000000-0000-0000-0000-000000000000}"/>
          </ac:spMkLst>
        </pc:spChg>
        <pc:sldLayoutChg chg="modSp">
          <pc:chgData name="rahulpatil5234@outlook.com" userId="57f4adb5ae7ba1f0" providerId="LiveId" clId="{C0B613E5-D470-40AA-B0B3-06F826D22FB2}" dt="2023-04-16T07:29:31.512" v="28"/>
          <pc:sldLayoutMkLst>
            <pc:docMk/>
            <pc:sldMasterMk cId="1185721843" sldId="2147483737"/>
            <pc:sldLayoutMk cId="1863691270" sldId="2147483738"/>
          </pc:sldLayoutMkLst>
          <pc:spChg chg="mod">
            <ac:chgData name="rahulpatil5234@outlook.com" userId="57f4adb5ae7ba1f0" providerId="LiveId" clId="{C0B613E5-D470-40AA-B0B3-06F826D22FB2}" dt="2023-04-16T07:29:31.512" v="28"/>
            <ac:spMkLst>
              <pc:docMk/>
              <pc:sldMasterMk cId="1185721843" sldId="2147483737"/>
              <pc:sldLayoutMk cId="1863691270" sldId="2147483738"/>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863691270" sldId="2147483738"/>
              <ac:spMk id="3"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4139334212" sldId="2147483740"/>
          </pc:sldLayoutMkLst>
          <pc:spChg chg="mod">
            <ac:chgData name="rahulpatil5234@outlook.com" userId="57f4adb5ae7ba1f0" providerId="LiveId" clId="{C0B613E5-D470-40AA-B0B3-06F826D22FB2}" dt="2023-04-16T07:29:31.512" v="28"/>
            <ac:spMkLst>
              <pc:docMk/>
              <pc:sldMasterMk cId="1185721843" sldId="2147483737"/>
              <pc:sldLayoutMk cId="4139334212" sldId="2147483740"/>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4139334212" sldId="2147483740"/>
              <ac:spMk id="3"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2216725729" sldId="2147483741"/>
          </pc:sldLayoutMkLst>
          <pc:spChg chg="mod">
            <ac:chgData name="rahulpatil5234@outlook.com" userId="57f4adb5ae7ba1f0" providerId="LiveId" clId="{C0B613E5-D470-40AA-B0B3-06F826D22FB2}" dt="2023-04-16T07:29:31.512" v="28"/>
            <ac:spMkLst>
              <pc:docMk/>
              <pc:sldMasterMk cId="1185721843" sldId="2147483737"/>
              <pc:sldLayoutMk cId="2216725729" sldId="2147483741"/>
              <ac:spMk id="3"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2216725729" sldId="2147483741"/>
              <ac:spMk id="4"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1988355956" sldId="2147483742"/>
          </pc:sldLayoutMkLst>
          <pc:spChg chg="mod">
            <ac:chgData name="rahulpatil5234@outlook.com" userId="57f4adb5ae7ba1f0" providerId="LiveId" clId="{C0B613E5-D470-40AA-B0B3-06F826D22FB2}" dt="2023-04-16T07:29:31.512" v="28"/>
            <ac:spMkLst>
              <pc:docMk/>
              <pc:sldMasterMk cId="1185721843" sldId="2147483737"/>
              <pc:sldLayoutMk cId="1988355956" sldId="2147483742"/>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988355956" sldId="2147483742"/>
              <ac:spMk id="3"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988355956" sldId="2147483742"/>
              <ac:spMk id="4"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988355956" sldId="2147483742"/>
              <ac:spMk id="5"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988355956" sldId="2147483742"/>
              <ac:spMk id="6"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185196531" sldId="2147483745"/>
          </pc:sldLayoutMkLst>
          <pc:spChg chg="mod">
            <ac:chgData name="rahulpatil5234@outlook.com" userId="57f4adb5ae7ba1f0" providerId="LiveId" clId="{C0B613E5-D470-40AA-B0B3-06F826D22FB2}" dt="2023-04-16T07:29:31.512" v="28"/>
            <ac:spMkLst>
              <pc:docMk/>
              <pc:sldMasterMk cId="1185721843" sldId="2147483737"/>
              <pc:sldLayoutMk cId="185196531" sldId="2147483745"/>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85196531" sldId="2147483745"/>
              <ac:spMk id="3"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85196531" sldId="2147483745"/>
              <ac:spMk id="4"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1179474506" sldId="2147483746"/>
          </pc:sldLayoutMkLst>
          <pc:spChg chg="mod">
            <ac:chgData name="rahulpatil5234@outlook.com" userId="57f4adb5ae7ba1f0" providerId="LiveId" clId="{C0B613E5-D470-40AA-B0B3-06F826D22FB2}" dt="2023-04-16T07:29:31.512" v="28"/>
            <ac:spMkLst>
              <pc:docMk/>
              <pc:sldMasterMk cId="1185721843" sldId="2147483737"/>
              <pc:sldLayoutMk cId="1179474506" sldId="2147483746"/>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179474506" sldId="2147483746"/>
              <ac:spMk id="3"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1179474506" sldId="2147483746"/>
              <ac:spMk id="4" creationId="{00000000-0000-0000-0000-000000000000}"/>
            </ac:spMkLst>
          </pc:spChg>
        </pc:sldLayoutChg>
        <pc:sldLayoutChg chg="modSp">
          <pc:chgData name="rahulpatil5234@outlook.com" userId="57f4adb5ae7ba1f0" providerId="LiveId" clId="{C0B613E5-D470-40AA-B0B3-06F826D22FB2}" dt="2023-04-16T07:29:31.512" v="28"/>
          <pc:sldLayoutMkLst>
            <pc:docMk/>
            <pc:sldMasterMk cId="1185721843" sldId="2147483737"/>
            <pc:sldLayoutMk cId="2631572109" sldId="2147483748"/>
          </pc:sldLayoutMkLst>
          <pc:spChg chg="mod">
            <ac:chgData name="rahulpatil5234@outlook.com" userId="57f4adb5ae7ba1f0" providerId="LiveId" clId="{C0B613E5-D470-40AA-B0B3-06F826D22FB2}" dt="2023-04-16T07:29:31.512" v="28"/>
            <ac:spMkLst>
              <pc:docMk/>
              <pc:sldMasterMk cId="1185721843" sldId="2147483737"/>
              <pc:sldLayoutMk cId="2631572109" sldId="2147483748"/>
              <ac:spMk id="2" creationId="{00000000-0000-0000-0000-000000000000}"/>
            </ac:spMkLst>
          </pc:spChg>
          <pc:spChg chg="mod">
            <ac:chgData name="rahulpatil5234@outlook.com" userId="57f4adb5ae7ba1f0" providerId="LiveId" clId="{C0B613E5-D470-40AA-B0B3-06F826D22FB2}" dt="2023-04-16T07:29:31.512" v="28"/>
            <ac:spMkLst>
              <pc:docMk/>
              <pc:sldMasterMk cId="1185721843" sldId="2147483737"/>
              <pc:sldLayoutMk cId="2631572109" sldId="2147483748"/>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29159-B117-4468-A01E-269235BE09F2}" type="datetimeFigureOut">
              <a:rPr lang="en-IN" smtClean="0"/>
              <a:t>21-04-2023</a:t>
            </a:fld>
            <a:endParaRPr lang="en-IN"/>
          </a:p>
        </p:txBody>
      </p:sp>
      <p:sp>
        <p:nvSpPr>
          <p:cNvPr id="4" name="Slide Image Placeholder 3"/>
          <p:cNvSpPr>
            <a:spLocks noGrp="1" noRot="1" noChangeAspect="1"/>
          </p:cNvSpPr>
          <p:nvPr>
            <p:ph type="sldImg" idx="2"/>
          </p:nvPr>
        </p:nvSpPr>
        <p:spPr>
          <a:xfrm>
            <a:off x="2159000" y="1143000"/>
            <a:ext cx="25400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6D763-18B2-4CFF-9C48-CC8637121011}" type="slidenum">
              <a:rPr lang="en-IN" smtClean="0"/>
              <a:t>‹#›</a:t>
            </a:fld>
            <a:endParaRPr lang="en-IN"/>
          </a:p>
        </p:txBody>
      </p:sp>
    </p:spTree>
    <p:extLst>
      <p:ext uri="{BB962C8B-B14F-4D97-AF65-F5344CB8AC3E}">
        <p14:creationId xmlns:p14="http://schemas.microsoft.com/office/powerpoint/2010/main" val="83775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7811" y="1531818"/>
            <a:ext cx="6548517" cy="3258632"/>
          </a:xfrm>
        </p:spPr>
        <p:txBody>
          <a:bodyPr anchor="b"/>
          <a:lstStyle>
            <a:lvl1pPr algn="ctr">
              <a:defRPr sz="5055"/>
            </a:lvl1pPr>
          </a:lstStyle>
          <a:p>
            <a:r>
              <a:rPr lang="en-US"/>
              <a:t>Click to edit Master title style</a:t>
            </a:r>
            <a:endParaRPr lang="en-US" dirty="0"/>
          </a:p>
        </p:txBody>
      </p:sp>
      <p:sp>
        <p:nvSpPr>
          <p:cNvPr id="3" name="Subtitle 2"/>
          <p:cNvSpPr>
            <a:spLocks noGrp="1"/>
          </p:cNvSpPr>
          <p:nvPr>
            <p:ph type="subTitle" idx="1"/>
          </p:nvPr>
        </p:nvSpPr>
        <p:spPr>
          <a:xfrm>
            <a:off x="963017" y="4916115"/>
            <a:ext cx="5778104" cy="2259809"/>
          </a:xfrm>
        </p:spPr>
        <p:txBody>
          <a:bodyPr/>
          <a:lstStyle>
            <a:lvl1pPr marL="0" indent="0" algn="ctr">
              <a:buNone/>
              <a:defRPr sz="2022"/>
            </a:lvl1pPr>
            <a:lvl2pPr marL="385191" indent="0" algn="ctr">
              <a:buNone/>
              <a:defRPr sz="1685"/>
            </a:lvl2pPr>
            <a:lvl3pPr marL="770382" indent="0" algn="ctr">
              <a:buNone/>
              <a:defRPr sz="1517"/>
            </a:lvl3pPr>
            <a:lvl4pPr marL="1155573" indent="0" algn="ctr">
              <a:buNone/>
              <a:defRPr sz="1348"/>
            </a:lvl4pPr>
            <a:lvl5pPr marL="1540764" indent="0" algn="ctr">
              <a:buNone/>
              <a:defRPr sz="1348"/>
            </a:lvl5pPr>
            <a:lvl6pPr marL="1925955" indent="0" algn="ctr">
              <a:buNone/>
              <a:defRPr sz="1348"/>
            </a:lvl6pPr>
            <a:lvl7pPr marL="2311146" indent="0" algn="ctr">
              <a:buNone/>
              <a:defRPr sz="1348"/>
            </a:lvl7pPr>
            <a:lvl8pPr marL="2696337" indent="0" algn="ctr">
              <a:buNone/>
              <a:defRPr sz="1348"/>
            </a:lvl8pPr>
            <a:lvl9pPr marL="3081528" indent="0" algn="ctr">
              <a:buNone/>
              <a:defRPr sz="134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9E4DF-81A2-4E2E-B6CB-B6C7EAD6225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380094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9E4DF-81A2-4E2E-B6CB-B6C7EAD6225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127803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13274" y="498328"/>
            <a:ext cx="1661205" cy="793208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9660" y="498328"/>
            <a:ext cx="4887313" cy="79320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9E4DF-81A2-4E2E-B6CB-B6C7EAD6225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901298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4349" y="398031"/>
            <a:ext cx="6738288" cy="1592128"/>
          </a:xfrm>
        </p:spPr>
        <p:txBody>
          <a:bodyPr/>
          <a:lstStyle/>
          <a:p>
            <a:r>
              <a:rPr lang="en-US" noProof="0"/>
              <a:t>Title</a:t>
            </a:r>
          </a:p>
        </p:txBody>
      </p:sp>
      <p:sp>
        <p:nvSpPr>
          <p:cNvPr id="3" name="Text 2"/>
          <p:cNvSpPr>
            <a:spLocks noGrp="1"/>
          </p:cNvSpPr>
          <p:nvPr>
            <p:ph type="body" idx="1"/>
          </p:nvPr>
        </p:nvSpPr>
        <p:spPr>
          <a:xfrm>
            <a:off x="374349" y="2288685"/>
            <a:ext cx="6738288" cy="6567530"/>
          </a:xfrm>
        </p:spPr>
        <p:txBody>
          <a:bodyPr/>
          <a:lstStyle/>
          <a:p>
            <a:pPr lvl="0"/>
            <a:r>
              <a:rPr lang="en-US" noProof="0"/>
              <a:t>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Holder 4">
            <a:extLst>
              <a:ext uri="{FF2B5EF4-FFF2-40B4-BE49-F238E27FC236}">
                <a16:creationId xmlns:a16="http://schemas.microsoft.com/office/drawing/2014/main" id="{33FD1573-D00D-CE58-6C2F-444EF5A755D2}"/>
              </a:ext>
            </a:extLst>
          </p:cNvPr>
          <p:cNvSpPr>
            <a:spLocks noGrp="1" noChangeArrowheads="1"/>
          </p:cNvSpPr>
          <p:nvPr>
            <p:ph type="ftr" sz="quarter" idx="10"/>
          </p:nvPr>
        </p:nvSpPr>
        <p:spPr/>
        <p:txBody>
          <a:bodyPr/>
          <a:lstStyle>
            <a:lvl1pPr>
              <a:defRPr/>
            </a:lvl1pPr>
          </a:lstStyle>
          <a:p>
            <a:pPr>
              <a:defRPr/>
            </a:pPr>
            <a:endParaRPr lang="en-US" altLang="en-US"/>
          </a:p>
        </p:txBody>
      </p:sp>
      <p:sp>
        <p:nvSpPr>
          <p:cNvPr id="5" name="Holder 5">
            <a:extLst>
              <a:ext uri="{FF2B5EF4-FFF2-40B4-BE49-F238E27FC236}">
                <a16:creationId xmlns:a16="http://schemas.microsoft.com/office/drawing/2014/main" id="{6F6FFF15-3C79-413E-C484-F088B5AAF3E5}"/>
              </a:ext>
            </a:extLst>
          </p:cNvPr>
          <p:cNvSpPr>
            <a:spLocks noGrp="1" noChangeArrowheads="1"/>
          </p:cNvSpPr>
          <p:nvPr>
            <p:ph type="dt" sz="half" idx="11"/>
          </p:nvPr>
        </p:nvSpPr>
        <p:spPr/>
        <p:txBody>
          <a:bodyPr/>
          <a:lstStyle>
            <a:lvl1pPr>
              <a:defRPr smtClean="0"/>
            </a:lvl1pPr>
          </a:lstStyle>
          <a:p>
            <a:pPr>
              <a:defRPr/>
            </a:pPr>
            <a:fld id="{F82FD012-9759-420F-808D-B6F2BCB69D69}" type="datetime1">
              <a:rPr lang="en-US" altLang="en-US"/>
              <a:pPr>
                <a:defRPr/>
              </a:pPr>
              <a:t>4/21/2023</a:t>
            </a:fld>
            <a:endParaRPr lang="en-US" altLang="en-US"/>
          </a:p>
        </p:txBody>
      </p:sp>
      <p:sp>
        <p:nvSpPr>
          <p:cNvPr id="6" name="Holder 6">
            <a:extLst>
              <a:ext uri="{FF2B5EF4-FFF2-40B4-BE49-F238E27FC236}">
                <a16:creationId xmlns:a16="http://schemas.microsoft.com/office/drawing/2014/main" id="{8A12655F-E0E3-5E2C-A701-0D66BAFFB672}"/>
              </a:ext>
            </a:extLst>
          </p:cNvPr>
          <p:cNvSpPr>
            <a:spLocks noGrp="1"/>
          </p:cNvSpPr>
          <p:nvPr>
            <p:ph type="sldNum" sz="quarter" idx="12"/>
          </p:nvPr>
        </p:nvSpPr>
        <p:spPr/>
        <p:txBody>
          <a:bodyPr/>
          <a:lstStyle>
            <a:lvl1pPr>
              <a:defRPr smtClean="0"/>
            </a:lvl1pPr>
          </a:lstStyle>
          <a:p>
            <a:pPr>
              <a:defRPr/>
            </a:pPr>
            <a:fld id="{E4B17C48-5953-459E-A844-761F8BCC9715}" type="slidenum">
              <a:rPr lang="ru-RU" altLang="en-US"/>
              <a:pPr>
                <a:defRPr/>
              </a:pPr>
              <a:t>‹#›</a:t>
            </a:fld>
            <a:endParaRPr lang="ru-RU" altLang="en-US"/>
          </a:p>
        </p:txBody>
      </p:sp>
    </p:spTree>
    <p:extLst>
      <p:ext uri="{BB962C8B-B14F-4D97-AF65-F5344CB8AC3E}">
        <p14:creationId xmlns:p14="http://schemas.microsoft.com/office/powerpoint/2010/main" val="30190214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4349" y="398031"/>
            <a:ext cx="6738288" cy="630173"/>
          </a:xfrm>
        </p:spPr>
        <p:txBody>
          <a:bodyPr/>
          <a:lstStyle/>
          <a:p>
            <a:r>
              <a:rPr lang="en-US" noProof="0"/>
              <a:t>Title</a:t>
            </a:r>
          </a:p>
        </p:txBody>
      </p:sp>
      <p:sp>
        <p:nvSpPr>
          <p:cNvPr id="3" name="Text 2"/>
          <p:cNvSpPr>
            <a:spLocks noGrp="1"/>
          </p:cNvSpPr>
          <p:nvPr>
            <p:ph type="body" idx="1"/>
          </p:nvPr>
        </p:nvSpPr>
        <p:spPr>
          <a:xfrm>
            <a:off x="374349" y="2288685"/>
            <a:ext cx="6738288" cy="2657843"/>
          </a:xfrm>
        </p:spPr>
        <p:txBody>
          <a:bodyPr/>
          <a:lstStyle/>
          <a:p>
            <a:pPr lvl="0"/>
            <a:r>
              <a:rPr lang="en-US" noProof="0"/>
              <a:t>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Holder 4">
            <a:extLst>
              <a:ext uri="{FF2B5EF4-FFF2-40B4-BE49-F238E27FC236}">
                <a16:creationId xmlns:a16="http://schemas.microsoft.com/office/drawing/2014/main" id="{4FE18460-E364-D2C8-A245-8135EFF3717D}"/>
              </a:ext>
            </a:extLst>
          </p:cNvPr>
          <p:cNvSpPr>
            <a:spLocks noGrp="1" noChangeArrowheads="1"/>
          </p:cNvSpPr>
          <p:nvPr>
            <p:ph type="ftr" sz="quarter" idx="10"/>
          </p:nvPr>
        </p:nvSpPr>
        <p:spPr>
          <a:xfrm>
            <a:off x="2523657" y="8610932"/>
            <a:ext cx="2375481" cy="257763"/>
          </a:xfrm>
        </p:spPr>
        <p:txBody>
          <a:bodyPr/>
          <a:lstStyle>
            <a:lvl1pPr>
              <a:defRPr/>
            </a:lvl1pPr>
          </a:lstStyle>
          <a:p>
            <a:pPr defTabSz="850941" fontAlgn="base">
              <a:spcBef>
                <a:spcPct val="0"/>
              </a:spcBef>
              <a:spcAft>
                <a:spcPct val="0"/>
              </a:spcAft>
              <a:defRPr/>
            </a:pPr>
            <a:endParaRPr lang="en-US" altLang="en-US" sz="1675"/>
          </a:p>
        </p:txBody>
      </p:sp>
      <p:sp>
        <p:nvSpPr>
          <p:cNvPr id="5" name="Holder 5">
            <a:extLst>
              <a:ext uri="{FF2B5EF4-FFF2-40B4-BE49-F238E27FC236}">
                <a16:creationId xmlns:a16="http://schemas.microsoft.com/office/drawing/2014/main" id="{F640CF6B-322B-4A9B-137A-EAAFFC7B089F}"/>
              </a:ext>
            </a:extLst>
          </p:cNvPr>
          <p:cNvSpPr>
            <a:spLocks noGrp="1" noChangeArrowheads="1"/>
          </p:cNvSpPr>
          <p:nvPr>
            <p:ph type="dt" sz="half" idx="11"/>
          </p:nvPr>
        </p:nvSpPr>
        <p:spPr>
          <a:xfrm>
            <a:off x="371218" y="8610932"/>
            <a:ext cx="1706353" cy="257763"/>
          </a:xfrm>
        </p:spPr>
        <p:txBody>
          <a:bodyPr/>
          <a:lstStyle>
            <a:lvl1pPr>
              <a:defRPr smtClean="0"/>
            </a:lvl1pPr>
          </a:lstStyle>
          <a:p>
            <a:pPr defTabSz="850941" fontAlgn="base">
              <a:spcBef>
                <a:spcPct val="0"/>
              </a:spcBef>
              <a:spcAft>
                <a:spcPct val="0"/>
              </a:spcAft>
              <a:defRPr/>
            </a:pPr>
            <a:fld id="{6B98DB38-C59F-4794-BFF1-F0667F8E8C1F}" type="datetime1">
              <a:rPr lang="en-US" altLang="en-US" sz="1675" smtClean="0"/>
              <a:pPr defTabSz="850941" fontAlgn="base">
                <a:spcBef>
                  <a:spcPct val="0"/>
                </a:spcBef>
                <a:spcAft>
                  <a:spcPct val="0"/>
                </a:spcAft>
                <a:defRPr/>
              </a:pPr>
              <a:t>4/21/2023</a:t>
            </a:fld>
            <a:endParaRPr lang="en-US" altLang="en-US" sz="1675"/>
          </a:p>
        </p:txBody>
      </p:sp>
      <p:sp>
        <p:nvSpPr>
          <p:cNvPr id="6" name="Holder 6">
            <a:extLst>
              <a:ext uri="{FF2B5EF4-FFF2-40B4-BE49-F238E27FC236}">
                <a16:creationId xmlns:a16="http://schemas.microsoft.com/office/drawing/2014/main" id="{65164421-77C4-D97E-97FF-A49FC4FAF419}"/>
              </a:ext>
            </a:extLst>
          </p:cNvPr>
          <p:cNvSpPr>
            <a:spLocks noGrp="1"/>
          </p:cNvSpPr>
          <p:nvPr>
            <p:ph type="sldNum" sz="quarter" idx="12"/>
          </p:nvPr>
        </p:nvSpPr>
        <p:spPr>
          <a:xfrm>
            <a:off x="5343662" y="8610932"/>
            <a:ext cx="1706353" cy="257763"/>
          </a:xfrm>
        </p:spPr>
        <p:txBody>
          <a:bodyPr/>
          <a:lstStyle>
            <a:lvl1pPr>
              <a:defRPr smtClean="0"/>
            </a:lvl1pPr>
          </a:lstStyle>
          <a:p>
            <a:pPr defTabSz="850941" fontAlgn="base">
              <a:spcBef>
                <a:spcPct val="0"/>
              </a:spcBef>
              <a:spcAft>
                <a:spcPct val="0"/>
              </a:spcAft>
              <a:defRPr/>
            </a:pPr>
            <a:fld id="{95D2C585-1682-49B3-95B8-F190D5B9ADDD}" type="slidenum">
              <a:rPr lang="ru-RU" altLang="en-US" sz="1675" smtClean="0"/>
              <a:pPr defTabSz="850941" fontAlgn="base">
                <a:spcBef>
                  <a:spcPct val="0"/>
                </a:spcBef>
                <a:spcAft>
                  <a:spcPct val="0"/>
                </a:spcAft>
                <a:defRPr/>
              </a:pPr>
              <a:t>‹#›</a:t>
            </a:fld>
            <a:endParaRPr lang="ru-RU" altLang="en-US" sz="1675"/>
          </a:p>
        </p:txBody>
      </p:sp>
    </p:spTree>
    <p:extLst>
      <p:ext uri="{BB962C8B-B14F-4D97-AF65-F5344CB8AC3E}">
        <p14:creationId xmlns:p14="http://schemas.microsoft.com/office/powerpoint/2010/main" val="3464540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9E4DF-81A2-4E2E-B6CB-B6C7EAD6225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245289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5647" y="2333478"/>
            <a:ext cx="6644819" cy="3893458"/>
          </a:xfrm>
        </p:spPr>
        <p:txBody>
          <a:bodyPr anchor="b"/>
          <a:lstStyle>
            <a:lvl1pPr>
              <a:defRPr sz="5055"/>
            </a:lvl1pPr>
          </a:lstStyle>
          <a:p>
            <a:r>
              <a:rPr lang="en-US"/>
              <a:t>Click to edit Master title style</a:t>
            </a:r>
            <a:endParaRPr lang="en-US" dirty="0"/>
          </a:p>
        </p:txBody>
      </p:sp>
      <p:sp>
        <p:nvSpPr>
          <p:cNvPr id="3" name="Text Placeholder 2"/>
          <p:cNvSpPr>
            <a:spLocks noGrp="1"/>
          </p:cNvSpPr>
          <p:nvPr>
            <p:ph type="body" idx="1"/>
          </p:nvPr>
        </p:nvSpPr>
        <p:spPr>
          <a:xfrm>
            <a:off x="525647" y="6263769"/>
            <a:ext cx="6644819" cy="2047477"/>
          </a:xfrm>
        </p:spPr>
        <p:txBody>
          <a:bodyPr/>
          <a:lstStyle>
            <a:lvl1pPr marL="0" indent="0">
              <a:buNone/>
              <a:defRPr sz="2022">
                <a:solidFill>
                  <a:schemeClr val="tx1"/>
                </a:solidFill>
              </a:defRPr>
            </a:lvl1pPr>
            <a:lvl2pPr marL="385191" indent="0">
              <a:buNone/>
              <a:defRPr sz="1685">
                <a:solidFill>
                  <a:schemeClr val="tx1">
                    <a:tint val="75000"/>
                  </a:schemeClr>
                </a:solidFill>
              </a:defRPr>
            </a:lvl2pPr>
            <a:lvl3pPr marL="770382" indent="0">
              <a:buNone/>
              <a:defRPr sz="1517">
                <a:solidFill>
                  <a:schemeClr val="tx1">
                    <a:tint val="75000"/>
                  </a:schemeClr>
                </a:solidFill>
              </a:defRPr>
            </a:lvl3pPr>
            <a:lvl4pPr marL="1155573" indent="0">
              <a:buNone/>
              <a:defRPr sz="1348">
                <a:solidFill>
                  <a:schemeClr val="tx1">
                    <a:tint val="75000"/>
                  </a:schemeClr>
                </a:solidFill>
              </a:defRPr>
            </a:lvl4pPr>
            <a:lvl5pPr marL="1540764" indent="0">
              <a:buNone/>
              <a:defRPr sz="1348">
                <a:solidFill>
                  <a:schemeClr val="tx1">
                    <a:tint val="75000"/>
                  </a:schemeClr>
                </a:solidFill>
              </a:defRPr>
            </a:lvl5pPr>
            <a:lvl6pPr marL="1925955" indent="0">
              <a:buNone/>
              <a:defRPr sz="1348">
                <a:solidFill>
                  <a:schemeClr val="tx1">
                    <a:tint val="75000"/>
                  </a:schemeClr>
                </a:solidFill>
              </a:defRPr>
            </a:lvl6pPr>
            <a:lvl7pPr marL="2311146" indent="0">
              <a:buNone/>
              <a:defRPr sz="1348">
                <a:solidFill>
                  <a:schemeClr val="tx1">
                    <a:tint val="75000"/>
                  </a:schemeClr>
                </a:solidFill>
              </a:defRPr>
            </a:lvl7pPr>
            <a:lvl8pPr marL="2696337" indent="0">
              <a:buNone/>
              <a:defRPr sz="1348">
                <a:solidFill>
                  <a:schemeClr val="tx1">
                    <a:tint val="75000"/>
                  </a:schemeClr>
                </a:solidFill>
              </a:defRPr>
            </a:lvl8pPr>
            <a:lvl9pPr marL="3081528" indent="0">
              <a:buNone/>
              <a:defRPr sz="13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9E4DF-81A2-4E2E-B6CB-B6C7EAD6225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358795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659" y="2491640"/>
            <a:ext cx="3274259"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00220" y="2491640"/>
            <a:ext cx="3274259"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9E4DF-81A2-4E2E-B6CB-B6C7EAD6225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399808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663" y="498330"/>
            <a:ext cx="6644819" cy="18091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0664" y="2294476"/>
            <a:ext cx="3259211" cy="1124487"/>
          </a:xfrm>
        </p:spPr>
        <p:txBody>
          <a:bodyPr anchor="b"/>
          <a:lstStyle>
            <a:lvl1pPr marL="0" indent="0">
              <a:buNone/>
              <a:defRPr sz="2022" b="1"/>
            </a:lvl1pPr>
            <a:lvl2pPr marL="385191" indent="0">
              <a:buNone/>
              <a:defRPr sz="1685" b="1"/>
            </a:lvl2pPr>
            <a:lvl3pPr marL="770382" indent="0">
              <a:buNone/>
              <a:defRPr sz="1517" b="1"/>
            </a:lvl3pPr>
            <a:lvl4pPr marL="1155573" indent="0">
              <a:buNone/>
              <a:defRPr sz="1348" b="1"/>
            </a:lvl4pPr>
            <a:lvl5pPr marL="1540764" indent="0">
              <a:buNone/>
              <a:defRPr sz="1348" b="1"/>
            </a:lvl5pPr>
            <a:lvl6pPr marL="1925955" indent="0">
              <a:buNone/>
              <a:defRPr sz="1348" b="1"/>
            </a:lvl6pPr>
            <a:lvl7pPr marL="2311146" indent="0">
              <a:buNone/>
              <a:defRPr sz="1348" b="1"/>
            </a:lvl7pPr>
            <a:lvl8pPr marL="2696337" indent="0">
              <a:buNone/>
              <a:defRPr sz="1348" b="1"/>
            </a:lvl8pPr>
            <a:lvl9pPr marL="3081528" indent="0">
              <a:buNone/>
              <a:defRPr sz="1348" b="1"/>
            </a:lvl9pPr>
          </a:lstStyle>
          <a:p>
            <a:pPr lvl="0"/>
            <a:r>
              <a:rPr lang="en-US"/>
              <a:t>Click to edit Master text styles</a:t>
            </a:r>
          </a:p>
        </p:txBody>
      </p:sp>
      <p:sp>
        <p:nvSpPr>
          <p:cNvPr id="4" name="Content Placeholder 3"/>
          <p:cNvSpPr>
            <a:spLocks noGrp="1"/>
          </p:cNvSpPr>
          <p:nvPr>
            <p:ph sz="half" idx="2"/>
          </p:nvPr>
        </p:nvSpPr>
        <p:spPr>
          <a:xfrm>
            <a:off x="530664" y="3418964"/>
            <a:ext cx="3259211"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00220" y="2294476"/>
            <a:ext cx="3275262" cy="1124487"/>
          </a:xfrm>
        </p:spPr>
        <p:txBody>
          <a:bodyPr anchor="b"/>
          <a:lstStyle>
            <a:lvl1pPr marL="0" indent="0">
              <a:buNone/>
              <a:defRPr sz="2022" b="1"/>
            </a:lvl1pPr>
            <a:lvl2pPr marL="385191" indent="0">
              <a:buNone/>
              <a:defRPr sz="1685" b="1"/>
            </a:lvl2pPr>
            <a:lvl3pPr marL="770382" indent="0">
              <a:buNone/>
              <a:defRPr sz="1517" b="1"/>
            </a:lvl3pPr>
            <a:lvl4pPr marL="1155573" indent="0">
              <a:buNone/>
              <a:defRPr sz="1348" b="1"/>
            </a:lvl4pPr>
            <a:lvl5pPr marL="1540764" indent="0">
              <a:buNone/>
              <a:defRPr sz="1348" b="1"/>
            </a:lvl5pPr>
            <a:lvl6pPr marL="1925955" indent="0">
              <a:buNone/>
              <a:defRPr sz="1348" b="1"/>
            </a:lvl6pPr>
            <a:lvl7pPr marL="2311146" indent="0">
              <a:buNone/>
              <a:defRPr sz="1348" b="1"/>
            </a:lvl7pPr>
            <a:lvl8pPr marL="2696337" indent="0">
              <a:buNone/>
              <a:defRPr sz="1348" b="1"/>
            </a:lvl8pPr>
            <a:lvl9pPr marL="3081528" indent="0">
              <a:buNone/>
              <a:defRPr sz="1348" b="1"/>
            </a:lvl9pPr>
          </a:lstStyle>
          <a:p>
            <a:pPr lvl="0"/>
            <a:r>
              <a:rPr lang="en-US"/>
              <a:t>Click to edit Master text styles</a:t>
            </a:r>
          </a:p>
        </p:txBody>
      </p:sp>
      <p:sp>
        <p:nvSpPr>
          <p:cNvPr id="6" name="Content Placeholder 5"/>
          <p:cNvSpPr>
            <a:spLocks noGrp="1"/>
          </p:cNvSpPr>
          <p:nvPr>
            <p:ph sz="quarter" idx="4"/>
          </p:nvPr>
        </p:nvSpPr>
        <p:spPr>
          <a:xfrm>
            <a:off x="3900220" y="3418964"/>
            <a:ext cx="3275262"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9E4DF-81A2-4E2E-B6CB-B6C7EAD62257}"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167360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9E4DF-81A2-4E2E-B6CB-B6C7EAD62257}"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87905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9E4DF-81A2-4E2E-B6CB-B6C7EAD62257}"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231606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0663" y="623993"/>
            <a:ext cx="2484785" cy="2183977"/>
          </a:xfrm>
        </p:spPr>
        <p:txBody>
          <a:bodyPr anchor="b"/>
          <a:lstStyle>
            <a:lvl1pPr>
              <a:defRPr sz="2696"/>
            </a:lvl1pPr>
          </a:lstStyle>
          <a:p>
            <a:r>
              <a:rPr lang="en-US"/>
              <a:t>Click to edit Master title style</a:t>
            </a:r>
            <a:endParaRPr lang="en-US" dirty="0"/>
          </a:p>
        </p:txBody>
      </p:sp>
      <p:sp>
        <p:nvSpPr>
          <p:cNvPr id="3" name="Content Placeholder 2"/>
          <p:cNvSpPr>
            <a:spLocks noGrp="1"/>
          </p:cNvSpPr>
          <p:nvPr>
            <p:ph idx="1"/>
          </p:nvPr>
        </p:nvSpPr>
        <p:spPr>
          <a:xfrm>
            <a:off x="3275262" y="1347654"/>
            <a:ext cx="3900220" cy="6651596"/>
          </a:xfrm>
        </p:spPr>
        <p:txBody>
          <a:bodyPr/>
          <a:lstStyle>
            <a:lvl1pPr>
              <a:defRPr sz="2696"/>
            </a:lvl1pPr>
            <a:lvl2pPr>
              <a:defRPr sz="2359"/>
            </a:lvl2pPr>
            <a:lvl3pPr>
              <a:defRPr sz="2022"/>
            </a:lvl3pPr>
            <a:lvl4pPr>
              <a:defRPr sz="1685"/>
            </a:lvl4pPr>
            <a:lvl5pPr>
              <a:defRPr sz="1685"/>
            </a:lvl5pPr>
            <a:lvl6pPr>
              <a:defRPr sz="1685"/>
            </a:lvl6pPr>
            <a:lvl7pPr>
              <a:defRPr sz="1685"/>
            </a:lvl7pPr>
            <a:lvl8pPr>
              <a:defRPr sz="1685"/>
            </a:lvl8pPr>
            <a:lvl9pPr>
              <a:defRPr sz="16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0663" y="2807970"/>
            <a:ext cx="2484785" cy="5202112"/>
          </a:xfrm>
        </p:spPr>
        <p:txBody>
          <a:bodyPr/>
          <a:lstStyle>
            <a:lvl1pPr marL="0" indent="0">
              <a:buNone/>
              <a:defRPr sz="1348"/>
            </a:lvl1pPr>
            <a:lvl2pPr marL="385191" indent="0">
              <a:buNone/>
              <a:defRPr sz="1180"/>
            </a:lvl2pPr>
            <a:lvl3pPr marL="770382" indent="0">
              <a:buNone/>
              <a:defRPr sz="1011"/>
            </a:lvl3pPr>
            <a:lvl4pPr marL="1155573" indent="0">
              <a:buNone/>
              <a:defRPr sz="843"/>
            </a:lvl4pPr>
            <a:lvl5pPr marL="1540764" indent="0">
              <a:buNone/>
              <a:defRPr sz="843"/>
            </a:lvl5pPr>
            <a:lvl6pPr marL="1925955" indent="0">
              <a:buNone/>
              <a:defRPr sz="843"/>
            </a:lvl6pPr>
            <a:lvl7pPr marL="2311146" indent="0">
              <a:buNone/>
              <a:defRPr sz="843"/>
            </a:lvl7pPr>
            <a:lvl8pPr marL="2696337" indent="0">
              <a:buNone/>
              <a:defRPr sz="843"/>
            </a:lvl8pPr>
            <a:lvl9pPr marL="3081528" indent="0">
              <a:buNone/>
              <a:defRPr sz="843"/>
            </a:lvl9pPr>
          </a:lstStyle>
          <a:p>
            <a:pPr lvl="0"/>
            <a:r>
              <a:rPr lang="en-US"/>
              <a:t>Click to edit Master text styles</a:t>
            </a:r>
          </a:p>
        </p:txBody>
      </p:sp>
      <p:sp>
        <p:nvSpPr>
          <p:cNvPr id="5" name="Date Placeholder 4"/>
          <p:cNvSpPr>
            <a:spLocks noGrp="1"/>
          </p:cNvSpPr>
          <p:nvPr>
            <p:ph type="dt" sz="half" idx="10"/>
          </p:nvPr>
        </p:nvSpPr>
        <p:spPr/>
        <p:txBody>
          <a:bodyPr/>
          <a:lstStyle/>
          <a:p>
            <a:fld id="{C9C9E4DF-81A2-4E2E-B6CB-B6C7EAD6225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303413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0663" y="623993"/>
            <a:ext cx="2484785" cy="2183977"/>
          </a:xfrm>
        </p:spPr>
        <p:txBody>
          <a:bodyPr anchor="b"/>
          <a:lstStyle>
            <a:lvl1pPr>
              <a:defRPr sz="2696"/>
            </a:lvl1pPr>
          </a:lstStyle>
          <a:p>
            <a:r>
              <a:rPr lang="en-US"/>
              <a:t>Click to edit Master title style</a:t>
            </a:r>
            <a:endParaRPr lang="en-US" dirty="0"/>
          </a:p>
        </p:txBody>
      </p:sp>
      <p:sp>
        <p:nvSpPr>
          <p:cNvPr id="3" name="Picture Placeholder 2"/>
          <p:cNvSpPr>
            <a:spLocks noGrp="1" noChangeAspect="1"/>
          </p:cNvSpPr>
          <p:nvPr>
            <p:ph type="pic" idx="1"/>
          </p:nvPr>
        </p:nvSpPr>
        <p:spPr>
          <a:xfrm>
            <a:off x="3275262" y="1347654"/>
            <a:ext cx="3900220" cy="6651596"/>
          </a:xfrm>
        </p:spPr>
        <p:txBody>
          <a:bodyPr anchor="t"/>
          <a:lstStyle>
            <a:lvl1pPr marL="0" indent="0">
              <a:buNone/>
              <a:defRPr sz="2696"/>
            </a:lvl1pPr>
            <a:lvl2pPr marL="385191" indent="0">
              <a:buNone/>
              <a:defRPr sz="2359"/>
            </a:lvl2pPr>
            <a:lvl3pPr marL="770382" indent="0">
              <a:buNone/>
              <a:defRPr sz="2022"/>
            </a:lvl3pPr>
            <a:lvl4pPr marL="1155573" indent="0">
              <a:buNone/>
              <a:defRPr sz="1685"/>
            </a:lvl4pPr>
            <a:lvl5pPr marL="1540764" indent="0">
              <a:buNone/>
              <a:defRPr sz="1685"/>
            </a:lvl5pPr>
            <a:lvl6pPr marL="1925955" indent="0">
              <a:buNone/>
              <a:defRPr sz="1685"/>
            </a:lvl6pPr>
            <a:lvl7pPr marL="2311146" indent="0">
              <a:buNone/>
              <a:defRPr sz="1685"/>
            </a:lvl7pPr>
            <a:lvl8pPr marL="2696337" indent="0">
              <a:buNone/>
              <a:defRPr sz="1685"/>
            </a:lvl8pPr>
            <a:lvl9pPr marL="3081528" indent="0">
              <a:buNone/>
              <a:defRPr sz="1685"/>
            </a:lvl9pPr>
          </a:lstStyle>
          <a:p>
            <a:r>
              <a:rPr lang="en-US"/>
              <a:t>Click icon to add picture</a:t>
            </a:r>
            <a:endParaRPr lang="en-US" dirty="0"/>
          </a:p>
        </p:txBody>
      </p:sp>
      <p:sp>
        <p:nvSpPr>
          <p:cNvPr id="4" name="Text Placeholder 3"/>
          <p:cNvSpPr>
            <a:spLocks noGrp="1"/>
          </p:cNvSpPr>
          <p:nvPr>
            <p:ph type="body" sz="half" idx="2"/>
          </p:nvPr>
        </p:nvSpPr>
        <p:spPr>
          <a:xfrm>
            <a:off x="530663" y="2807970"/>
            <a:ext cx="2484785" cy="5202112"/>
          </a:xfrm>
        </p:spPr>
        <p:txBody>
          <a:bodyPr/>
          <a:lstStyle>
            <a:lvl1pPr marL="0" indent="0">
              <a:buNone/>
              <a:defRPr sz="1348"/>
            </a:lvl1pPr>
            <a:lvl2pPr marL="385191" indent="0">
              <a:buNone/>
              <a:defRPr sz="1180"/>
            </a:lvl2pPr>
            <a:lvl3pPr marL="770382" indent="0">
              <a:buNone/>
              <a:defRPr sz="1011"/>
            </a:lvl3pPr>
            <a:lvl4pPr marL="1155573" indent="0">
              <a:buNone/>
              <a:defRPr sz="843"/>
            </a:lvl4pPr>
            <a:lvl5pPr marL="1540764" indent="0">
              <a:buNone/>
              <a:defRPr sz="843"/>
            </a:lvl5pPr>
            <a:lvl6pPr marL="1925955" indent="0">
              <a:buNone/>
              <a:defRPr sz="843"/>
            </a:lvl6pPr>
            <a:lvl7pPr marL="2311146" indent="0">
              <a:buNone/>
              <a:defRPr sz="843"/>
            </a:lvl7pPr>
            <a:lvl8pPr marL="2696337" indent="0">
              <a:buNone/>
              <a:defRPr sz="843"/>
            </a:lvl8pPr>
            <a:lvl9pPr marL="3081528" indent="0">
              <a:buNone/>
              <a:defRPr sz="843"/>
            </a:lvl9pPr>
          </a:lstStyle>
          <a:p>
            <a:pPr lvl="0"/>
            <a:r>
              <a:rPr lang="en-US"/>
              <a:t>Click to edit Master text styles</a:t>
            </a:r>
          </a:p>
        </p:txBody>
      </p:sp>
      <p:sp>
        <p:nvSpPr>
          <p:cNvPr id="5" name="Date Placeholder 4"/>
          <p:cNvSpPr>
            <a:spLocks noGrp="1"/>
          </p:cNvSpPr>
          <p:nvPr>
            <p:ph type="dt" sz="half" idx="10"/>
          </p:nvPr>
        </p:nvSpPr>
        <p:spPr/>
        <p:txBody>
          <a:bodyPr/>
          <a:lstStyle/>
          <a:p>
            <a:fld id="{C9C9E4DF-81A2-4E2E-B6CB-B6C7EAD6225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6B106A-781C-49A6-9BBA-9B0F09DFFE8C}" type="slidenum">
              <a:rPr lang="en-IN" smtClean="0"/>
              <a:t>‹#›</a:t>
            </a:fld>
            <a:endParaRPr lang="en-IN"/>
          </a:p>
        </p:txBody>
      </p:sp>
    </p:spTree>
    <p:extLst>
      <p:ext uri="{BB962C8B-B14F-4D97-AF65-F5344CB8AC3E}">
        <p14:creationId xmlns:p14="http://schemas.microsoft.com/office/powerpoint/2010/main" val="61328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498330"/>
            <a:ext cx="6644819" cy="18091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29660" y="2491640"/>
            <a:ext cx="6644819" cy="59387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9660" y="8675243"/>
            <a:ext cx="1733431" cy="498328"/>
          </a:xfrm>
          <a:prstGeom prst="rect">
            <a:avLst/>
          </a:prstGeom>
        </p:spPr>
        <p:txBody>
          <a:bodyPr vert="horz" lIns="91440" tIns="45720" rIns="91440" bIns="45720" rtlCol="0" anchor="ctr"/>
          <a:lstStyle>
            <a:lvl1pPr algn="l">
              <a:defRPr sz="1011">
                <a:solidFill>
                  <a:schemeClr val="tx1">
                    <a:tint val="75000"/>
                  </a:schemeClr>
                </a:solidFill>
              </a:defRPr>
            </a:lvl1pPr>
          </a:lstStyle>
          <a:p>
            <a:fld id="{C9C9E4DF-81A2-4E2E-B6CB-B6C7EAD62257}" type="datetimeFigureOut">
              <a:rPr lang="en-IN" smtClean="0"/>
              <a:t>21-04-2023</a:t>
            </a:fld>
            <a:endParaRPr lang="en-IN"/>
          </a:p>
        </p:txBody>
      </p:sp>
      <p:sp>
        <p:nvSpPr>
          <p:cNvPr id="5" name="Footer Placeholder 4"/>
          <p:cNvSpPr>
            <a:spLocks noGrp="1"/>
          </p:cNvSpPr>
          <p:nvPr>
            <p:ph type="ftr" sz="quarter" idx="3"/>
          </p:nvPr>
        </p:nvSpPr>
        <p:spPr>
          <a:xfrm>
            <a:off x="2551996" y="8675243"/>
            <a:ext cx="2600147" cy="498328"/>
          </a:xfrm>
          <a:prstGeom prst="rect">
            <a:avLst/>
          </a:prstGeom>
        </p:spPr>
        <p:txBody>
          <a:bodyPr vert="horz" lIns="91440" tIns="45720" rIns="91440" bIns="45720" rtlCol="0" anchor="ctr"/>
          <a:lstStyle>
            <a:lvl1pPr algn="ctr">
              <a:defRPr sz="101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441047" y="8675243"/>
            <a:ext cx="1733431" cy="498328"/>
          </a:xfrm>
          <a:prstGeom prst="rect">
            <a:avLst/>
          </a:prstGeom>
        </p:spPr>
        <p:txBody>
          <a:bodyPr vert="horz" lIns="91440" tIns="45720" rIns="91440" bIns="45720" rtlCol="0" anchor="ctr"/>
          <a:lstStyle>
            <a:lvl1pPr algn="r">
              <a:defRPr sz="1011">
                <a:solidFill>
                  <a:schemeClr val="tx1">
                    <a:tint val="75000"/>
                  </a:schemeClr>
                </a:solidFill>
              </a:defRPr>
            </a:lvl1pPr>
          </a:lstStyle>
          <a:p>
            <a:fld id="{8F6B106A-781C-49A6-9BBA-9B0F09DFFE8C}" type="slidenum">
              <a:rPr lang="en-IN" smtClean="0"/>
              <a:t>‹#›</a:t>
            </a:fld>
            <a:endParaRPr lang="en-IN"/>
          </a:p>
        </p:txBody>
      </p:sp>
    </p:spTree>
    <p:extLst>
      <p:ext uri="{BB962C8B-B14F-4D97-AF65-F5344CB8AC3E}">
        <p14:creationId xmlns:p14="http://schemas.microsoft.com/office/powerpoint/2010/main" val="420640533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9" r:id="rId12"/>
  </p:sldLayoutIdLst>
  <p:txStyles>
    <p:titleStyle>
      <a:lvl1pPr algn="l" defTabSz="770382" rtl="0" eaLnBrk="1" latinLnBrk="0" hangingPunct="1">
        <a:lnSpc>
          <a:spcPct val="90000"/>
        </a:lnSpc>
        <a:spcBef>
          <a:spcPct val="0"/>
        </a:spcBef>
        <a:buNone/>
        <a:defRPr sz="3707" kern="1200">
          <a:solidFill>
            <a:schemeClr val="tx1"/>
          </a:solidFill>
          <a:latin typeface="+mj-lt"/>
          <a:ea typeface="+mj-ea"/>
          <a:cs typeface="+mj-cs"/>
        </a:defRPr>
      </a:lvl1pPr>
    </p:titleStyle>
    <p:bodyStyle>
      <a:lvl1pPr marL="192596" indent="-192596" algn="l" defTabSz="770382" rtl="0" eaLnBrk="1" latinLnBrk="0" hangingPunct="1">
        <a:lnSpc>
          <a:spcPct val="90000"/>
        </a:lnSpc>
        <a:spcBef>
          <a:spcPts val="843"/>
        </a:spcBef>
        <a:buFont typeface="Arial" panose="020B0604020202020204" pitchFamily="34" charset="0"/>
        <a:buChar char="•"/>
        <a:defRPr sz="2359" kern="1200">
          <a:solidFill>
            <a:schemeClr val="tx1"/>
          </a:solidFill>
          <a:latin typeface="+mn-lt"/>
          <a:ea typeface="+mn-ea"/>
          <a:cs typeface="+mn-cs"/>
        </a:defRPr>
      </a:lvl1pPr>
      <a:lvl2pPr marL="577787" indent="-192596" algn="l" defTabSz="770382" rtl="0" eaLnBrk="1" latinLnBrk="0" hangingPunct="1">
        <a:lnSpc>
          <a:spcPct val="90000"/>
        </a:lnSpc>
        <a:spcBef>
          <a:spcPts val="421"/>
        </a:spcBef>
        <a:buFont typeface="Arial" panose="020B0604020202020204" pitchFamily="34" charset="0"/>
        <a:buChar char="•"/>
        <a:defRPr sz="2022" kern="1200">
          <a:solidFill>
            <a:schemeClr val="tx1"/>
          </a:solidFill>
          <a:latin typeface="+mn-lt"/>
          <a:ea typeface="+mn-ea"/>
          <a:cs typeface="+mn-cs"/>
        </a:defRPr>
      </a:lvl2pPr>
      <a:lvl3pPr marL="962978" indent="-192596" algn="l" defTabSz="770382" rtl="0" eaLnBrk="1" latinLnBrk="0" hangingPunct="1">
        <a:lnSpc>
          <a:spcPct val="90000"/>
        </a:lnSpc>
        <a:spcBef>
          <a:spcPts val="421"/>
        </a:spcBef>
        <a:buFont typeface="Arial" panose="020B0604020202020204" pitchFamily="34" charset="0"/>
        <a:buChar char="•"/>
        <a:defRPr sz="1685" kern="1200">
          <a:solidFill>
            <a:schemeClr val="tx1"/>
          </a:solidFill>
          <a:latin typeface="+mn-lt"/>
          <a:ea typeface="+mn-ea"/>
          <a:cs typeface="+mn-cs"/>
        </a:defRPr>
      </a:lvl3pPr>
      <a:lvl4pPr marL="1348169"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4pPr>
      <a:lvl5pPr marL="1733360"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5pPr>
      <a:lvl6pPr marL="2118551"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6pPr>
      <a:lvl7pPr marL="2503742"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7pPr>
      <a:lvl8pPr marL="2888933"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8pPr>
      <a:lvl9pPr marL="3274124" indent="-192596" algn="l" defTabSz="770382" rtl="0" eaLnBrk="1" latinLnBrk="0" hangingPunct="1">
        <a:lnSpc>
          <a:spcPct val="90000"/>
        </a:lnSpc>
        <a:spcBef>
          <a:spcPts val="421"/>
        </a:spcBef>
        <a:buFont typeface="Arial" panose="020B0604020202020204" pitchFamily="34" charset="0"/>
        <a:buChar char="•"/>
        <a:defRPr sz="1517" kern="1200">
          <a:solidFill>
            <a:schemeClr val="tx1"/>
          </a:solidFill>
          <a:latin typeface="+mn-lt"/>
          <a:ea typeface="+mn-ea"/>
          <a:cs typeface="+mn-cs"/>
        </a:defRPr>
      </a:lvl9pPr>
    </p:bodyStyle>
    <p:otherStyle>
      <a:defPPr>
        <a:defRPr lang="en-US"/>
      </a:defPPr>
      <a:lvl1pPr marL="0" algn="l" defTabSz="770382" rtl="0" eaLnBrk="1" latinLnBrk="0" hangingPunct="1">
        <a:defRPr sz="1517" kern="1200">
          <a:solidFill>
            <a:schemeClr val="tx1"/>
          </a:solidFill>
          <a:latin typeface="+mn-lt"/>
          <a:ea typeface="+mn-ea"/>
          <a:cs typeface="+mn-cs"/>
        </a:defRPr>
      </a:lvl1pPr>
      <a:lvl2pPr marL="385191" algn="l" defTabSz="770382" rtl="0" eaLnBrk="1" latinLnBrk="0" hangingPunct="1">
        <a:defRPr sz="1517" kern="1200">
          <a:solidFill>
            <a:schemeClr val="tx1"/>
          </a:solidFill>
          <a:latin typeface="+mn-lt"/>
          <a:ea typeface="+mn-ea"/>
          <a:cs typeface="+mn-cs"/>
        </a:defRPr>
      </a:lvl2pPr>
      <a:lvl3pPr marL="770382" algn="l" defTabSz="770382" rtl="0" eaLnBrk="1" latinLnBrk="0" hangingPunct="1">
        <a:defRPr sz="1517" kern="1200">
          <a:solidFill>
            <a:schemeClr val="tx1"/>
          </a:solidFill>
          <a:latin typeface="+mn-lt"/>
          <a:ea typeface="+mn-ea"/>
          <a:cs typeface="+mn-cs"/>
        </a:defRPr>
      </a:lvl3pPr>
      <a:lvl4pPr marL="1155573" algn="l" defTabSz="770382" rtl="0" eaLnBrk="1" latinLnBrk="0" hangingPunct="1">
        <a:defRPr sz="1517" kern="1200">
          <a:solidFill>
            <a:schemeClr val="tx1"/>
          </a:solidFill>
          <a:latin typeface="+mn-lt"/>
          <a:ea typeface="+mn-ea"/>
          <a:cs typeface="+mn-cs"/>
        </a:defRPr>
      </a:lvl4pPr>
      <a:lvl5pPr marL="1540764" algn="l" defTabSz="770382" rtl="0" eaLnBrk="1" latinLnBrk="0" hangingPunct="1">
        <a:defRPr sz="1517" kern="1200">
          <a:solidFill>
            <a:schemeClr val="tx1"/>
          </a:solidFill>
          <a:latin typeface="+mn-lt"/>
          <a:ea typeface="+mn-ea"/>
          <a:cs typeface="+mn-cs"/>
        </a:defRPr>
      </a:lvl5pPr>
      <a:lvl6pPr marL="1925955" algn="l" defTabSz="770382" rtl="0" eaLnBrk="1" latinLnBrk="0" hangingPunct="1">
        <a:defRPr sz="1517" kern="1200">
          <a:solidFill>
            <a:schemeClr val="tx1"/>
          </a:solidFill>
          <a:latin typeface="+mn-lt"/>
          <a:ea typeface="+mn-ea"/>
          <a:cs typeface="+mn-cs"/>
        </a:defRPr>
      </a:lvl6pPr>
      <a:lvl7pPr marL="2311146" algn="l" defTabSz="770382" rtl="0" eaLnBrk="1" latinLnBrk="0" hangingPunct="1">
        <a:defRPr sz="1517" kern="1200">
          <a:solidFill>
            <a:schemeClr val="tx1"/>
          </a:solidFill>
          <a:latin typeface="+mn-lt"/>
          <a:ea typeface="+mn-ea"/>
          <a:cs typeface="+mn-cs"/>
        </a:defRPr>
      </a:lvl7pPr>
      <a:lvl8pPr marL="2696337" algn="l" defTabSz="770382" rtl="0" eaLnBrk="1" latinLnBrk="0" hangingPunct="1">
        <a:defRPr sz="1517" kern="1200">
          <a:solidFill>
            <a:schemeClr val="tx1"/>
          </a:solidFill>
          <a:latin typeface="+mn-lt"/>
          <a:ea typeface="+mn-ea"/>
          <a:cs typeface="+mn-cs"/>
        </a:defRPr>
      </a:lvl8pPr>
      <a:lvl9pPr marL="3081528" algn="l" defTabSz="770382" rtl="0" eaLnBrk="1" latinLnBrk="0" hangingPunct="1">
        <a:defRPr sz="15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C0FDDA7C-B19B-FBB2-A7ED-0A4EC8896CC2}"/>
              </a:ext>
            </a:extLst>
          </p:cNvPr>
          <p:cNvSpPr>
            <a:spLocks noGrp="1" noChangeArrowheads="1"/>
          </p:cNvSpPr>
          <p:nvPr>
            <p:ph type="title"/>
          </p:nvPr>
        </p:nvSpPr>
        <p:spPr bwMode="auto">
          <a:xfrm>
            <a:off x="374507" y="397383"/>
            <a:ext cx="6737974"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776688D0-61EF-00C7-6263-3BF750BE769F}"/>
              </a:ext>
            </a:extLst>
          </p:cNvPr>
          <p:cNvSpPr>
            <a:spLocks noGrp="1" noChangeArrowheads="1"/>
          </p:cNvSpPr>
          <p:nvPr>
            <p:ph type="body" idx="1"/>
          </p:nvPr>
        </p:nvSpPr>
        <p:spPr bwMode="auto">
          <a:xfrm>
            <a:off x="374507" y="2288272"/>
            <a:ext cx="6737974" cy="45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4">
            <a:extLst>
              <a:ext uri="{FF2B5EF4-FFF2-40B4-BE49-F238E27FC236}">
                <a16:creationId xmlns:a16="http://schemas.microsoft.com/office/drawing/2014/main" id="{14405B1C-964F-85E1-3EB4-BCBA60CBE742}"/>
              </a:ext>
            </a:extLst>
          </p:cNvPr>
          <p:cNvSpPr>
            <a:spLocks noGrp="1" noChangeArrowheads="1"/>
          </p:cNvSpPr>
          <p:nvPr>
            <p:ph type="ftr" sz="quarter" idx="3"/>
          </p:nvPr>
        </p:nvSpPr>
        <p:spPr bwMode="auto">
          <a:xfrm>
            <a:off x="2546017" y="9253538"/>
            <a:ext cx="2396529" cy="276999"/>
          </a:xfrm>
          <a:prstGeom prst="rect">
            <a:avLst/>
          </a:prstGeom>
          <a:noFill/>
          <a:ln>
            <a:noFill/>
          </a:ln>
        </p:spPr>
        <p:txBody>
          <a:bodyPr vert="horz" wrap="square" lIns="0" tIns="0" rIns="0" bIns="0" numCol="1" anchor="t" anchorCtr="0" compatLnSpc="1">
            <a:prstTxWarp prst="textNoShape">
              <a:avLst/>
            </a:prstTxWarp>
            <a:spAutoFit/>
          </a:bodyPr>
          <a:lstStyle>
            <a:lvl1pPr algn="ctr" eaLnBrk="1" hangingPunct="1">
              <a:buSzPct val="100000"/>
              <a:buFont typeface="Calibri" panose="020F0502020204030204" pitchFamily="34" charset="0"/>
              <a:buNone/>
              <a:defRPr>
                <a:solidFill>
                  <a:srgbClr val="898989"/>
                </a:solidFill>
                <a:cs typeface="+mn-cs"/>
              </a:defRPr>
            </a:lvl1pPr>
          </a:lstStyle>
          <a:p>
            <a:pPr>
              <a:defRPr/>
            </a:pPr>
            <a:endParaRPr lang="en-US" altLang="en-US"/>
          </a:p>
        </p:txBody>
      </p:sp>
      <p:sp>
        <p:nvSpPr>
          <p:cNvPr id="1029" name="Holder 5">
            <a:extLst>
              <a:ext uri="{FF2B5EF4-FFF2-40B4-BE49-F238E27FC236}">
                <a16:creationId xmlns:a16="http://schemas.microsoft.com/office/drawing/2014/main" id="{47C487B9-3DFF-BC7F-B4E7-EF59898A52BB}"/>
              </a:ext>
            </a:extLst>
          </p:cNvPr>
          <p:cNvSpPr>
            <a:spLocks noGrp="1" noChangeArrowheads="1"/>
          </p:cNvSpPr>
          <p:nvPr>
            <p:ph type="dt" sz="half" idx="2"/>
          </p:nvPr>
        </p:nvSpPr>
        <p:spPr bwMode="auto">
          <a:xfrm>
            <a:off x="374507" y="9253538"/>
            <a:ext cx="1721472" cy="276999"/>
          </a:xfrm>
          <a:prstGeom prst="rect">
            <a:avLst/>
          </a:prstGeom>
          <a:noFill/>
          <a:ln>
            <a:noFill/>
          </a:ln>
        </p:spPr>
        <p:txBody>
          <a:bodyPr vert="horz" wrap="square" lIns="0" tIns="0" rIns="0" bIns="0" numCol="1" anchor="t" anchorCtr="0" compatLnSpc="1">
            <a:prstTxWarp prst="textNoShape">
              <a:avLst/>
            </a:prstTxWarp>
            <a:spAutoFit/>
          </a:bodyPr>
          <a:lstStyle>
            <a:lvl1pPr eaLnBrk="1" hangingPunct="1">
              <a:buSzPct val="100000"/>
              <a:buFont typeface="Calibri" panose="020F0502020204030204" pitchFamily="34" charset="0"/>
              <a:buNone/>
              <a:defRPr smtClean="0">
                <a:solidFill>
                  <a:srgbClr val="898989"/>
                </a:solidFill>
                <a:cs typeface="+mn-cs"/>
              </a:defRPr>
            </a:lvl1pPr>
          </a:lstStyle>
          <a:p>
            <a:pPr>
              <a:defRPr/>
            </a:pPr>
            <a:fld id="{845D30EE-080B-4D70-99E0-54612D67177A}" type="datetime1">
              <a:rPr lang="en-US" altLang="en-US"/>
              <a:pPr>
                <a:defRPr/>
              </a:pPr>
              <a:t>4/21/2023</a:t>
            </a:fld>
            <a:endParaRPr lang="en-US" altLang="en-US"/>
          </a:p>
        </p:txBody>
      </p:sp>
      <p:sp>
        <p:nvSpPr>
          <p:cNvPr id="6" name="Holder 6">
            <a:extLst>
              <a:ext uri="{FF2B5EF4-FFF2-40B4-BE49-F238E27FC236}">
                <a16:creationId xmlns:a16="http://schemas.microsoft.com/office/drawing/2014/main" id="{85DCAF42-70D6-FAE2-DDDF-5FCE71F2D588}"/>
              </a:ext>
            </a:extLst>
          </p:cNvPr>
          <p:cNvSpPr>
            <a:spLocks noGrp="1"/>
          </p:cNvSpPr>
          <p:nvPr>
            <p:ph type="sldNum" sz="quarter" idx="7"/>
          </p:nvPr>
        </p:nvSpPr>
        <p:spPr>
          <a:xfrm>
            <a:off x="5391009" y="9253538"/>
            <a:ext cx="1721472"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eaLnBrk="1" hangingPunct="1">
              <a:buSzPct val="100000"/>
              <a:buFont typeface="Calibri" panose="020F0502020204030204" pitchFamily="34" charset="0"/>
              <a:buNone/>
              <a:defRPr smtClean="0">
                <a:solidFill>
                  <a:srgbClr val="898989"/>
                </a:solidFill>
                <a:cs typeface="+mn-cs"/>
              </a:defRPr>
            </a:lvl1pPr>
          </a:lstStyle>
          <a:p>
            <a:pPr>
              <a:defRPr/>
            </a:pPr>
            <a:fld id="{6E621082-2BBE-4474-8496-47B7D9B71D5D}" type="slidenum">
              <a:rPr lang="ru-RU" altLang="en-US"/>
              <a:pPr>
                <a:defRPr/>
              </a:pPr>
              <a:t>‹#›</a:t>
            </a:fld>
            <a:endParaRPr lang="ru-RU" altLang="en-US"/>
          </a:p>
        </p:txBody>
      </p:sp>
    </p:spTree>
    <p:extLst>
      <p:ext uri="{BB962C8B-B14F-4D97-AF65-F5344CB8AC3E}">
        <p14:creationId xmlns:p14="http://schemas.microsoft.com/office/powerpoint/2010/main" val="2215413383"/>
      </p:ext>
    </p:extLst>
  </p:cSld>
  <p:clrMap bg1="lt1" tx1="dk1" bg2="lt2" tx2="dk2" accent1="accent1" accent2="accent2" accent3="accent3" accent4="accent4" accent5="accent5" accent6="accent6" hlink="hlink" folHlink="folHlink"/>
  <p:sldLayoutIdLst>
    <p:sldLayoutId id="2147483798" r:id="rId1"/>
  </p:sldLayoutIdLst>
  <p:txStyles>
    <p:titleStyle>
      <a:lvl1pPr algn="ctr" rtl="0" eaLnBrk="0" fontAlgn="base" hangingPunct="0">
        <a:spcBef>
          <a:spcPct val="0"/>
        </a:spcBef>
        <a:spcAft>
          <a:spcPct val="0"/>
        </a:spcAft>
        <a:defRPr sz="4095">
          <a:solidFill>
            <a:schemeClr val="tx2"/>
          </a:solidFill>
          <a:latin typeface="+mj-lt"/>
          <a:ea typeface="+mj-ea"/>
          <a:cs typeface="Calibri" panose="020F0502020204030204" pitchFamily="34" charset="0"/>
        </a:defRPr>
      </a:lvl1pPr>
      <a:lvl2pPr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2pPr>
      <a:lvl3pPr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3pPr>
      <a:lvl4pPr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4pPr>
      <a:lvl5pPr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5pPr>
      <a:lvl6pPr marL="425470"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6pPr>
      <a:lvl7pPr marL="850941"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7pPr>
      <a:lvl8pPr marL="1276411"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8pPr>
      <a:lvl9pPr marL="1701881" algn="ctr" rtl="0" eaLnBrk="0" fontAlgn="base" hangingPunct="0">
        <a:spcBef>
          <a:spcPct val="0"/>
        </a:spcBef>
        <a:spcAft>
          <a:spcPct val="0"/>
        </a:spcAft>
        <a:defRPr sz="4095">
          <a:solidFill>
            <a:schemeClr val="tx2"/>
          </a:solidFill>
          <a:latin typeface="Calibri" panose="020F0502020204030204" pitchFamily="34" charset="0"/>
          <a:cs typeface="Calibri" panose="020F0502020204030204" pitchFamily="34" charset="0"/>
        </a:defRPr>
      </a:lvl9pPr>
    </p:titleStyle>
    <p:bodyStyle>
      <a:lvl1pPr algn="l" rtl="0" eaLnBrk="0" fontAlgn="base" hangingPunct="0">
        <a:spcBef>
          <a:spcPct val="20000"/>
        </a:spcBef>
        <a:spcAft>
          <a:spcPct val="0"/>
        </a:spcAft>
        <a:buChar char="•"/>
        <a:defRPr sz="2978">
          <a:solidFill>
            <a:schemeClr val="tx1"/>
          </a:solidFill>
          <a:latin typeface="+mn-lt"/>
          <a:ea typeface="+mn-ea"/>
          <a:cs typeface="Calibri" panose="020F0502020204030204" pitchFamily="34" charset="0"/>
        </a:defRPr>
      </a:lvl1pPr>
      <a:lvl2pPr marL="425470" algn="l" rtl="0" eaLnBrk="0" fontAlgn="base" hangingPunct="0">
        <a:spcBef>
          <a:spcPct val="20000"/>
        </a:spcBef>
        <a:spcAft>
          <a:spcPct val="0"/>
        </a:spcAft>
        <a:buChar char="•"/>
        <a:defRPr sz="2978">
          <a:solidFill>
            <a:schemeClr val="tx1"/>
          </a:solidFill>
          <a:latin typeface="+mn-lt"/>
          <a:ea typeface="+mn-ea"/>
          <a:cs typeface="Calibri" panose="020F0502020204030204" pitchFamily="34" charset="0"/>
        </a:defRPr>
      </a:lvl2pPr>
      <a:lvl3pPr marL="850941" algn="l" rtl="0" eaLnBrk="0" fontAlgn="base" hangingPunct="0">
        <a:spcBef>
          <a:spcPct val="20000"/>
        </a:spcBef>
        <a:spcAft>
          <a:spcPct val="0"/>
        </a:spcAft>
        <a:buChar char="•"/>
        <a:defRPr sz="2978">
          <a:solidFill>
            <a:schemeClr val="tx1"/>
          </a:solidFill>
          <a:latin typeface="+mn-lt"/>
          <a:ea typeface="+mn-ea"/>
          <a:cs typeface="Calibri" panose="020F0502020204030204" pitchFamily="34" charset="0"/>
        </a:defRPr>
      </a:lvl3pPr>
      <a:lvl4pPr marL="1276411" algn="l" rtl="0" eaLnBrk="0" fontAlgn="base" hangingPunct="0">
        <a:spcBef>
          <a:spcPct val="20000"/>
        </a:spcBef>
        <a:spcAft>
          <a:spcPct val="0"/>
        </a:spcAft>
        <a:buChar char="•"/>
        <a:defRPr sz="2978">
          <a:solidFill>
            <a:schemeClr val="tx1"/>
          </a:solidFill>
          <a:latin typeface="+mn-lt"/>
          <a:ea typeface="+mn-ea"/>
          <a:cs typeface="Calibri" panose="020F0502020204030204" pitchFamily="34" charset="0"/>
        </a:defRPr>
      </a:lvl4pPr>
      <a:lvl5pPr marL="1701881" algn="l" rtl="0" eaLnBrk="0" fontAlgn="base" hangingPunct="0">
        <a:spcBef>
          <a:spcPct val="20000"/>
        </a:spcBef>
        <a:spcAft>
          <a:spcPct val="0"/>
        </a:spcAft>
        <a:buChar char="•"/>
        <a:defRPr sz="2978">
          <a:solidFill>
            <a:schemeClr val="tx1"/>
          </a:solidFill>
          <a:latin typeface="+mn-lt"/>
          <a:ea typeface="+mn-ea"/>
          <a:cs typeface="Calibri" panose="020F0502020204030204" pitchFamily="34" charset="0"/>
        </a:defRPr>
      </a:lvl5pPr>
      <a:lvl6pPr marL="2127352">
        <a:defRPr>
          <a:latin typeface="+mn-lt"/>
          <a:ea typeface="+mn-ea"/>
          <a:cs typeface="+mn-cs"/>
        </a:defRPr>
      </a:lvl6pPr>
      <a:lvl7pPr marL="2552822">
        <a:defRPr>
          <a:latin typeface="+mn-lt"/>
          <a:ea typeface="+mn-ea"/>
          <a:cs typeface="+mn-cs"/>
        </a:defRPr>
      </a:lvl7pPr>
      <a:lvl8pPr marL="2978292">
        <a:defRPr>
          <a:latin typeface="+mn-lt"/>
          <a:ea typeface="+mn-ea"/>
          <a:cs typeface="+mn-cs"/>
        </a:defRPr>
      </a:lvl8pPr>
      <a:lvl9pPr marL="3403763">
        <a:defRPr>
          <a:latin typeface="+mn-lt"/>
          <a:ea typeface="+mn-ea"/>
          <a:cs typeface="+mn-cs"/>
        </a:defRPr>
      </a:lvl9pPr>
    </p:bodyStyle>
    <p:otherStyle>
      <a:lvl1pPr marL="0">
        <a:defRPr>
          <a:latin typeface="+mn-lt"/>
          <a:ea typeface="+mn-ea"/>
          <a:cs typeface="+mn-cs"/>
        </a:defRPr>
      </a:lvl1pPr>
      <a:lvl2pPr marL="425470">
        <a:defRPr>
          <a:latin typeface="+mn-lt"/>
          <a:ea typeface="+mn-ea"/>
          <a:cs typeface="+mn-cs"/>
        </a:defRPr>
      </a:lvl2pPr>
      <a:lvl3pPr marL="850941">
        <a:defRPr>
          <a:latin typeface="+mn-lt"/>
          <a:ea typeface="+mn-ea"/>
          <a:cs typeface="+mn-cs"/>
        </a:defRPr>
      </a:lvl3pPr>
      <a:lvl4pPr marL="1276411">
        <a:defRPr>
          <a:latin typeface="+mn-lt"/>
          <a:ea typeface="+mn-ea"/>
          <a:cs typeface="+mn-cs"/>
        </a:defRPr>
      </a:lvl4pPr>
      <a:lvl5pPr marL="1701881">
        <a:defRPr>
          <a:latin typeface="+mn-lt"/>
          <a:ea typeface="+mn-ea"/>
          <a:cs typeface="+mn-cs"/>
        </a:defRPr>
      </a:lvl5pPr>
      <a:lvl6pPr marL="2127352">
        <a:defRPr>
          <a:latin typeface="+mn-lt"/>
          <a:ea typeface="+mn-ea"/>
          <a:cs typeface="+mn-cs"/>
        </a:defRPr>
      </a:lvl6pPr>
      <a:lvl7pPr marL="2552822">
        <a:defRPr>
          <a:latin typeface="+mn-lt"/>
          <a:ea typeface="+mn-ea"/>
          <a:cs typeface="+mn-cs"/>
        </a:defRPr>
      </a:lvl7pPr>
      <a:lvl8pPr marL="2978292">
        <a:defRPr>
          <a:latin typeface="+mn-lt"/>
          <a:ea typeface="+mn-ea"/>
          <a:cs typeface="+mn-cs"/>
        </a:defRPr>
      </a:lvl8pPr>
      <a:lvl9pPr marL="340376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470ED7-1FD7-D0BA-9EFE-98E7934A09EA}"/>
              </a:ext>
            </a:extLst>
          </p:cNvPr>
          <p:cNvSpPr>
            <a:spLocks noGrp="1"/>
          </p:cNvSpPr>
          <p:nvPr>
            <p:ph type="subTitle" idx="1"/>
          </p:nvPr>
        </p:nvSpPr>
        <p:spPr>
          <a:xfrm>
            <a:off x="195942" y="169815"/>
            <a:ext cx="7360920" cy="8974185"/>
          </a:xfrm>
        </p:spPr>
        <p:txBody>
          <a:bodyPr vert="horz" lIns="43200" tIns="45720" rIns="91440" bIns="45720" spcCol="360000" rtlCol="0">
            <a:noAutofit/>
          </a:bodyPr>
          <a:lstStyle/>
          <a:p>
            <a:r>
              <a:rPr lang="en-IN" sz="2400" dirty="0">
                <a:latin typeface="Copperplate Gothic Bold" panose="020E0705020206020404" pitchFamily="34" charset="0"/>
              </a:rPr>
              <a:t>BLDEA's V P Dr PG </a:t>
            </a:r>
            <a:r>
              <a:rPr lang="en-IN" sz="2400" dirty="0" err="1">
                <a:latin typeface="Copperplate Gothic Bold" panose="020E0705020206020404" pitchFamily="34" charset="0"/>
              </a:rPr>
              <a:t>Halakatti</a:t>
            </a:r>
            <a:r>
              <a:rPr lang="en-IN" sz="2400" dirty="0">
                <a:latin typeface="Copperplate Gothic Bold" panose="020E0705020206020404" pitchFamily="34" charset="0"/>
              </a:rPr>
              <a:t> College of Engineering &amp; </a:t>
            </a:r>
            <a:r>
              <a:rPr lang="en-IN" sz="2400" dirty="0" err="1">
                <a:latin typeface="Copperplate Gothic Bold" panose="020E0705020206020404" pitchFamily="34" charset="0"/>
              </a:rPr>
              <a:t>TechnologY</a:t>
            </a:r>
            <a:r>
              <a:rPr lang="en-IN" sz="2400" dirty="0">
                <a:latin typeface="Copperplate Gothic Bold" panose="020E0705020206020404" pitchFamily="34" charset="0"/>
              </a:rPr>
              <a:t>, VIJAYPURA</a:t>
            </a:r>
          </a:p>
          <a:p>
            <a:pPr algn="l">
              <a:spcBef>
                <a:spcPts val="743"/>
              </a:spcBef>
            </a:pPr>
            <a:r>
              <a:rPr lang="en-IN" sz="2800" dirty="0">
                <a:latin typeface="Algerian" panose="04020705040A02060702" pitchFamily="82" charset="0"/>
              </a:rPr>
              <a:t>              </a:t>
            </a:r>
            <a:r>
              <a:rPr lang="en-IN" sz="1800" dirty="0"/>
              <a:t>(Affiliated to Visvesvaraya Technological University)</a:t>
            </a:r>
            <a:endParaRPr lang="en-IN" sz="2800" dirty="0">
              <a:latin typeface="Algerian" panose="04020705040A02060702" pitchFamily="82"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3200" dirty="0">
                <a:latin typeface="Bookman Old Style" panose="02050604050505020204" pitchFamily="18" charset="0"/>
              </a:rPr>
              <a:t>PROJECT</a:t>
            </a:r>
          </a:p>
          <a:p>
            <a:r>
              <a:rPr lang="en-IN" sz="2800" dirty="0">
                <a:latin typeface="Arial Narrow" panose="020B0606020202030204" pitchFamily="34" charset="0"/>
              </a:rPr>
              <a:t>on</a:t>
            </a:r>
            <a:endParaRPr lang="en-IN" sz="2400" dirty="0">
              <a:latin typeface="Arial Narrow" panose="020B0606020202030204" pitchFamily="34" charset="0"/>
            </a:endParaRPr>
          </a:p>
          <a:p>
            <a:r>
              <a:rPr lang="en-IN" sz="4400" dirty="0">
                <a:solidFill>
                  <a:srgbClr val="0070C0"/>
                </a:solidFill>
                <a:latin typeface="Berlin Sans FB" panose="020E0602020502020306" pitchFamily="34" charset="0"/>
              </a:rPr>
              <a:t>Shopping Cart</a:t>
            </a:r>
          </a:p>
          <a:p>
            <a:r>
              <a:rPr lang="en-IN" sz="1800" dirty="0">
                <a:latin typeface="Arial Narrow" panose="020B0606020202030204" pitchFamily="34" charset="0"/>
              </a:rPr>
              <a:t>(An application developed using Java)</a:t>
            </a:r>
          </a:p>
          <a:p>
            <a:endParaRPr lang="en-IN" sz="3200" dirty="0">
              <a:latin typeface="Arial Narrow" panose="020B0606020202030204" pitchFamily="34" charset="0"/>
            </a:endParaRPr>
          </a:p>
          <a:p>
            <a:endParaRPr lang="en-IN" sz="3200" dirty="0">
              <a:latin typeface="Arial Narrow" panose="020B0606020202030204" pitchFamily="34" charset="0"/>
            </a:endParaRPr>
          </a:p>
          <a:p>
            <a:endParaRPr lang="en-IN" sz="3200" dirty="0">
              <a:latin typeface="Arial Narrow" panose="020B0606020202030204" pitchFamily="34" charset="0"/>
            </a:endParaRPr>
          </a:p>
          <a:p>
            <a:pPr algn="l">
              <a:lnSpc>
                <a:spcPct val="100000"/>
              </a:lnSpc>
            </a:pPr>
            <a:r>
              <a:rPr lang="en-IN" sz="2400" dirty="0"/>
              <a:t>Presented by:                                 Under the Guidance of:</a:t>
            </a:r>
          </a:p>
          <a:p>
            <a:pPr marL="285750" indent="-285750" algn="l">
              <a:buFont typeface="Arial" panose="020B0604020202020204" pitchFamily="34" charset="0"/>
              <a:buChar char="•"/>
            </a:pPr>
            <a:r>
              <a:rPr lang="en-IN" sz="2400" b="1" dirty="0">
                <a:latin typeface="Agency FB" panose="020B0503020202020204" pitchFamily="34" charset="0"/>
              </a:rPr>
              <a:t>Rahul Patil                                           </a:t>
            </a:r>
            <a:r>
              <a:rPr lang="en-IN" sz="2400" b="1" dirty="0" err="1">
                <a:latin typeface="Agency FB" panose="020B0503020202020204" pitchFamily="34" charset="0"/>
              </a:rPr>
              <a:t>Mr.Bheemesh</a:t>
            </a:r>
            <a:r>
              <a:rPr lang="en-IN" sz="2400" b="1" dirty="0">
                <a:latin typeface="Agency FB" panose="020B0503020202020204" pitchFamily="34" charset="0"/>
              </a:rPr>
              <a:t> </a:t>
            </a:r>
            <a:r>
              <a:rPr lang="en-IN" sz="2400" b="1" dirty="0" err="1">
                <a:latin typeface="Agency FB" panose="020B0503020202020204" pitchFamily="34" charset="0"/>
              </a:rPr>
              <a:t>Raghupathy</a:t>
            </a:r>
            <a:endParaRPr lang="en-IN" sz="2400" b="1" dirty="0">
              <a:latin typeface="Agency FB" panose="020B0503020202020204" pitchFamily="34" charset="0"/>
            </a:endParaRPr>
          </a:p>
          <a:p>
            <a:pPr marL="285750" indent="-285750" algn="l">
              <a:buFont typeface="Arial" panose="020B0604020202020204" pitchFamily="34" charset="0"/>
              <a:buChar char="•"/>
            </a:pPr>
            <a:r>
              <a:rPr lang="en-IN" sz="2400" b="1" dirty="0">
                <a:latin typeface="Agency FB" panose="020B0503020202020204" pitchFamily="34" charset="0"/>
              </a:rPr>
              <a:t>Amar </a:t>
            </a:r>
            <a:r>
              <a:rPr lang="en-IN" sz="2400" b="1" dirty="0" err="1">
                <a:latin typeface="Agency FB" panose="020B0503020202020204" pitchFamily="34" charset="0"/>
              </a:rPr>
              <a:t>Honwad</a:t>
            </a:r>
            <a:r>
              <a:rPr lang="en-IN" sz="2400" b="1" dirty="0">
                <a:latin typeface="Agency FB" panose="020B0503020202020204" pitchFamily="34" charset="0"/>
              </a:rPr>
              <a:t>                              </a:t>
            </a:r>
          </a:p>
          <a:p>
            <a:pPr algn="l"/>
            <a:endParaRPr lang="en-IN" sz="3200" dirty="0"/>
          </a:p>
          <a:p>
            <a:pPr algn="l"/>
            <a:endParaRPr lang="en-IN" sz="3200" dirty="0"/>
          </a:p>
          <a:p>
            <a:pPr algn="l"/>
            <a:r>
              <a:rPr lang="en-IN" sz="3200" dirty="0"/>
              <a:t>            </a:t>
            </a:r>
          </a:p>
        </p:txBody>
      </p:sp>
      <p:sp>
        <p:nvSpPr>
          <p:cNvPr id="7" name="Rectangle 6">
            <a:extLst>
              <a:ext uri="{FF2B5EF4-FFF2-40B4-BE49-F238E27FC236}">
                <a16:creationId xmlns:a16="http://schemas.microsoft.com/office/drawing/2014/main" id="{38AE1A70-6193-13C2-8F00-FDC4560BF094}"/>
              </a:ext>
            </a:extLst>
          </p:cNvPr>
          <p:cNvSpPr/>
          <p:nvPr/>
        </p:nvSpPr>
        <p:spPr>
          <a:xfrm>
            <a:off x="143693" y="117573"/>
            <a:ext cx="7360920" cy="9130932"/>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DFE199B7-81E1-CF48-1955-71732FC80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988" y="1517944"/>
            <a:ext cx="1905794" cy="190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04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70C931D-AA6F-976C-EF6E-EDC5EEA7E614}"/>
              </a:ext>
            </a:extLst>
          </p:cNvPr>
          <p:cNvSpPr txBox="1"/>
          <p:nvPr/>
        </p:nvSpPr>
        <p:spPr>
          <a:xfrm>
            <a:off x="2859352" y="837606"/>
            <a:ext cx="3864504" cy="1554015"/>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System.out.println("Enter the product details: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System.out.print("Product ID: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id = scan.nextLine();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System.out.print("Product Name: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productName = scan.nextLine();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System.out.print("Quantity: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quantity = scan.nextInt();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System.out.print("Price (per unit):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price = scan.nextDouble();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//calculate total price for a particular product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totalPrice = price * quantity;</a:t>
            </a:r>
          </a:p>
        </p:txBody>
      </p:sp>
      <p:sp>
        <p:nvSpPr>
          <p:cNvPr id="3" name="object 3">
            <a:extLst>
              <a:ext uri="{FF2B5EF4-FFF2-40B4-BE49-F238E27FC236}">
                <a16:creationId xmlns:a16="http://schemas.microsoft.com/office/drawing/2014/main" id="{2FECB2B6-6358-887A-A17F-34E1C46E6439}"/>
              </a:ext>
            </a:extLst>
          </p:cNvPr>
          <p:cNvSpPr txBox="1"/>
          <p:nvPr/>
        </p:nvSpPr>
        <p:spPr>
          <a:xfrm>
            <a:off x="2859353" y="2384293"/>
            <a:ext cx="3716778"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//calculates overall price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overAllPrice = overAllPrice + totalPrice;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//creates Product class object and add it to the</a:t>
            </a:r>
          </a:p>
        </p:txBody>
      </p:sp>
      <p:sp>
        <p:nvSpPr>
          <p:cNvPr id="4" name="object 4">
            <a:extLst>
              <a:ext uri="{FF2B5EF4-FFF2-40B4-BE49-F238E27FC236}">
                <a16:creationId xmlns:a16="http://schemas.microsoft.com/office/drawing/2014/main" id="{C9B2500C-45C3-8A75-98ED-53A274DCF49A}"/>
              </a:ext>
            </a:extLst>
          </p:cNvPr>
          <p:cNvSpPr txBox="1"/>
          <p:nvPr/>
        </p:nvSpPr>
        <p:spPr>
          <a:xfrm>
            <a:off x="1073349" y="2805312"/>
            <a:ext cx="440223"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List</a:t>
            </a:r>
          </a:p>
        </p:txBody>
      </p:sp>
      <p:sp>
        <p:nvSpPr>
          <p:cNvPr id="5" name="object 5">
            <a:extLst>
              <a:ext uri="{FF2B5EF4-FFF2-40B4-BE49-F238E27FC236}">
                <a16:creationId xmlns:a16="http://schemas.microsoft.com/office/drawing/2014/main" id="{0D9C8DDE-43B3-9DBA-70E5-144F9A0FD99E}"/>
              </a:ext>
            </a:extLst>
          </p:cNvPr>
          <p:cNvSpPr txBox="1"/>
          <p:nvPr/>
        </p:nvSpPr>
        <p:spPr>
          <a:xfrm>
            <a:off x="1073349" y="2945651"/>
            <a:ext cx="4981310" cy="425501"/>
          </a:xfrm>
          <a:prstGeom prst="rect">
            <a:avLst/>
          </a:prstGeom>
          <a:noFill/>
          <a:ln w="9525" cap="flat" cmpd="sng" algn="ctr">
            <a:noFill/>
            <a:prstDash val="solid"/>
            <a:round/>
            <a:headEnd type="none" w="med" len="med"/>
            <a:tailEnd type="none" w="med" len="med"/>
          </a:ln>
        </p:spPr>
        <p:txBody>
          <a:bodyPr lIns="0" tIns="0" rIns="0" bIns="0">
            <a:spAutoFit/>
          </a:bodyPr>
          <a:lstStyle/>
          <a:p>
            <a:pPr marL="1786975">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product.add( new Product(id, productName,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quantity, price, totalPrice) );</a:t>
            </a:r>
          </a:p>
          <a:p>
            <a:pPr marL="1786975">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ask for continue shopping?</a:t>
            </a:r>
          </a:p>
        </p:txBody>
      </p:sp>
      <p:sp>
        <p:nvSpPr>
          <p:cNvPr id="6" name="object 6">
            <a:extLst>
              <a:ext uri="{FF2B5EF4-FFF2-40B4-BE49-F238E27FC236}">
                <a16:creationId xmlns:a16="http://schemas.microsoft.com/office/drawing/2014/main" id="{268E382D-218E-BAD9-9BE7-A1FC465175EE}"/>
              </a:ext>
            </a:extLst>
          </p:cNvPr>
          <p:cNvSpPr txBox="1"/>
          <p:nvPr/>
        </p:nvSpPr>
        <p:spPr>
          <a:xfrm>
            <a:off x="2859352" y="3368146"/>
            <a:ext cx="364143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System.out.print("Want to add more items? (y or</a:t>
            </a:r>
          </a:p>
        </p:txBody>
      </p:sp>
      <p:sp>
        <p:nvSpPr>
          <p:cNvPr id="7" name="object 7">
            <a:extLst>
              <a:ext uri="{FF2B5EF4-FFF2-40B4-BE49-F238E27FC236}">
                <a16:creationId xmlns:a16="http://schemas.microsoft.com/office/drawing/2014/main" id="{B0DC2E67-4053-8CC2-948C-ADBEE59661CF}"/>
              </a:ext>
            </a:extLst>
          </p:cNvPr>
          <p:cNvSpPr txBox="1"/>
          <p:nvPr/>
        </p:nvSpPr>
        <p:spPr>
          <a:xfrm>
            <a:off x="1073350" y="3508486"/>
            <a:ext cx="663288"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n): ");</a:t>
            </a:r>
          </a:p>
        </p:txBody>
      </p:sp>
      <p:sp>
        <p:nvSpPr>
          <p:cNvPr id="8" name="object 8">
            <a:extLst>
              <a:ext uri="{FF2B5EF4-FFF2-40B4-BE49-F238E27FC236}">
                <a16:creationId xmlns:a16="http://schemas.microsoft.com/office/drawing/2014/main" id="{ADEB012B-CA38-25D2-C6D1-0EF66EDA8531}"/>
              </a:ext>
            </a:extLst>
          </p:cNvPr>
          <p:cNvSpPr txBox="1"/>
          <p:nvPr/>
        </p:nvSpPr>
        <p:spPr>
          <a:xfrm>
            <a:off x="2859353" y="3648825"/>
            <a:ext cx="2078501"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//reads a character Y or N</a:t>
            </a:r>
          </a:p>
        </p:txBody>
      </p:sp>
      <p:sp>
        <p:nvSpPr>
          <p:cNvPr id="9" name="object 9">
            <a:extLst>
              <a:ext uri="{FF2B5EF4-FFF2-40B4-BE49-F238E27FC236}">
                <a16:creationId xmlns:a16="http://schemas.microsoft.com/office/drawing/2014/main" id="{C3F08C69-C2F2-9848-3E7B-979AC56CCF18}"/>
              </a:ext>
            </a:extLst>
          </p:cNvPr>
          <p:cNvSpPr txBox="1"/>
          <p:nvPr/>
        </p:nvSpPr>
        <p:spPr>
          <a:xfrm>
            <a:off x="2859353" y="3789165"/>
            <a:ext cx="3790641"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choice = scan.next().charAt(0);</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//read remaining characters, don't store (no use)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scan.nextLine();</a:t>
            </a:r>
          </a:p>
        </p:txBody>
      </p:sp>
      <p:sp>
        <p:nvSpPr>
          <p:cNvPr id="10" name="object 10">
            <a:extLst>
              <a:ext uri="{FF2B5EF4-FFF2-40B4-BE49-F238E27FC236}">
                <a16:creationId xmlns:a16="http://schemas.microsoft.com/office/drawing/2014/main" id="{98C36653-3AB9-C456-3C81-5792EF12464F}"/>
              </a:ext>
            </a:extLst>
          </p:cNvPr>
          <p:cNvSpPr txBox="1"/>
          <p:nvPr/>
        </p:nvSpPr>
        <p:spPr>
          <a:xfrm>
            <a:off x="2562424" y="4211660"/>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1" name="object 11">
            <a:extLst>
              <a:ext uri="{FF2B5EF4-FFF2-40B4-BE49-F238E27FC236}">
                <a16:creationId xmlns:a16="http://schemas.microsoft.com/office/drawing/2014/main" id="{13DE048D-89A5-9BB6-CBF7-3E999BCE14D6}"/>
              </a:ext>
            </a:extLst>
          </p:cNvPr>
          <p:cNvSpPr txBox="1"/>
          <p:nvPr/>
        </p:nvSpPr>
        <p:spPr>
          <a:xfrm>
            <a:off x="2264018" y="4352000"/>
            <a:ext cx="3195306" cy="566565"/>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while (choice == 'y' || choice == 'Y');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//display all product with its properties</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Product.displayFormat();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for (Product p : product)</a:t>
            </a:r>
          </a:p>
        </p:txBody>
      </p:sp>
      <p:sp>
        <p:nvSpPr>
          <p:cNvPr id="12" name="object 12">
            <a:extLst>
              <a:ext uri="{FF2B5EF4-FFF2-40B4-BE49-F238E27FC236}">
                <a16:creationId xmlns:a16="http://schemas.microsoft.com/office/drawing/2014/main" id="{84A7D1C1-8C09-50B3-1ECE-0A5DDBA90EC2}"/>
              </a:ext>
            </a:extLst>
          </p:cNvPr>
          <p:cNvSpPr txBox="1"/>
          <p:nvPr/>
        </p:nvSpPr>
        <p:spPr>
          <a:xfrm>
            <a:off x="2264018" y="4913357"/>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3" name="object 13">
            <a:extLst>
              <a:ext uri="{FF2B5EF4-FFF2-40B4-BE49-F238E27FC236}">
                <a16:creationId xmlns:a16="http://schemas.microsoft.com/office/drawing/2014/main" id="{39BEAEAD-5B72-66B3-186B-EF6A22292000}"/>
              </a:ext>
            </a:extLst>
          </p:cNvPr>
          <p:cNvSpPr txBox="1"/>
          <p:nvPr/>
        </p:nvSpPr>
        <p:spPr>
          <a:xfrm>
            <a:off x="2562424" y="5055174"/>
            <a:ext cx="1035557"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p.display();</a:t>
            </a:r>
          </a:p>
        </p:txBody>
      </p:sp>
      <p:sp>
        <p:nvSpPr>
          <p:cNvPr id="14" name="object 14">
            <a:extLst>
              <a:ext uri="{FF2B5EF4-FFF2-40B4-BE49-F238E27FC236}">
                <a16:creationId xmlns:a16="http://schemas.microsoft.com/office/drawing/2014/main" id="{D5082B1A-9E84-89B2-0152-CA75ED6B8C0C}"/>
              </a:ext>
            </a:extLst>
          </p:cNvPr>
          <p:cNvSpPr txBox="1"/>
          <p:nvPr/>
        </p:nvSpPr>
        <p:spPr>
          <a:xfrm>
            <a:off x="2264018" y="5195513"/>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5" name="object 15">
            <a:extLst>
              <a:ext uri="{FF2B5EF4-FFF2-40B4-BE49-F238E27FC236}">
                <a16:creationId xmlns:a16="http://schemas.microsoft.com/office/drawing/2014/main" id="{205DDD12-D902-3B0E-288A-4A0E5DC72243}"/>
              </a:ext>
            </a:extLst>
          </p:cNvPr>
          <p:cNvSpPr txBox="1"/>
          <p:nvPr/>
        </p:nvSpPr>
        <p:spPr>
          <a:xfrm>
            <a:off x="2264019" y="5335853"/>
            <a:ext cx="4162910"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//price calculation</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System.out.println("\n\t\t\t\t\t\t\t\t\t\tTotal Amount</a:t>
            </a:r>
          </a:p>
        </p:txBody>
      </p:sp>
      <p:sp>
        <p:nvSpPr>
          <p:cNvPr id="16" name="object 16">
            <a:extLst>
              <a:ext uri="{FF2B5EF4-FFF2-40B4-BE49-F238E27FC236}">
                <a16:creationId xmlns:a16="http://schemas.microsoft.com/office/drawing/2014/main" id="{4E82032A-535D-2452-5F8C-6C5BAD33510A}"/>
              </a:ext>
            </a:extLst>
          </p:cNvPr>
          <p:cNvSpPr txBox="1"/>
          <p:nvPr/>
        </p:nvSpPr>
        <p:spPr>
          <a:xfrm>
            <a:off x="1073349" y="5616532"/>
            <a:ext cx="2970763"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(Rs.) " +overAllPrice);</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//calculating discount</a:t>
            </a:r>
          </a:p>
        </p:txBody>
      </p:sp>
      <p:sp>
        <p:nvSpPr>
          <p:cNvPr id="17" name="object 17">
            <a:extLst>
              <a:ext uri="{FF2B5EF4-FFF2-40B4-BE49-F238E27FC236}">
                <a16:creationId xmlns:a16="http://schemas.microsoft.com/office/drawing/2014/main" id="{660EA4CB-BB28-5E82-5C6F-28FB370AC058}"/>
              </a:ext>
            </a:extLst>
          </p:cNvPr>
          <p:cNvSpPr txBox="1"/>
          <p:nvPr/>
        </p:nvSpPr>
        <p:spPr>
          <a:xfrm>
            <a:off x="2264018" y="5898688"/>
            <a:ext cx="237542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discount = overAllPrice*2/100;</a:t>
            </a:r>
          </a:p>
        </p:txBody>
      </p:sp>
      <p:sp>
        <p:nvSpPr>
          <p:cNvPr id="18" name="object 18">
            <a:extLst>
              <a:ext uri="{FF2B5EF4-FFF2-40B4-BE49-F238E27FC236}">
                <a16:creationId xmlns:a16="http://schemas.microsoft.com/office/drawing/2014/main" id="{3B8FA566-1D74-A8D3-9D60-852C3C7D079B}"/>
              </a:ext>
            </a:extLst>
          </p:cNvPr>
          <p:cNvSpPr txBox="1"/>
          <p:nvPr/>
        </p:nvSpPr>
        <p:spPr>
          <a:xfrm>
            <a:off x="2264019" y="6039027"/>
            <a:ext cx="326916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a:t>
            </a:r>
          </a:p>
        </p:txBody>
      </p:sp>
      <p:sp>
        <p:nvSpPr>
          <p:cNvPr id="19" name="object 19">
            <a:extLst>
              <a:ext uri="{FF2B5EF4-FFF2-40B4-BE49-F238E27FC236}">
                <a16:creationId xmlns:a16="http://schemas.microsoft.com/office/drawing/2014/main" id="{ABA28EAD-422B-3467-03AE-E4F26478CF6C}"/>
              </a:ext>
            </a:extLst>
          </p:cNvPr>
          <p:cNvSpPr txBox="1"/>
          <p:nvPr/>
        </p:nvSpPr>
        <p:spPr>
          <a:xfrm>
            <a:off x="5689777" y="6039027"/>
            <a:ext cx="737152"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Discount</a:t>
            </a:r>
          </a:p>
        </p:txBody>
      </p:sp>
      <p:sp>
        <p:nvSpPr>
          <p:cNvPr id="20" name="object 20">
            <a:extLst>
              <a:ext uri="{FF2B5EF4-FFF2-40B4-BE49-F238E27FC236}">
                <a16:creationId xmlns:a16="http://schemas.microsoft.com/office/drawing/2014/main" id="{134CFE7C-1137-32E4-B6BF-D3243BDDBAEA}"/>
              </a:ext>
            </a:extLst>
          </p:cNvPr>
          <p:cNvSpPr txBox="1"/>
          <p:nvPr/>
        </p:nvSpPr>
        <p:spPr>
          <a:xfrm>
            <a:off x="1073350" y="6179367"/>
            <a:ext cx="155702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(Rs.) " +discount);</a:t>
            </a:r>
          </a:p>
        </p:txBody>
      </p:sp>
      <p:sp>
        <p:nvSpPr>
          <p:cNvPr id="21" name="object 21">
            <a:extLst>
              <a:ext uri="{FF2B5EF4-FFF2-40B4-BE49-F238E27FC236}">
                <a16:creationId xmlns:a16="http://schemas.microsoft.com/office/drawing/2014/main" id="{E556ACED-1470-DDD9-699F-CF628AD25013}"/>
              </a:ext>
            </a:extLst>
          </p:cNvPr>
          <p:cNvSpPr txBox="1"/>
          <p:nvPr/>
        </p:nvSpPr>
        <p:spPr>
          <a:xfrm>
            <a:off x="2264019" y="6319706"/>
            <a:ext cx="3269169"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//total amount after discount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subtotal = overAllPrice-discount;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a:t>
            </a:r>
          </a:p>
        </p:txBody>
      </p:sp>
      <p:sp>
        <p:nvSpPr>
          <p:cNvPr id="22" name="object 22">
            <a:extLst>
              <a:ext uri="{FF2B5EF4-FFF2-40B4-BE49-F238E27FC236}">
                <a16:creationId xmlns:a16="http://schemas.microsoft.com/office/drawing/2014/main" id="{0577B437-0D42-EB0E-7356-8AEDE0C15DB0}"/>
              </a:ext>
            </a:extLst>
          </p:cNvPr>
          <p:cNvSpPr txBox="1"/>
          <p:nvPr/>
        </p:nvSpPr>
        <p:spPr>
          <a:xfrm>
            <a:off x="1073349" y="6742201"/>
            <a:ext cx="1706231"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Subtotal "+subtotal);</a:t>
            </a:r>
          </a:p>
        </p:txBody>
      </p:sp>
      <p:sp>
        <p:nvSpPr>
          <p:cNvPr id="23" name="object 23">
            <a:extLst>
              <a:ext uri="{FF2B5EF4-FFF2-40B4-BE49-F238E27FC236}">
                <a16:creationId xmlns:a16="http://schemas.microsoft.com/office/drawing/2014/main" id="{EC1C83AF-E1AF-9FBE-FA23-4525BE8F7226}"/>
              </a:ext>
            </a:extLst>
          </p:cNvPr>
          <p:cNvSpPr txBox="1"/>
          <p:nvPr/>
        </p:nvSpPr>
        <p:spPr>
          <a:xfrm>
            <a:off x="2264018" y="6882541"/>
            <a:ext cx="2003160"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//calculating tax</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sgst=overAllPrice*12/100;</a:t>
            </a:r>
          </a:p>
        </p:txBody>
      </p:sp>
      <p:sp>
        <p:nvSpPr>
          <p:cNvPr id="24" name="object 24">
            <a:extLst>
              <a:ext uri="{FF2B5EF4-FFF2-40B4-BE49-F238E27FC236}">
                <a16:creationId xmlns:a16="http://schemas.microsoft.com/office/drawing/2014/main" id="{2F6614E5-E06C-13CB-5110-2607C6BCE8FE}"/>
              </a:ext>
            </a:extLst>
          </p:cNvPr>
          <p:cNvSpPr txBox="1"/>
          <p:nvPr/>
        </p:nvSpPr>
        <p:spPr>
          <a:xfrm>
            <a:off x="2264019" y="7163220"/>
            <a:ext cx="326916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a:t>
            </a:r>
          </a:p>
        </p:txBody>
      </p:sp>
      <p:sp>
        <p:nvSpPr>
          <p:cNvPr id="25" name="object 25">
            <a:extLst>
              <a:ext uri="{FF2B5EF4-FFF2-40B4-BE49-F238E27FC236}">
                <a16:creationId xmlns:a16="http://schemas.microsoft.com/office/drawing/2014/main" id="{B615A54E-EAE5-C203-BD7D-10DCB156270D}"/>
              </a:ext>
            </a:extLst>
          </p:cNvPr>
          <p:cNvSpPr txBox="1"/>
          <p:nvPr/>
        </p:nvSpPr>
        <p:spPr>
          <a:xfrm>
            <a:off x="6135908" y="7163220"/>
            <a:ext cx="440223"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SGST</a:t>
            </a:r>
          </a:p>
        </p:txBody>
      </p:sp>
      <p:sp>
        <p:nvSpPr>
          <p:cNvPr id="26" name="object 26">
            <a:extLst>
              <a:ext uri="{FF2B5EF4-FFF2-40B4-BE49-F238E27FC236}">
                <a16:creationId xmlns:a16="http://schemas.microsoft.com/office/drawing/2014/main" id="{75231E3F-C6EA-B2E9-3009-2E78F63E7B10}"/>
              </a:ext>
            </a:extLst>
          </p:cNvPr>
          <p:cNvSpPr txBox="1"/>
          <p:nvPr/>
        </p:nvSpPr>
        <p:spPr>
          <a:xfrm>
            <a:off x="1073349" y="7303559"/>
            <a:ext cx="1035557" cy="566565"/>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"+sgst);</a:t>
            </a:r>
          </a:p>
          <a:p>
            <a:pPr>
              <a:lnSpc>
                <a:spcPts val="1106"/>
              </a:lnSpc>
              <a:spcBef>
                <a:spcPts val="2214"/>
              </a:spcBef>
              <a:defRPr/>
            </a:pPr>
            <a:r>
              <a:rPr sz="977">
                <a:ln w="9525" cap="flat" cmpd="sng" algn="ctr">
                  <a:noFill/>
                  <a:prstDash val="solid"/>
                  <a:round/>
                  <a:headEnd type="none" w="med" len="med"/>
                  <a:tailEnd type="none" w="med" len="med"/>
                </a:ln>
                <a:solidFill>
                  <a:srgbClr val="000000"/>
                </a:solidFill>
                <a:latin typeface="Courier New"/>
                <a:cs typeface="Courier New"/>
              </a:rPr>
              <a:t>(%) "+cgst);</a:t>
            </a:r>
          </a:p>
        </p:txBody>
      </p:sp>
      <p:sp>
        <p:nvSpPr>
          <p:cNvPr id="27" name="object 27">
            <a:extLst>
              <a:ext uri="{FF2B5EF4-FFF2-40B4-BE49-F238E27FC236}">
                <a16:creationId xmlns:a16="http://schemas.microsoft.com/office/drawing/2014/main" id="{2DA05CFF-709C-8854-8615-97E1DF834F36}"/>
              </a:ext>
            </a:extLst>
          </p:cNvPr>
          <p:cNvSpPr txBox="1"/>
          <p:nvPr/>
        </p:nvSpPr>
        <p:spPr>
          <a:xfrm>
            <a:off x="2264019" y="7443899"/>
            <a:ext cx="3269169"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cgst=overAllPrice*12/100;</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a:t>
            </a:r>
          </a:p>
        </p:txBody>
      </p:sp>
      <p:sp>
        <p:nvSpPr>
          <p:cNvPr id="28" name="object 28">
            <a:extLst>
              <a:ext uri="{FF2B5EF4-FFF2-40B4-BE49-F238E27FC236}">
                <a16:creationId xmlns:a16="http://schemas.microsoft.com/office/drawing/2014/main" id="{F2673868-D840-D40F-98F4-F447C9D6D7F1}"/>
              </a:ext>
            </a:extLst>
          </p:cNvPr>
          <p:cNvSpPr txBox="1"/>
          <p:nvPr/>
        </p:nvSpPr>
        <p:spPr>
          <a:xfrm>
            <a:off x="6135908" y="7584237"/>
            <a:ext cx="440223"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CGST</a:t>
            </a:r>
          </a:p>
        </p:txBody>
      </p:sp>
      <p:sp>
        <p:nvSpPr>
          <p:cNvPr id="29" name="object 29">
            <a:extLst>
              <a:ext uri="{FF2B5EF4-FFF2-40B4-BE49-F238E27FC236}">
                <a16:creationId xmlns:a16="http://schemas.microsoft.com/office/drawing/2014/main" id="{DEB6C498-E96B-E3C8-24E7-49389DEB67FE}"/>
              </a:ext>
            </a:extLst>
          </p:cNvPr>
          <p:cNvSpPr txBox="1"/>
          <p:nvPr/>
        </p:nvSpPr>
        <p:spPr>
          <a:xfrm>
            <a:off x="2264019" y="7866394"/>
            <a:ext cx="3269169"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//calculating amount to be paid by buyer</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System.out.println("\n\t\t\t\t\t\t\t\t\t\t</a:t>
            </a:r>
          </a:p>
        </p:txBody>
      </p:sp>
      <p:sp>
        <p:nvSpPr>
          <p:cNvPr id="30" name="object 30">
            <a:extLst>
              <a:ext uri="{FF2B5EF4-FFF2-40B4-BE49-F238E27FC236}">
                <a16:creationId xmlns:a16="http://schemas.microsoft.com/office/drawing/2014/main" id="{3D8BFCE7-066A-B8D8-2439-8DAC289F74E9}"/>
              </a:ext>
            </a:extLst>
          </p:cNvPr>
          <p:cNvSpPr txBox="1"/>
          <p:nvPr/>
        </p:nvSpPr>
        <p:spPr>
          <a:xfrm>
            <a:off x="5763639" y="8006733"/>
            <a:ext cx="66328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Invoice</a:t>
            </a:r>
          </a:p>
        </p:txBody>
      </p:sp>
      <p:sp>
        <p:nvSpPr>
          <p:cNvPr id="31" name="object 31">
            <a:extLst>
              <a:ext uri="{FF2B5EF4-FFF2-40B4-BE49-F238E27FC236}">
                <a16:creationId xmlns:a16="http://schemas.microsoft.com/office/drawing/2014/main" id="{C0FD9124-2107-1857-0174-2F014095D772}"/>
              </a:ext>
            </a:extLst>
          </p:cNvPr>
          <p:cNvSpPr txBox="1"/>
          <p:nvPr/>
        </p:nvSpPr>
        <p:spPr>
          <a:xfrm>
            <a:off x="1073349" y="8147073"/>
            <a:ext cx="2450769"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lang="en-IN" sz="977">
                <a:ln w="9525" cap="flat" cmpd="sng" algn="ctr">
                  <a:noFill/>
                  <a:prstDash val="solid"/>
                  <a:round/>
                  <a:headEnd type="none" w="med" len="med"/>
                  <a:tailEnd type="none" w="med" len="med"/>
                </a:ln>
                <a:solidFill>
                  <a:srgbClr val="000000"/>
                </a:solidFill>
                <a:latin typeface="Courier New"/>
                <a:cs typeface="Courier New"/>
              </a:rPr>
              <a:t>Total " +(subtotal+cgst+sgst));</a:t>
            </a:r>
          </a:p>
        </p:txBody>
      </p:sp>
      <p:sp>
        <p:nvSpPr>
          <p:cNvPr id="33" name="TextBox 32">
            <a:extLst>
              <a:ext uri="{FF2B5EF4-FFF2-40B4-BE49-F238E27FC236}">
                <a16:creationId xmlns:a16="http://schemas.microsoft.com/office/drawing/2014/main" id="{6A99B113-C029-7DCF-DBBC-FCF2D6C4C9DC}"/>
              </a:ext>
            </a:extLst>
          </p:cNvPr>
          <p:cNvSpPr txBox="1"/>
          <p:nvPr/>
        </p:nvSpPr>
        <p:spPr>
          <a:xfrm>
            <a:off x="3564004" y="8761594"/>
            <a:ext cx="3853542" cy="369332"/>
          </a:xfrm>
          <a:prstGeom prst="rect">
            <a:avLst/>
          </a:prstGeom>
          <a:noFill/>
        </p:spPr>
        <p:txBody>
          <a:bodyPr wrap="square">
            <a:spAutoFit/>
          </a:bodyPr>
          <a:lstStyle/>
          <a:p>
            <a:r>
              <a:rPr lang="en-US" sz="1800" dirty="0">
                <a:latin typeface="Bahnschrift" panose="020B0502040204020203" pitchFamily="34" charset="0"/>
              </a:rPr>
              <a:t> 7</a:t>
            </a:r>
            <a:endParaRPr lang="en-IN" dirty="0"/>
          </a:p>
        </p:txBody>
      </p:sp>
    </p:spTree>
    <p:extLst>
      <p:ext uri="{BB962C8B-B14F-4D97-AF65-F5344CB8AC3E}">
        <p14:creationId xmlns:p14="http://schemas.microsoft.com/office/powerpoint/2010/main" val="24272637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5492C35-8A40-1D77-8877-9B6A8819146C}"/>
              </a:ext>
            </a:extLst>
          </p:cNvPr>
          <p:cNvSpPr txBox="1"/>
          <p:nvPr/>
        </p:nvSpPr>
        <p:spPr>
          <a:xfrm>
            <a:off x="1073349" y="837606"/>
            <a:ext cx="5578122" cy="425501"/>
          </a:xfrm>
          <a:prstGeom prst="rect">
            <a:avLst/>
          </a:prstGeom>
          <a:noFill/>
          <a:ln w="9525" cap="flat" cmpd="sng" algn="ctr">
            <a:noFill/>
            <a:prstDash val="solid"/>
            <a:round/>
            <a:headEnd type="none" w="med" len="med"/>
            <a:tailEnd type="none" w="med" len="med"/>
          </a:ln>
        </p:spPr>
        <p:txBody>
          <a:bodyPr lIns="0" tIns="0" rIns="0" bIns="0">
            <a:spAutoFit/>
          </a:bodyPr>
          <a:lstStyle/>
          <a:p>
            <a:pPr marL="1191317">
              <a:lnSpc>
                <a:spcPts val="1106"/>
              </a:lnSpc>
              <a:defRPr/>
            </a:pPr>
            <a:r>
              <a:rPr sz="977" dirty="0" err="1">
                <a:ln w="9525" cap="flat" cmpd="sng" algn="ctr">
                  <a:noFill/>
                  <a:prstDash val="solid"/>
                  <a:round/>
                  <a:headEnd type="none" w="med" len="med"/>
                  <a:tailEnd type="none" w="med" len="med"/>
                </a:ln>
                <a:solidFill>
                  <a:srgbClr val="000000"/>
                </a:solidFill>
                <a:latin typeface="Courier New"/>
                <a:cs typeface="Courier New"/>
              </a:rPr>
              <a:t>System.out.println</a:t>
            </a:r>
            <a:r>
              <a:rPr sz="977" dirty="0">
                <a:ln w="9525" cap="flat" cmpd="sng" algn="ctr">
                  <a:noFill/>
                  <a:prstDash val="solid"/>
                  <a:round/>
                  <a:headEnd type="none" w="med" len="med"/>
                  <a:tailEnd type="none" w="med" len="med"/>
                </a:ln>
                <a:solidFill>
                  <a:srgbClr val="000000"/>
                </a:solidFill>
                <a:latin typeface="Courier New"/>
                <a:cs typeface="Courier New"/>
              </a:rPr>
              <a:t>("\t\t\t\t----------------Thank You for</a:t>
            </a:r>
          </a:p>
          <a:p>
            <a:pPr>
              <a:lnSpc>
                <a:spcPts val="1106"/>
              </a:lnSpc>
              <a:defRPr/>
            </a:pPr>
            <a:r>
              <a:rPr sz="977" dirty="0">
                <a:ln w="9525" cap="flat" cmpd="sng" algn="ctr">
                  <a:noFill/>
                  <a:prstDash val="solid"/>
                  <a:round/>
                  <a:headEnd type="none" w="med" len="med"/>
                  <a:tailEnd type="none" w="med" len="med"/>
                </a:ln>
                <a:solidFill>
                  <a:srgbClr val="000000"/>
                </a:solidFill>
                <a:latin typeface="Courier New"/>
                <a:cs typeface="Courier New"/>
              </a:rPr>
              <a:t>Shopping!!-----------------");</a:t>
            </a:r>
          </a:p>
          <a:p>
            <a:pPr marL="1191317">
              <a:lnSpc>
                <a:spcPts val="1106"/>
              </a:lnSpc>
              <a:defRPr/>
            </a:pPr>
            <a:r>
              <a:rPr sz="977" dirty="0" err="1">
                <a:ln w="9525" cap="flat" cmpd="sng" algn="ctr">
                  <a:noFill/>
                  <a:prstDash val="solid"/>
                  <a:round/>
                  <a:headEnd type="none" w="med" len="med"/>
                  <a:tailEnd type="none" w="med" len="med"/>
                </a:ln>
                <a:solidFill>
                  <a:srgbClr val="000000"/>
                </a:solidFill>
                <a:latin typeface="Courier New"/>
                <a:cs typeface="Courier New"/>
              </a:rPr>
              <a:t>System.out.println</a:t>
            </a:r>
            <a:r>
              <a:rPr sz="977" dirty="0">
                <a:ln w="9525" cap="flat" cmpd="sng" algn="ctr">
                  <a:noFill/>
                  <a:prstDash val="solid"/>
                  <a:round/>
                  <a:headEnd type="none" w="med" len="med"/>
                  <a:tailEnd type="none" w="med" len="med"/>
                </a:ln>
                <a:solidFill>
                  <a:srgbClr val="000000"/>
                </a:solidFill>
                <a:latin typeface="Courier New"/>
                <a:cs typeface="Courier New"/>
              </a:rPr>
              <a:t>("\t\t\t\t</a:t>
            </a:r>
          </a:p>
        </p:txBody>
      </p:sp>
      <p:sp>
        <p:nvSpPr>
          <p:cNvPr id="3" name="object 3">
            <a:extLst>
              <a:ext uri="{FF2B5EF4-FFF2-40B4-BE49-F238E27FC236}">
                <a16:creationId xmlns:a16="http://schemas.microsoft.com/office/drawing/2014/main" id="{FD47C70B-94F8-8295-A612-2077D9F4EB26}"/>
              </a:ext>
            </a:extLst>
          </p:cNvPr>
          <p:cNvSpPr txBox="1"/>
          <p:nvPr/>
        </p:nvSpPr>
        <p:spPr>
          <a:xfrm>
            <a:off x="5912843" y="1118284"/>
            <a:ext cx="514085"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Visit</a:t>
            </a:r>
          </a:p>
        </p:txBody>
      </p:sp>
      <p:sp>
        <p:nvSpPr>
          <p:cNvPr id="4" name="object 4">
            <a:extLst>
              <a:ext uri="{FF2B5EF4-FFF2-40B4-BE49-F238E27FC236}">
                <a16:creationId xmlns:a16="http://schemas.microsoft.com/office/drawing/2014/main" id="{D3866A42-82BC-4593-1E79-E3F1F813881D}"/>
              </a:ext>
            </a:extLst>
          </p:cNvPr>
          <p:cNvSpPr txBox="1"/>
          <p:nvPr/>
        </p:nvSpPr>
        <p:spPr>
          <a:xfrm>
            <a:off x="1073349" y="1258623"/>
            <a:ext cx="737151"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Again");</a:t>
            </a:r>
          </a:p>
        </p:txBody>
      </p:sp>
      <p:sp>
        <p:nvSpPr>
          <p:cNvPr id="5" name="object 5">
            <a:extLst>
              <a:ext uri="{FF2B5EF4-FFF2-40B4-BE49-F238E27FC236}">
                <a16:creationId xmlns:a16="http://schemas.microsoft.com/office/drawing/2014/main" id="{1D4E5815-0B70-4401-CC50-23D992170570}"/>
              </a:ext>
            </a:extLst>
          </p:cNvPr>
          <p:cNvSpPr txBox="1"/>
          <p:nvPr/>
        </p:nvSpPr>
        <p:spPr>
          <a:xfrm>
            <a:off x="2264019" y="1398963"/>
            <a:ext cx="1332486"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dirty="0">
                <a:ln w="9525" cap="flat" cmpd="sng" algn="ctr">
                  <a:noFill/>
                  <a:prstDash val="solid"/>
                  <a:round/>
                  <a:headEnd type="none" w="med" len="med"/>
                  <a:tailEnd type="none" w="med" len="med"/>
                </a:ln>
                <a:solidFill>
                  <a:srgbClr val="000000"/>
                </a:solidFill>
                <a:latin typeface="Courier New"/>
                <a:cs typeface="Courier New"/>
              </a:rPr>
              <a:t>// close Scanner</a:t>
            </a:r>
          </a:p>
          <a:p>
            <a:pPr>
              <a:lnSpc>
                <a:spcPts val="1106"/>
              </a:lnSpc>
              <a:defRPr/>
            </a:pPr>
            <a:r>
              <a:rPr sz="977" dirty="0" err="1">
                <a:ln w="9525" cap="flat" cmpd="sng" algn="ctr">
                  <a:noFill/>
                  <a:prstDash val="solid"/>
                  <a:round/>
                  <a:headEnd type="none" w="med" len="med"/>
                  <a:tailEnd type="none" w="med" len="med"/>
                </a:ln>
                <a:solidFill>
                  <a:srgbClr val="000000"/>
                </a:solidFill>
                <a:latin typeface="Courier New"/>
                <a:cs typeface="Courier New"/>
              </a:rPr>
              <a:t>scan.close</a:t>
            </a:r>
            <a:r>
              <a:rPr sz="977" dirty="0">
                <a:ln w="9525" cap="flat" cmpd="sng" algn="ctr">
                  <a:noFill/>
                  <a:prstDash val="solid"/>
                  <a:round/>
                  <a:headEnd type="none" w="med" len="med"/>
                  <a:tailEnd type="none" w="med" len="med"/>
                </a:ln>
                <a:solidFill>
                  <a:srgbClr val="000000"/>
                </a:solidFill>
                <a:latin typeface="Courier New"/>
                <a:cs typeface="Courier New"/>
              </a:rPr>
              <a:t>();</a:t>
            </a:r>
          </a:p>
        </p:txBody>
      </p:sp>
      <p:sp>
        <p:nvSpPr>
          <p:cNvPr id="6" name="object 6">
            <a:extLst>
              <a:ext uri="{FF2B5EF4-FFF2-40B4-BE49-F238E27FC236}">
                <a16:creationId xmlns:a16="http://schemas.microsoft.com/office/drawing/2014/main" id="{7CC8DFEC-7A5E-8839-2BEC-7CFEB0330495}"/>
              </a:ext>
            </a:extLst>
          </p:cNvPr>
          <p:cNvSpPr txBox="1"/>
          <p:nvPr/>
        </p:nvSpPr>
        <p:spPr>
          <a:xfrm>
            <a:off x="1967089" y="1681119"/>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7" name="object 7">
            <a:extLst>
              <a:ext uri="{FF2B5EF4-FFF2-40B4-BE49-F238E27FC236}">
                <a16:creationId xmlns:a16="http://schemas.microsoft.com/office/drawing/2014/main" id="{EA02892F-703C-5D69-BDD8-6E6F0B579E33}"/>
              </a:ext>
            </a:extLst>
          </p:cNvPr>
          <p:cNvSpPr txBox="1"/>
          <p:nvPr/>
        </p:nvSpPr>
        <p:spPr>
          <a:xfrm>
            <a:off x="1370278" y="1821459"/>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9" name="TextBox 8">
            <a:extLst>
              <a:ext uri="{FF2B5EF4-FFF2-40B4-BE49-F238E27FC236}">
                <a16:creationId xmlns:a16="http://schemas.microsoft.com/office/drawing/2014/main" id="{B380737A-D7E3-29F0-655E-18255C389A26}"/>
              </a:ext>
            </a:extLst>
          </p:cNvPr>
          <p:cNvSpPr txBox="1"/>
          <p:nvPr/>
        </p:nvSpPr>
        <p:spPr>
          <a:xfrm>
            <a:off x="619246" y="2022584"/>
            <a:ext cx="3854368" cy="275075"/>
          </a:xfrm>
          <a:prstGeom prst="rect">
            <a:avLst/>
          </a:prstGeom>
          <a:noFill/>
        </p:spPr>
        <p:txBody>
          <a:bodyPr wrap="square">
            <a:spAutoFit/>
          </a:bodyPr>
          <a:lstStyle/>
          <a:p>
            <a:pPr>
              <a:lnSpc>
                <a:spcPts val="1106"/>
              </a:lnSpc>
              <a:defRPr/>
            </a:pPr>
            <a:r>
              <a:rPr lang="en-US" sz="2000" b="1" dirty="0">
                <a:ln w="9525" cap="flat" cmpd="sng" algn="ctr">
                  <a:noFill/>
                  <a:prstDash val="solid"/>
                  <a:round/>
                  <a:headEnd type="none" w="med" len="med"/>
                  <a:tailEnd type="none" w="med" len="med"/>
                </a:ln>
                <a:solidFill>
                  <a:srgbClr val="000000"/>
                </a:solidFill>
                <a:latin typeface="Courier New"/>
                <a:cs typeface="Courier New"/>
              </a:rPr>
              <a:t>OUTPUT:</a:t>
            </a:r>
            <a:endParaRPr lang="en-IN" sz="2000" b="1" dirty="0">
              <a:ln w="9525" cap="flat" cmpd="sng" algn="ctr">
                <a:noFill/>
                <a:prstDash val="solid"/>
                <a:round/>
                <a:headEnd type="none" w="med" len="med"/>
                <a:tailEnd type="none" w="med" len="med"/>
              </a:ln>
              <a:solidFill>
                <a:srgbClr val="000000"/>
              </a:solidFill>
              <a:latin typeface="Courier New"/>
              <a:cs typeface="Courier New"/>
            </a:endParaRPr>
          </a:p>
        </p:txBody>
      </p:sp>
      <p:pic>
        <p:nvPicPr>
          <p:cNvPr id="13" name="Picture 12">
            <a:extLst>
              <a:ext uri="{FF2B5EF4-FFF2-40B4-BE49-F238E27FC236}">
                <a16:creationId xmlns:a16="http://schemas.microsoft.com/office/drawing/2014/main" id="{C10D4761-18A1-4126-E48C-0964B1D12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47" y="2384295"/>
            <a:ext cx="6382444" cy="2809371"/>
          </a:xfrm>
          <a:prstGeom prst="rect">
            <a:avLst/>
          </a:prstGeom>
        </p:spPr>
      </p:pic>
      <p:pic>
        <p:nvPicPr>
          <p:cNvPr id="15" name="Picture 14">
            <a:extLst>
              <a:ext uri="{FF2B5EF4-FFF2-40B4-BE49-F238E27FC236}">
                <a16:creationId xmlns:a16="http://schemas.microsoft.com/office/drawing/2014/main" id="{8023B2C6-5D1F-6BCE-6BD3-E4E103E63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47" y="5398754"/>
            <a:ext cx="6382444" cy="3080342"/>
          </a:xfrm>
          <a:prstGeom prst="rect">
            <a:avLst/>
          </a:prstGeom>
        </p:spPr>
      </p:pic>
      <p:sp>
        <p:nvSpPr>
          <p:cNvPr id="18" name="TextBox 17">
            <a:extLst>
              <a:ext uri="{FF2B5EF4-FFF2-40B4-BE49-F238E27FC236}">
                <a16:creationId xmlns:a16="http://schemas.microsoft.com/office/drawing/2014/main" id="{81C5AACB-A8F0-30BA-FA37-02F664625BEE}"/>
              </a:ext>
            </a:extLst>
          </p:cNvPr>
          <p:cNvSpPr txBox="1"/>
          <p:nvPr/>
        </p:nvSpPr>
        <p:spPr>
          <a:xfrm>
            <a:off x="3402875" y="8990568"/>
            <a:ext cx="3853542" cy="369332"/>
          </a:xfrm>
          <a:prstGeom prst="rect">
            <a:avLst/>
          </a:prstGeom>
          <a:noFill/>
        </p:spPr>
        <p:txBody>
          <a:bodyPr wrap="square">
            <a:spAutoFit/>
          </a:bodyPr>
          <a:lstStyle/>
          <a:p>
            <a:r>
              <a:rPr lang="en-US" sz="1800" dirty="0">
                <a:latin typeface="Bahnschrift" panose="020B0502040204020203" pitchFamily="34" charset="0"/>
              </a:rPr>
              <a:t> 8</a:t>
            </a:r>
            <a:endParaRPr lang="en-IN" dirty="0"/>
          </a:p>
        </p:txBody>
      </p:sp>
    </p:spTree>
    <p:extLst>
      <p:ext uri="{BB962C8B-B14F-4D97-AF65-F5344CB8AC3E}">
        <p14:creationId xmlns:p14="http://schemas.microsoft.com/office/powerpoint/2010/main" val="22354801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6F746-E5EA-E352-215E-695A7FD9F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6" y="666207"/>
            <a:ext cx="7223760" cy="7889964"/>
          </a:xfrm>
          <a:prstGeom prst="rect">
            <a:avLst/>
          </a:prstGeom>
        </p:spPr>
      </p:pic>
      <p:sp>
        <p:nvSpPr>
          <p:cNvPr id="5" name="TextBox 4">
            <a:extLst>
              <a:ext uri="{FF2B5EF4-FFF2-40B4-BE49-F238E27FC236}">
                <a16:creationId xmlns:a16="http://schemas.microsoft.com/office/drawing/2014/main" id="{AD0B6A28-BA0C-5268-57FC-B5856044A1D6}"/>
              </a:ext>
            </a:extLst>
          </p:cNvPr>
          <p:cNvSpPr txBox="1"/>
          <p:nvPr/>
        </p:nvSpPr>
        <p:spPr>
          <a:xfrm>
            <a:off x="3442063" y="8861362"/>
            <a:ext cx="3853542" cy="369332"/>
          </a:xfrm>
          <a:prstGeom prst="rect">
            <a:avLst/>
          </a:prstGeom>
          <a:noFill/>
        </p:spPr>
        <p:txBody>
          <a:bodyPr wrap="square">
            <a:spAutoFit/>
          </a:bodyPr>
          <a:lstStyle/>
          <a:p>
            <a:r>
              <a:rPr lang="en-US" sz="1800" dirty="0">
                <a:latin typeface="Bahnschrift" panose="020B0502040204020203" pitchFamily="34" charset="0"/>
              </a:rPr>
              <a:t> 9</a:t>
            </a:r>
            <a:endParaRPr lang="en-IN" dirty="0"/>
          </a:p>
        </p:txBody>
      </p:sp>
    </p:spTree>
    <p:extLst>
      <p:ext uri="{BB962C8B-B14F-4D97-AF65-F5344CB8AC3E}">
        <p14:creationId xmlns:p14="http://schemas.microsoft.com/office/powerpoint/2010/main" val="5973094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object 4">
            <a:extLst>
              <a:ext uri="{FF2B5EF4-FFF2-40B4-BE49-F238E27FC236}">
                <a16:creationId xmlns:a16="http://schemas.microsoft.com/office/drawing/2014/main" id="{736F131A-2692-89FF-783E-282C2E3C3033}"/>
              </a:ext>
            </a:extLst>
          </p:cNvPr>
          <p:cNvSpPr txBox="1">
            <a:spLocks noChangeArrowheads="1"/>
          </p:cNvSpPr>
          <p:nvPr/>
        </p:nvSpPr>
        <p:spPr bwMode="auto">
          <a:xfrm>
            <a:off x="2564097" y="172267"/>
            <a:ext cx="2211454" cy="30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defTabSz="850941" eaLnBrk="0" fontAlgn="base" hangingPunct="0">
              <a:lnSpc>
                <a:spcPts val="2269"/>
              </a:lnSpc>
              <a:spcBef>
                <a:spcPct val="0"/>
              </a:spcBef>
              <a:spcAft>
                <a:spcPct val="0"/>
              </a:spcAft>
              <a:buSzTx/>
            </a:pPr>
            <a:r>
              <a:rPr lang="en-US" altLang="en-US" sz="2400" b="1" dirty="0">
                <a:solidFill>
                  <a:srgbClr val="000000"/>
                </a:solidFill>
                <a:latin typeface="Book Antiqua" panose="02040602050305030304" pitchFamily="18" charset="0"/>
                <a:ea typeface="Calibri"/>
              </a:rPr>
              <a:t>CONCLUSION</a:t>
            </a:r>
            <a:endParaRPr lang="en-US" altLang="en-US" sz="2233" b="1" dirty="0">
              <a:solidFill>
                <a:srgbClr val="000000"/>
              </a:solidFill>
              <a:latin typeface="Book Antiqua" panose="02040602050305030304" pitchFamily="18" charset="0"/>
              <a:ea typeface="Calibri"/>
            </a:endParaRPr>
          </a:p>
        </p:txBody>
      </p:sp>
      <p:sp>
        <p:nvSpPr>
          <p:cNvPr id="61443" name="object 5">
            <a:extLst>
              <a:ext uri="{FF2B5EF4-FFF2-40B4-BE49-F238E27FC236}">
                <a16:creationId xmlns:a16="http://schemas.microsoft.com/office/drawing/2014/main" id="{D7A79A92-8887-E2EF-074A-809E18005530}"/>
              </a:ext>
            </a:extLst>
          </p:cNvPr>
          <p:cNvSpPr txBox="1">
            <a:spLocks noChangeArrowheads="1"/>
          </p:cNvSpPr>
          <p:nvPr/>
        </p:nvSpPr>
        <p:spPr bwMode="auto">
          <a:xfrm>
            <a:off x="636081" y="731243"/>
            <a:ext cx="6006527" cy="272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algn="just" defTabSz="850941" fontAlgn="base">
              <a:spcBef>
                <a:spcPct val="0"/>
              </a:spcBef>
              <a:spcAft>
                <a:spcPct val="0"/>
              </a:spcAft>
            </a:pPr>
            <a:endParaRPr lang="en-US" altLang="en-US" sz="1489" dirty="0">
              <a:solidFill>
                <a:prstClr val="black"/>
              </a:solidFill>
              <a:latin typeface="Baskerville Old Face" panose="02020602080505020303" pitchFamily="18" charset="0"/>
              <a:ea typeface="Calibri"/>
            </a:endParaRPr>
          </a:p>
          <a:p>
            <a:pPr algn="just" defTabSz="850941" fontAlgn="base">
              <a:spcBef>
                <a:spcPct val="0"/>
              </a:spcBef>
              <a:spcAft>
                <a:spcPct val="0"/>
              </a:spcAft>
            </a:pPr>
            <a:r>
              <a:rPr lang="en-US" altLang="en-US" sz="1489" dirty="0">
                <a:solidFill>
                  <a:prstClr val="black"/>
                </a:solidFill>
                <a:latin typeface="Baskerville Old Face" panose="02020602080505020303" pitchFamily="18" charset="0"/>
                <a:ea typeface="Calibri"/>
              </a:rPr>
              <a:t>Overall, the conclusion would provide an evaluation of the success of the project, considering factors such as usability, functionality, and user experience. It would also discuss any potential areas for further development or improvements.</a:t>
            </a:r>
          </a:p>
          <a:p>
            <a:pPr algn="just" defTabSz="850941" fontAlgn="base">
              <a:spcBef>
                <a:spcPct val="0"/>
              </a:spcBef>
              <a:spcAft>
                <a:spcPct val="0"/>
              </a:spcAft>
            </a:pPr>
            <a:endParaRPr lang="en-US" altLang="en-US" sz="1489" dirty="0">
              <a:solidFill>
                <a:prstClr val="black"/>
              </a:solidFill>
              <a:latin typeface="Baskerville Old Face" panose="02020602080505020303" pitchFamily="18" charset="0"/>
              <a:ea typeface="Calibri"/>
            </a:endParaRPr>
          </a:p>
          <a:p>
            <a:pPr algn="just" defTabSz="850941" fontAlgn="base">
              <a:spcBef>
                <a:spcPct val="0"/>
              </a:spcBef>
              <a:spcAft>
                <a:spcPct val="0"/>
              </a:spcAft>
            </a:pPr>
            <a:r>
              <a:rPr lang="en-US" altLang="en-US" sz="1489" dirty="0">
                <a:solidFill>
                  <a:prstClr val="black"/>
                </a:solidFill>
                <a:latin typeface="Baskerville Old Face" panose="02020602080505020303" pitchFamily="18" charset="0"/>
                <a:ea typeface="Calibri"/>
              </a:rPr>
              <a:t>In conclusion, a </a:t>
            </a:r>
            <a:r>
              <a:rPr lang="en-US" altLang="en-US" sz="1489" b="1" dirty="0">
                <a:solidFill>
                  <a:prstClr val="black"/>
                </a:solidFill>
                <a:latin typeface="Baskerville Old Face" panose="02020602080505020303" pitchFamily="18" charset="0"/>
                <a:ea typeface="Calibri"/>
              </a:rPr>
              <a:t>Shopping cart </a:t>
            </a:r>
            <a:r>
              <a:rPr lang="en-US" altLang="en-US" sz="1489" dirty="0">
                <a:solidFill>
                  <a:prstClr val="black"/>
                </a:solidFill>
                <a:latin typeface="Baskerville Old Face" panose="02020602080505020303" pitchFamily="18" charset="0"/>
                <a:ea typeface="Calibri"/>
              </a:rPr>
              <a:t>application using Java programming can be a challenging but rewarding project. By using Java programming, developers can create a powerful and flexible application that can provide a fun and engaging experience for users. However, it requires careful planning, development, and testing to ensure that the application is functional, reliable, and user-friendly.</a:t>
            </a:r>
          </a:p>
          <a:p>
            <a:pPr defTabSz="850941" eaLnBrk="0" fontAlgn="base" hangingPunct="0">
              <a:lnSpc>
                <a:spcPts val="1594"/>
              </a:lnSpc>
              <a:spcBef>
                <a:spcPct val="0"/>
              </a:spcBef>
              <a:spcAft>
                <a:spcPct val="0"/>
              </a:spcAft>
              <a:buSzTx/>
            </a:pPr>
            <a:endParaRPr lang="en-US" altLang="en-US" sz="1489" b="1" dirty="0">
              <a:solidFill>
                <a:prstClr val="black"/>
              </a:solidFill>
              <a:latin typeface="Baskerville Old Face" panose="02020602080505020303" pitchFamily="18" charset="0"/>
              <a:ea typeface="Calibri"/>
            </a:endParaRPr>
          </a:p>
        </p:txBody>
      </p:sp>
      <p:sp>
        <p:nvSpPr>
          <p:cNvPr id="3" name="TextBox 2">
            <a:extLst>
              <a:ext uri="{FF2B5EF4-FFF2-40B4-BE49-F238E27FC236}">
                <a16:creationId xmlns:a16="http://schemas.microsoft.com/office/drawing/2014/main" id="{78046CDF-BC66-E55F-35D3-B477C0F13C71}"/>
              </a:ext>
            </a:extLst>
          </p:cNvPr>
          <p:cNvSpPr txBox="1"/>
          <p:nvPr/>
        </p:nvSpPr>
        <p:spPr>
          <a:xfrm>
            <a:off x="3574029" y="8628657"/>
            <a:ext cx="3853542" cy="369332"/>
          </a:xfrm>
          <a:prstGeom prst="rect">
            <a:avLst/>
          </a:prstGeom>
          <a:noFill/>
        </p:spPr>
        <p:txBody>
          <a:bodyPr wrap="square">
            <a:spAutoFit/>
          </a:bodyPr>
          <a:lstStyle/>
          <a:p>
            <a:r>
              <a:rPr lang="en-US" sz="1800" dirty="0">
                <a:latin typeface="Bahnschrift" panose="020B0502040204020203" pitchFamily="34" charset="0"/>
              </a:rPr>
              <a:t> 10</a:t>
            </a:r>
            <a:endParaRPr lang="en-IN" dirty="0"/>
          </a:p>
        </p:txBody>
      </p:sp>
    </p:spTree>
    <p:extLst>
      <p:ext uri="{BB962C8B-B14F-4D97-AF65-F5344CB8AC3E}">
        <p14:creationId xmlns:p14="http://schemas.microsoft.com/office/powerpoint/2010/main" val="1964607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1766-1002-C3CE-6104-909B68B8CCFF}"/>
              </a:ext>
            </a:extLst>
          </p:cNvPr>
          <p:cNvSpPr>
            <a:spLocks noGrp="1"/>
          </p:cNvSpPr>
          <p:nvPr>
            <p:ph idx="1"/>
          </p:nvPr>
        </p:nvSpPr>
        <p:spPr>
          <a:xfrm>
            <a:off x="326572" y="391886"/>
            <a:ext cx="6988628" cy="8582297"/>
          </a:xfrm>
        </p:spPr>
        <p:txBody>
          <a:bodyPr>
            <a:normAutofit/>
          </a:bodyPr>
          <a:lstStyle/>
          <a:p>
            <a:pPr marL="0" indent="0">
              <a:buNone/>
            </a:pPr>
            <a:r>
              <a:rPr lang="en-US" sz="3600" dirty="0">
                <a:latin typeface="Arial Rounded MT Bold" panose="020F0704030504030204" pitchFamily="34" charset="0"/>
              </a:rPr>
              <a:t>            </a:t>
            </a:r>
            <a:r>
              <a:rPr lang="en-US" sz="3600" dirty="0">
                <a:latin typeface="BankGothic Md BT" panose="020B0807020203060204" pitchFamily="34" charset="0"/>
              </a:rPr>
              <a:t>Acknowledgment</a:t>
            </a:r>
            <a:endParaRPr lang="en-US" sz="3200" dirty="0">
              <a:latin typeface="BankGothic Md BT" panose="020B0807020203060204" pitchFamily="34" charset="0"/>
            </a:endParaRPr>
          </a:p>
          <a:p>
            <a:pPr marL="0" indent="0" algn="just">
              <a:lnSpc>
                <a:spcPct val="100000"/>
              </a:lnSpc>
              <a:buNone/>
            </a:pPr>
            <a:endParaRPr lang="en-US" sz="3200" dirty="0">
              <a:latin typeface="Bodoni MT" panose="02070603080606020203" pitchFamily="18" charset="0"/>
            </a:endParaRPr>
          </a:p>
          <a:p>
            <a:pPr marL="0" indent="0" algn="just">
              <a:lnSpc>
                <a:spcPct val="100000"/>
              </a:lnSpc>
              <a:buNone/>
            </a:pPr>
            <a:r>
              <a:rPr lang="en-IN" sz="2400" dirty="0">
                <a:latin typeface="Bodoni MT" panose="02070603080606020203" pitchFamily="18" charset="0"/>
              </a:rPr>
              <a:t>We the members  of the group are highly  grateful to</a:t>
            </a:r>
          </a:p>
          <a:p>
            <a:pPr marL="0" indent="0" algn="just">
              <a:lnSpc>
                <a:spcPct val="100000"/>
              </a:lnSpc>
              <a:buNone/>
            </a:pPr>
            <a:r>
              <a:rPr lang="en-IN" sz="2400" b="1" dirty="0">
                <a:latin typeface="Bodoni MT" panose="02070603080606020203" pitchFamily="18" charset="0"/>
              </a:rPr>
              <a:t>Mr. </a:t>
            </a:r>
            <a:r>
              <a:rPr lang="en-IN" sz="2400" b="1" dirty="0" err="1">
                <a:latin typeface="Bodoni MT" panose="02070603080606020203" pitchFamily="18" charset="0"/>
              </a:rPr>
              <a:t>Bheemesh</a:t>
            </a:r>
            <a:r>
              <a:rPr lang="en-IN" sz="2400" b="1" dirty="0">
                <a:latin typeface="Bodoni MT" panose="02070603080606020203" pitchFamily="18" charset="0"/>
              </a:rPr>
              <a:t> </a:t>
            </a:r>
            <a:r>
              <a:rPr lang="en-IN" sz="2400" b="1" dirty="0" err="1">
                <a:latin typeface="Bodoni MT" panose="02070603080606020203" pitchFamily="18" charset="0"/>
              </a:rPr>
              <a:t>Raghupathy</a:t>
            </a:r>
            <a:r>
              <a:rPr lang="en-IN" sz="2400" b="1" dirty="0">
                <a:latin typeface="Bodoni MT" panose="02070603080606020203" pitchFamily="18" charset="0"/>
              </a:rPr>
              <a:t> </a:t>
            </a:r>
            <a:r>
              <a:rPr lang="en-IN" sz="2400" dirty="0">
                <a:latin typeface="Bodoni MT" panose="02070603080606020203" pitchFamily="18" charset="0"/>
              </a:rPr>
              <a:t>for his untiring help and encouragement during the course  of project titled</a:t>
            </a:r>
          </a:p>
          <a:p>
            <a:pPr marL="0" indent="0" algn="just">
              <a:lnSpc>
                <a:spcPct val="100000"/>
              </a:lnSpc>
              <a:buNone/>
            </a:pPr>
            <a:r>
              <a:rPr lang="en-IN" sz="2400" b="1" dirty="0">
                <a:latin typeface="Bodoni MT" panose="02070603080606020203" pitchFamily="18" charset="0"/>
              </a:rPr>
              <a:t>“Shopping Cart” </a:t>
            </a:r>
            <a:r>
              <a:rPr lang="en-IN" sz="2400" dirty="0">
                <a:latin typeface="Bodoni MT" panose="02070603080606020203" pitchFamily="18" charset="0"/>
              </a:rPr>
              <a:t>an application built using Java.</a:t>
            </a:r>
          </a:p>
          <a:p>
            <a:pPr marL="0" indent="0" algn="just">
              <a:buNone/>
            </a:pPr>
            <a:endParaRPr lang="en-IN" sz="2400" dirty="0">
              <a:latin typeface="Bodoni MT" panose="02070603080606020203" pitchFamily="18" charset="0"/>
            </a:endParaRPr>
          </a:p>
          <a:p>
            <a:pPr marL="0" indent="0" algn="just">
              <a:buNone/>
            </a:pPr>
            <a:r>
              <a:rPr lang="en-IN" sz="2400" dirty="0">
                <a:latin typeface="Bodoni MT" panose="02070603080606020203" pitchFamily="18" charset="0"/>
              </a:rPr>
              <a:t>I highly acknowledge with deepest sense of gratitude  and indebtedness, his great coordination and support</a:t>
            </a:r>
          </a:p>
          <a:p>
            <a:pPr marL="0" indent="0" algn="just">
              <a:buNone/>
            </a:pPr>
            <a:r>
              <a:rPr lang="en-IN" sz="2400" dirty="0">
                <a:latin typeface="Bodoni MT" panose="02070603080606020203" pitchFamily="18" charset="0"/>
              </a:rPr>
              <a:t>throughout the course of work</a:t>
            </a:r>
          </a:p>
          <a:p>
            <a:pPr marL="0" indent="0" algn="r">
              <a:buNone/>
            </a:pPr>
            <a:endParaRPr lang="en-IN" sz="2400" dirty="0">
              <a:latin typeface="Bodoni MT" panose="02070603080606020203" pitchFamily="18" charset="0"/>
            </a:endParaRPr>
          </a:p>
          <a:p>
            <a:pPr marL="0" indent="0" algn="just">
              <a:buNone/>
            </a:pPr>
            <a:r>
              <a:rPr lang="en-IN" sz="2400" dirty="0">
                <a:latin typeface="Bodoni MT" panose="02070603080606020203" pitchFamily="18" charset="0"/>
              </a:rPr>
              <a:t>It is a great pleasure to present this report based on </a:t>
            </a:r>
            <a:r>
              <a:rPr lang="en-IN" sz="2400" b="1" dirty="0">
                <a:latin typeface="Bodoni MT" panose="02070603080606020203" pitchFamily="18" charset="0"/>
              </a:rPr>
              <a:t>“Shopping Cart” </a:t>
            </a:r>
            <a:r>
              <a:rPr lang="en-IN" sz="2400" dirty="0">
                <a:latin typeface="Bodoni MT" panose="02070603080606020203" pitchFamily="18" charset="0"/>
              </a:rPr>
              <a:t>undertaken by me as a part of my curriculum.</a:t>
            </a:r>
          </a:p>
          <a:p>
            <a:pPr marL="0" indent="0">
              <a:buNone/>
            </a:pPr>
            <a:endParaRPr lang="en-IN" sz="2400" b="1" dirty="0"/>
          </a:p>
        </p:txBody>
      </p:sp>
      <p:sp>
        <p:nvSpPr>
          <p:cNvPr id="6" name="Rectangle 5">
            <a:extLst>
              <a:ext uri="{FF2B5EF4-FFF2-40B4-BE49-F238E27FC236}">
                <a16:creationId xmlns:a16="http://schemas.microsoft.com/office/drawing/2014/main" id="{7295F1D8-D69D-A2C1-4041-D42A627EF93A}"/>
              </a:ext>
            </a:extLst>
          </p:cNvPr>
          <p:cNvSpPr/>
          <p:nvPr/>
        </p:nvSpPr>
        <p:spPr>
          <a:xfrm>
            <a:off x="143692" y="143692"/>
            <a:ext cx="7406640" cy="9000308"/>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9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793FD-4F16-E736-F6FE-B9C0E3CA8852}"/>
              </a:ext>
            </a:extLst>
          </p:cNvPr>
          <p:cNvSpPr>
            <a:spLocks noGrp="1"/>
          </p:cNvSpPr>
          <p:nvPr>
            <p:ph idx="1"/>
          </p:nvPr>
        </p:nvSpPr>
        <p:spPr>
          <a:xfrm>
            <a:off x="325098" y="472526"/>
            <a:ext cx="7053942" cy="8712926"/>
          </a:xfrm>
        </p:spPr>
        <p:txBody>
          <a:bodyPr>
            <a:normAutofit/>
          </a:bodyPr>
          <a:lstStyle/>
          <a:p>
            <a:pPr marL="0" indent="0">
              <a:buNone/>
            </a:pPr>
            <a:r>
              <a:rPr lang="en-US" sz="4000" dirty="0">
                <a:latin typeface="BankGothic Md BT" panose="020B0807020203060204" pitchFamily="34" charset="0"/>
              </a:rPr>
              <a:t>         CONTENTS</a:t>
            </a:r>
            <a:endParaRPr lang="en-IN" sz="4000" dirty="0">
              <a:latin typeface="BankGothic Md BT" panose="020B0807020203060204" pitchFamily="34" charset="0"/>
            </a:endParaRPr>
          </a:p>
        </p:txBody>
      </p:sp>
      <p:sp>
        <p:nvSpPr>
          <p:cNvPr id="5" name="Rectangle 4">
            <a:extLst>
              <a:ext uri="{FF2B5EF4-FFF2-40B4-BE49-F238E27FC236}">
                <a16:creationId xmlns:a16="http://schemas.microsoft.com/office/drawing/2014/main" id="{0982DAF9-B00E-9E73-F523-D094ABD3FA08}"/>
              </a:ext>
            </a:extLst>
          </p:cNvPr>
          <p:cNvSpPr/>
          <p:nvPr/>
        </p:nvSpPr>
        <p:spPr>
          <a:xfrm>
            <a:off x="195943" y="169818"/>
            <a:ext cx="7315200" cy="9052560"/>
          </a:xfrm>
          <a:prstGeom prst="rect">
            <a:avLst/>
          </a:prstGeom>
          <a:no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7">
            <a:extLst>
              <a:ext uri="{FF2B5EF4-FFF2-40B4-BE49-F238E27FC236}">
                <a16:creationId xmlns:a16="http://schemas.microsoft.com/office/drawing/2014/main" id="{EE44105A-0367-968F-AFA1-DF5E1527DD0F}"/>
              </a:ext>
            </a:extLst>
          </p:cNvPr>
          <p:cNvGraphicFramePr>
            <a:graphicFrameLocks noGrp="1"/>
          </p:cNvGraphicFramePr>
          <p:nvPr>
            <p:extLst>
              <p:ext uri="{D42A27DB-BD31-4B8C-83A1-F6EECF244321}">
                <p14:modId xmlns:p14="http://schemas.microsoft.com/office/powerpoint/2010/main" val="96242024"/>
              </p:ext>
            </p:extLst>
          </p:nvPr>
        </p:nvGraphicFramePr>
        <p:xfrm>
          <a:off x="1284023" y="1620456"/>
          <a:ext cx="5136093" cy="6169304"/>
        </p:xfrm>
        <a:graphic>
          <a:graphicData uri="http://schemas.openxmlformats.org/drawingml/2006/table">
            <a:tbl>
              <a:tblPr firstRow="1" bandRow="1">
                <a:tableStyleId>{5C22544A-7EE6-4342-B048-85BDC9FD1C3A}</a:tableStyleId>
              </a:tblPr>
              <a:tblGrid>
                <a:gridCol w="938316">
                  <a:extLst>
                    <a:ext uri="{9D8B030D-6E8A-4147-A177-3AD203B41FA5}">
                      <a16:colId xmlns:a16="http://schemas.microsoft.com/office/drawing/2014/main" val="4020680511"/>
                    </a:ext>
                  </a:extLst>
                </a:gridCol>
                <a:gridCol w="2951545">
                  <a:extLst>
                    <a:ext uri="{9D8B030D-6E8A-4147-A177-3AD203B41FA5}">
                      <a16:colId xmlns:a16="http://schemas.microsoft.com/office/drawing/2014/main" val="339169497"/>
                    </a:ext>
                  </a:extLst>
                </a:gridCol>
                <a:gridCol w="1246232">
                  <a:extLst>
                    <a:ext uri="{9D8B030D-6E8A-4147-A177-3AD203B41FA5}">
                      <a16:colId xmlns:a16="http://schemas.microsoft.com/office/drawing/2014/main" val="2094611562"/>
                    </a:ext>
                  </a:extLst>
                </a:gridCol>
              </a:tblGrid>
              <a:tr h="761452">
                <a:tc>
                  <a:txBody>
                    <a:bodyPr/>
                    <a:lstStyle/>
                    <a:p>
                      <a:r>
                        <a:rPr lang="en-US" sz="2000" dirty="0">
                          <a:solidFill>
                            <a:schemeClr val="tx1"/>
                          </a:solidFill>
                        </a:rPr>
                        <a:t>S.NO</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                    TITLE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770382" rtl="0" eaLnBrk="1" fontAlgn="auto" latinLnBrk="0" hangingPunct="1">
                        <a:lnSpc>
                          <a:spcPct val="100000"/>
                        </a:lnSpc>
                        <a:spcBef>
                          <a:spcPts val="0"/>
                        </a:spcBef>
                        <a:spcAft>
                          <a:spcPts val="0"/>
                        </a:spcAft>
                        <a:buClrTx/>
                        <a:buSzTx/>
                        <a:buFontTx/>
                        <a:buNone/>
                        <a:tabLst/>
                        <a:defRPr/>
                      </a:pPr>
                      <a:r>
                        <a:rPr lang="en-US" sz="2000" dirty="0">
                          <a:solidFill>
                            <a:schemeClr val="tx1"/>
                          </a:solidFill>
                        </a:rPr>
                        <a:t>PAGE.NO</a:t>
                      </a:r>
                      <a:endParaRPr lang="en-IN" sz="18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0709205"/>
                  </a:ext>
                </a:extLst>
              </a:tr>
              <a:tr h="844814">
                <a:tc>
                  <a:txBody>
                    <a:bodyPr/>
                    <a:lstStyle/>
                    <a:p>
                      <a:r>
                        <a:rPr lang="en-US" sz="2000" b="1" dirty="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INTRODUCTION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405410"/>
                  </a:ext>
                </a:extLst>
              </a:tr>
              <a:tr h="761452">
                <a:tc>
                  <a:txBody>
                    <a:bodyPr/>
                    <a:lstStyle/>
                    <a:p>
                      <a:r>
                        <a:rPr lang="en-US" sz="2000" b="1" dirty="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 RESEARCH AND METHODLOGY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3823105"/>
                  </a:ext>
                </a:extLst>
              </a:tr>
              <a:tr h="761452">
                <a:tc>
                  <a:txBody>
                    <a:bodyPr/>
                    <a:lstStyle/>
                    <a:p>
                      <a:r>
                        <a:rPr lang="en-US" sz="2000" b="1" dirty="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HARDWARE AND SOFTWARE REQUIREMENTS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820999"/>
                  </a:ext>
                </a:extLst>
              </a:tr>
              <a:tr h="761452">
                <a:tc>
                  <a:txBody>
                    <a:bodyPr/>
                    <a:lstStyle/>
                    <a:p>
                      <a:r>
                        <a:rPr lang="en-US" sz="2000" b="1" dirty="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FLOWCHART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8515633"/>
                  </a:ext>
                </a:extLst>
              </a:tr>
              <a:tr h="755778">
                <a:tc>
                  <a:txBody>
                    <a:bodyPr/>
                    <a:lstStyle/>
                    <a:p>
                      <a:r>
                        <a:rPr lang="en-US" sz="2000" b="1" dirty="0"/>
                        <a:t>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SOURCE CODE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5-7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1116356"/>
                  </a:ext>
                </a:extLst>
              </a:tr>
              <a:tr h="761452">
                <a:tc>
                  <a:txBody>
                    <a:bodyPr/>
                    <a:lstStyle/>
                    <a:p>
                      <a:r>
                        <a:rPr lang="en-US" sz="2000" b="1" dirty="0"/>
                        <a:t>6</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8-9</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70435"/>
                  </a:ext>
                </a:extLst>
              </a:tr>
              <a:tr h="761452">
                <a:tc>
                  <a:txBody>
                    <a:bodyPr/>
                    <a:lstStyle/>
                    <a:p>
                      <a:r>
                        <a:rPr lang="en-US" sz="2000" b="1" dirty="0"/>
                        <a:t>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CONCLUSION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a:t>10</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5637537"/>
                  </a:ext>
                </a:extLst>
              </a:tr>
            </a:tbl>
          </a:graphicData>
        </a:graphic>
      </p:graphicFrame>
    </p:spTree>
    <p:extLst>
      <p:ext uri="{BB962C8B-B14F-4D97-AF65-F5344CB8AC3E}">
        <p14:creationId xmlns:p14="http://schemas.microsoft.com/office/powerpoint/2010/main" val="267005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1766-1002-C3CE-6104-909B68B8CCFF}"/>
              </a:ext>
            </a:extLst>
          </p:cNvPr>
          <p:cNvSpPr>
            <a:spLocks noGrp="1"/>
          </p:cNvSpPr>
          <p:nvPr>
            <p:ph idx="1"/>
          </p:nvPr>
        </p:nvSpPr>
        <p:spPr>
          <a:xfrm>
            <a:off x="357755" y="388801"/>
            <a:ext cx="6988628" cy="8582297"/>
          </a:xfrm>
        </p:spPr>
        <p:txBody>
          <a:bodyPr>
            <a:noAutofit/>
          </a:bodyPr>
          <a:lstStyle/>
          <a:p>
            <a:pPr marL="0" indent="0">
              <a:lnSpc>
                <a:spcPct val="100000"/>
              </a:lnSpc>
              <a:buNone/>
            </a:pPr>
            <a:r>
              <a:rPr lang="en-US" sz="1800" dirty="0">
                <a:latin typeface="BankGothic Md BT" panose="020B0807020203060204" pitchFamily="34" charset="0"/>
              </a:rPr>
              <a:t>                    </a:t>
            </a:r>
            <a:r>
              <a:rPr lang="en-US" sz="2000" dirty="0">
                <a:latin typeface="BankGothic Md BT" panose="020B0807020203060204" pitchFamily="34" charset="0"/>
              </a:rPr>
              <a:t>     INTRODUCTION</a:t>
            </a:r>
          </a:p>
          <a:p>
            <a:pPr marL="0" indent="0" algn="just">
              <a:lnSpc>
                <a:spcPct val="100000"/>
              </a:lnSpc>
              <a:buNone/>
            </a:pPr>
            <a:endParaRPr lang="en-US" sz="1800" dirty="0">
              <a:solidFill>
                <a:srgbClr val="D1D5DB"/>
              </a:solidFill>
              <a:latin typeface="Söhne"/>
            </a:endParaRPr>
          </a:p>
          <a:p>
            <a:pPr marL="0" indent="0" algn="just">
              <a:lnSpc>
                <a:spcPct val="150000"/>
              </a:lnSpc>
              <a:buNone/>
            </a:pPr>
            <a:r>
              <a:rPr lang="en-US" sz="1800" b="0" i="0" dirty="0">
                <a:effectLst/>
                <a:latin typeface="Söhne"/>
              </a:rPr>
              <a:t>In today's fast-paced world, shopping has become an integral part of our daily lives. And with the help of technology, it has become a seamless and easy process. One of the essential aspects of shopping is generating a shopping bill, which provides a detailed summary of the purchased items and their respective prices. Now, imagine being able to create a shopping bill with just a few clicks! That's where Java programming language comes in.</a:t>
            </a:r>
          </a:p>
          <a:p>
            <a:pPr marL="0" indent="0" algn="just">
              <a:lnSpc>
                <a:spcPct val="150000"/>
              </a:lnSpc>
              <a:buNone/>
            </a:pPr>
            <a:r>
              <a:rPr lang="en-US" sz="1800" b="0" i="0" dirty="0">
                <a:effectLst/>
                <a:latin typeface="Söhne"/>
              </a:rPr>
              <a:t>Java is a powerful and versatile programming language that is widely used for developing desktop, mobile, and web applications. With its easy-to-understand syntax and robust libraries, Java can be an ideal choice for creating shopping bill software. In this project, we will leverage the power of Java to create a program that generates a comprehensive shopping bill for a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Our program will take inputs from the user, including the number of items purchased, and the name and price of each item. It will then calculate the total cost of the purchase and generate a detailed bill for the customer. The program will be user-friendly, making the shopping experience hassle-free and enjoyable for the customer. With Java, we can create a shopping bill software that is both efficient and user-friendly, making the shopping experience a breeze for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1</a:t>
            </a:r>
          </a:p>
          <a:p>
            <a:pPr marL="0" indent="0">
              <a:lnSpc>
                <a:spcPct val="100000"/>
              </a:lnSpc>
              <a:buNone/>
            </a:pPr>
            <a:endParaRPr lang="en-US" sz="1800" b="1" dirty="0">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solidFill>
                <a:srgbClr val="D1D5DB"/>
              </a:solidFill>
              <a:latin typeface="Söhne"/>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endParaRPr lang="en-US" sz="1800" b="1" dirty="0">
              <a:latin typeface="Bell MT" panose="02020503060305020303" pitchFamily="18" charset="0"/>
            </a:endParaRPr>
          </a:p>
          <a:p>
            <a:pPr marL="0" indent="0">
              <a:lnSpc>
                <a:spcPct val="100000"/>
              </a:lnSpc>
              <a:buNone/>
            </a:pPr>
            <a:r>
              <a:rPr lang="en-US" sz="1800" b="1" dirty="0">
                <a:latin typeface="Bell MT" panose="02020503060305020303" pitchFamily="18" charset="0"/>
              </a:rPr>
              <a:t>                                         1</a:t>
            </a:r>
            <a:endParaRPr lang="en-IN" sz="1800" b="1" dirty="0">
              <a:latin typeface="Bell MT" panose="02020503060305020303" pitchFamily="18" charset="0"/>
            </a:endParaRPr>
          </a:p>
        </p:txBody>
      </p:sp>
      <p:sp>
        <p:nvSpPr>
          <p:cNvPr id="6" name="Rectangle 5">
            <a:extLst>
              <a:ext uri="{FF2B5EF4-FFF2-40B4-BE49-F238E27FC236}">
                <a16:creationId xmlns:a16="http://schemas.microsoft.com/office/drawing/2014/main" id="{7295F1D8-D69D-A2C1-4041-D42A627EF93A}"/>
              </a:ext>
            </a:extLst>
          </p:cNvPr>
          <p:cNvSpPr/>
          <p:nvPr/>
        </p:nvSpPr>
        <p:spPr>
          <a:xfrm>
            <a:off x="143692" y="143692"/>
            <a:ext cx="7406640" cy="9000308"/>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01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1766-1002-C3CE-6104-909B68B8CCFF}"/>
              </a:ext>
            </a:extLst>
          </p:cNvPr>
          <p:cNvSpPr>
            <a:spLocks noGrp="1"/>
          </p:cNvSpPr>
          <p:nvPr>
            <p:ph idx="1"/>
          </p:nvPr>
        </p:nvSpPr>
        <p:spPr>
          <a:xfrm>
            <a:off x="357755" y="388801"/>
            <a:ext cx="6988628" cy="8582297"/>
          </a:xfrm>
        </p:spPr>
        <p:txBody>
          <a:bodyPr>
            <a:normAutofit fontScale="92500" lnSpcReduction="20000"/>
          </a:bodyPr>
          <a:lstStyle/>
          <a:p>
            <a:pPr marL="0" indent="0">
              <a:lnSpc>
                <a:spcPct val="150000"/>
              </a:lnSpc>
              <a:buNone/>
            </a:pPr>
            <a:r>
              <a:rPr lang="en-US" sz="2000" dirty="0">
                <a:latin typeface="BankGothic Md BT" panose="020B0807020203060204" pitchFamily="34" charset="0"/>
              </a:rPr>
              <a:t>              </a:t>
            </a:r>
            <a:r>
              <a:rPr lang="en-US" sz="2800" dirty="0">
                <a:latin typeface="BankGothic Md BT" panose="020B0807020203060204" pitchFamily="34" charset="0"/>
              </a:rPr>
              <a:t>research </a:t>
            </a:r>
            <a:r>
              <a:rPr lang="en-US" sz="2800" dirty="0" err="1">
                <a:latin typeface="BankGothic Md BT" panose="020B0807020203060204" pitchFamily="34" charset="0"/>
              </a:rPr>
              <a:t>methodlogy</a:t>
            </a:r>
            <a:endParaRPr lang="en-US" sz="2000" b="0" i="0" dirty="0">
              <a:solidFill>
                <a:srgbClr val="333333"/>
              </a:solidFill>
              <a:effectLst/>
              <a:latin typeface="HelveticaNeue Regular"/>
            </a:endParaRPr>
          </a:p>
          <a:p>
            <a:pPr marL="0" indent="0" algn="just">
              <a:lnSpc>
                <a:spcPct val="150000"/>
              </a:lnSpc>
              <a:buNone/>
            </a:pPr>
            <a:r>
              <a:rPr lang="en-US" sz="2100" b="0" i="0" dirty="0">
                <a:solidFill>
                  <a:srgbClr val="333333"/>
                </a:solidFill>
                <a:effectLst/>
                <a:latin typeface="Bahnschrift Light SemiCondensed" panose="020B0502040204020203" pitchFamily="34" charset="0"/>
              </a:rPr>
              <a:t>Combined with the </a:t>
            </a:r>
            <a:r>
              <a:rPr lang="en-US" sz="2100" b="1" i="0" dirty="0">
                <a:solidFill>
                  <a:srgbClr val="333333"/>
                </a:solidFill>
                <a:effectLst/>
                <a:latin typeface="Bahnschrift Light SemiCondensed" panose="020B0502040204020203" pitchFamily="34" charset="0"/>
              </a:rPr>
              <a:t>Java</a:t>
            </a:r>
            <a:r>
              <a:rPr lang="en-US" sz="2100" b="0" i="0" dirty="0">
                <a:solidFill>
                  <a:srgbClr val="333333"/>
                </a:solidFill>
                <a:effectLst/>
                <a:latin typeface="Bahnschrift Light SemiCondensed" panose="020B0502040204020203" pitchFamily="34" charset="0"/>
              </a:rPr>
              <a:t> language features, the paper proposed project-driven teaching model, and in-depth study of the mode of teaching the design principles and teaching of design and </a:t>
            </a:r>
            <a:r>
              <a:rPr lang="en-US" sz="2100" b="0" i="0" dirty="0" err="1">
                <a:solidFill>
                  <a:srgbClr val="333333"/>
                </a:solidFill>
                <a:effectLst/>
                <a:latin typeface="Bahnschrift Light SemiCondensed" panose="020B0502040204020203" pitchFamily="34" charset="0"/>
              </a:rPr>
              <a:t>implementation.Java</a:t>
            </a:r>
            <a:r>
              <a:rPr lang="en-US" sz="2100" b="0" i="0" dirty="0">
                <a:solidFill>
                  <a:srgbClr val="333333"/>
                </a:solidFill>
                <a:effectLst/>
                <a:latin typeface="Bahnschrift Light SemiCondensed" panose="020B0502040204020203" pitchFamily="34" charset="0"/>
              </a:rPr>
              <a:t> language is very popular object-oriented programming languages. Because of its many features are widely used in network programming.</a:t>
            </a:r>
          </a:p>
          <a:p>
            <a:pPr marL="0" indent="0" algn="just">
              <a:lnSpc>
                <a:spcPct val="150000"/>
              </a:lnSpc>
              <a:buNone/>
            </a:pPr>
            <a:endParaRPr lang="en-US" sz="2100" b="0" i="0" dirty="0">
              <a:solidFill>
                <a:srgbClr val="333333"/>
              </a:solidFill>
              <a:effectLst/>
              <a:latin typeface="Bahnschrift Light SemiCondensed" panose="020B0502040204020203" pitchFamily="34" charset="0"/>
            </a:endParaRPr>
          </a:p>
          <a:p>
            <a:pPr marL="0" indent="0" algn="just">
              <a:lnSpc>
                <a:spcPct val="150000"/>
              </a:lnSpc>
              <a:buNone/>
            </a:pPr>
            <a:r>
              <a:rPr lang="en-US" sz="2100" b="0" i="0" dirty="0">
                <a:solidFill>
                  <a:srgbClr val="D1D5DB"/>
                </a:solidFill>
                <a:effectLst/>
                <a:latin typeface="Söhne"/>
              </a:rPr>
              <a:t> </a:t>
            </a:r>
            <a:r>
              <a:rPr lang="en-US" sz="2100" b="0" i="0" dirty="0">
                <a:effectLst/>
                <a:latin typeface="Bahnschrift Light SemiCondensed" panose="020B0502040204020203" pitchFamily="34" charset="0"/>
              </a:rPr>
              <a:t>In today's digital era, shopping has become a seamless and easy process with the help of technology. The process of generating a shopping bill can be automated using Java programming language. Java is a powerful programming language that is widely used for developing desktop, mobile and web applications. In this project, we will use Java to create a program that generates a shopping bill for a customer based on the items they have purchased and their respective prices. The program will take inputs from the user, calculate the total cost of the purchased items and generate a detailed bill for the customer.</a:t>
            </a:r>
          </a:p>
          <a:p>
            <a:pPr marL="0" indent="0" algn="just">
              <a:lnSpc>
                <a:spcPct val="150000"/>
              </a:lnSpc>
              <a:buNone/>
            </a:pPr>
            <a:r>
              <a:rPr lang="en-US" sz="2100" b="0" i="0" dirty="0">
                <a:effectLst/>
                <a:latin typeface="Bahnschrift Light SemiCondensed" panose="020B0502040204020203" pitchFamily="34" charset="0"/>
              </a:rPr>
              <a:t> </a:t>
            </a:r>
          </a:p>
          <a:p>
            <a:pPr marL="0" indent="0" algn="just">
              <a:lnSpc>
                <a:spcPct val="150000"/>
              </a:lnSpc>
              <a:buNone/>
            </a:pPr>
            <a:endParaRPr lang="en-IN" sz="1900" b="1" dirty="0">
              <a:latin typeface="Bahnschrift Light SemiCondensed" panose="020B0502040204020203" pitchFamily="34" charset="0"/>
            </a:endParaRPr>
          </a:p>
          <a:p>
            <a:pPr marL="0" indent="0" algn="just">
              <a:lnSpc>
                <a:spcPct val="150000"/>
              </a:lnSpc>
              <a:buNone/>
            </a:pPr>
            <a:endParaRPr lang="en-IN" sz="1900" b="1" dirty="0">
              <a:latin typeface="Bahnschrift Light SemiCondensed" panose="020B0502040204020203" pitchFamily="34" charset="0"/>
            </a:endParaRPr>
          </a:p>
          <a:p>
            <a:pPr marL="0" indent="0" algn="just">
              <a:lnSpc>
                <a:spcPct val="150000"/>
              </a:lnSpc>
              <a:buNone/>
            </a:pPr>
            <a:r>
              <a:rPr lang="en-IN" sz="1900" b="1" dirty="0">
                <a:latin typeface="Bahnschrift Light SemiCondensed" panose="020B0502040204020203" pitchFamily="34" charset="0"/>
              </a:rPr>
              <a:t>                                                             2</a:t>
            </a:r>
          </a:p>
        </p:txBody>
      </p:sp>
      <p:sp>
        <p:nvSpPr>
          <p:cNvPr id="6" name="Rectangle 5">
            <a:extLst>
              <a:ext uri="{FF2B5EF4-FFF2-40B4-BE49-F238E27FC236}">
                <a16:creationId xmlns:a16="http://schemas.microsoft.com/office/drawing/2014/main" id="{7295F1D8-D69D-A2C1-4041-D42A627EF93A}"/>
              </a:ext>
            </a:extLst>
          </p:cNvPr>
          <p:cNvSpPr/>
          <p:nvPr/>
        </p:nvSpPr>
        <p:spPr>
          <a:xfrm>
            <a:off x="143692" y="143692"/>
            <a:ext cx="7406640" cy="9000308"/>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78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1766-1002-C3CE-6104-909B68B8CCFF}"/>
              </a:ext>
            </a:extLst>
          </p:cNvPr>
          <p:cNvSpPr>
            <a:spLocks noGrp="1"/>
          </p:cNvSpPr>
          <p:nvPr>
            <p:ph idx="1"/>
          </p:nvPr>
        </p:nvSpPr>
        <p:spPr>
          <a:xfrm>
            <a:off x="352698" y="388801"/>
            <a:ext cx="6988628" cy="8582297"/>
          </a:xfrm>
        </p:spPr>
        <p:txBody>
          <a:bodyPr>
            <a:normAutofit/>
          </a:bodyPr>
          <a:lstStyle/>
          <a:p>
            <a:pPr marL="0" indent="0">
              <a:lnSpc>
                <a:spcPct val="100000"/>
              </a:lnSpc>
              <a:buNone/>
            </a:pPr>
            <a:r>
              <a:rPr lang="en-US" sz="2800" dirty="0">
                <a:latin typeface="BankGothic Md BT" panose="020B0807020203060204" pitchFamily="34" charset="0"/>
              </a:rPr>
              <a:t> </a:t>
            </a:r>
            <a:r>
              <a:rPr lang="en-US" sz="2800" dirty="0">
                <a:latin typeface="Bahnschrift" panose="020B0502040204020203" pitchFamily="34" charset="0"/>
              </a:rPr>
              <a:t>Hardware and Software requirements:</a:t>
            </a:r>
          </a:p>
          <a:p>
            <a:pPr marL="0" indent="0">
              <a:lnSpc>
                <a:spcPct val="100000"/>
              </a:lnSpc>
              <a:buNone/>
            </a:pPr>
            <a:endParaRPr lang="en-US" sz="2800" dirty="0">
              <a:latin typeface="Bahnschrift" panose="020B0502040204020203" pitchFamily="34" charset="0"/>
            </a:endParaRPr>
          </a:p>
          <a:p>
            <a:pPr marL="0" indent="0">
              <a:lnSpc>
                <a:spcPct val="100000"/>
              </a:lnSpc>
              <a:buNone/>
            </a:pPr>
            <a:r>
              <a:rPr lang="en-US" sz="2800" dirty="0"/>
              <a:t>1.Minimum Hardware Requirements</a:t>
            </a:r>
          </a:p>
          <a:p>
            <a:pPr marL="0" indent="0">
              <a:lnSpc>
                <a:spcPct val="100000"/>
              </a:lnSpc>
              <a:buNone/>
            </a:pPr>
            <a:r>
              <a:rPr lang="en-US" sz="2800" dirty="0" err="1"/>
              <a:t>i</a:t>
            </a:r>
            <a:r>
              <a:rPr lang="en-US" sz="2800" dirty="0"/>
              <a:t>. Monitor </a:t>
            </a:r>
          </a:p>
          <a:p>
            <a:pPr marL="0" indent="0">
              <a:lnSpc>
                <a:spcPct val="100000"/>
              </a:lnSpc>
              <a:buNone/>
            </a:pPr>
            <a:r>
              <a:rPr lang="en-US" sz="2800" dirty="0"/>
              <a:t>ii. Keyboard</a:t>
            </a:r>
          </a:p>
          <a:p>
            <a:pPr marL="0" indent="0">
              <a:lnSpc>
                <a:spcPct val="100000"/>
              </a:lnSpc>
              <a:buNone/>
            </a:pPr>
            <a:r>
              <a:rPr lang="en-US" sz="2800" dirty="0"/>
              <a:t>iii. Mouse4</a:t>
            </a:r>
          </a:p>
          <a:p>
            <a:pPr marL="0" indent="0">
              <a:lnSpc>
                <a:spcPct val="100000"/>
              </a:lnSpc>
              <a:buNone/>
            </a:pPr>
            <a:endParaRPr lang="en-US" sz="2800" dirty="0"/>
          </a:p>
          <a:p>
            <a:pPr marL="0" indent="0">
              <a:lnSpc>
                <a:spcPct val="100000"/>
              </a:lnSpc>
              <a:buNone/>
            </a:pPr>
            <a:r>
              <a:rPr lang="en-US" sz="2800" dirty="0"/>
              <a:t>2.Minimum Software Requirements</a:t>
            </a:r>
          </a:p>
          <a:p>
            <a:pPr marL="0" indent="0">
              <a:lnSpc>
                <a:spcPct val="100000"/>
              </a:lnSpc>
              <a:buNone/>
            </a:pPr>
            <a:r>
              <a:rPr lang="en-US" sz="2800" dirty="0"/>
              <a:t> </a:t>
            </a:r>
            <a:r>
              <a:rPr lang="en-US" sz="2800" dirty="0" err="1"/>
              <a:t>i</a:t>
            </a:r>
            <a:r>
              <a:rPr lang="en-US" sz="2800" dirty="0"/>
              <a:t>. Operating System: Windows XP </a:t>
            </a:r>
          </a:p>
          <a:p>
            <a:pPr marL="0" indent="0">
              <a:lnSpc>
                <a:spcPct val="100000"/>
              </a:lnSpc>
              <a:buNone/>
            </a:pPr>
            <a:r>
              <a:rPr lang="en-US" sz="2800" dirty="0"/>
              <a:t>ii. Eclipse IDE</a:t>
            </a:r>
          </a:p>
          <a:p>
            <a:pPr marL="0" indent="0">
              <a:lnSpc>
                <a:spcPct val="100000"/>
              </a:lnSpc>
              <a:buNone/>
            </a:pPr>
            <a:endParaRPr lang="en-US" sz="2800" dirty="0">
              <a:latin typeface="Bahnschrift" panose="020B0502040204020203" pitchFamily="34" charset="0"/>
            </a:endParaRPr>
          </a:p>
          <a:p>
            <a:pPr marL="0" indent="0">
              <a:lnSpc>
                <a:spcPct val="100000"/>
              </a:lnSpc>
              <a:buNone/>
            </a:pPr>
            <a:endParaRPr lang="en-US" sz="2800" dirty="0">
              <a:latin typeface="Bahnschrift" panose="020B0502040204020203" pitchFamily="34" charset="0"/>
            </a:endParaRPr>
          </a:p>
          <a:p>
            <a:pPr marL="0" indent="0">
              <a:lnSpc>
                <a:spcPct val="100000"/>
              </a:lnSpc>
              <a:buNone/>
            </a:pPr>
            <a:endParaRPr lang="en-US" sz="2800" dirty="0">
              <a:latin typeface="Bahnschrift" panose="020B0502040204020203" pitchFamily="34" charset="0"/>
            </a:endParaRPr>
          </a:p>
          <a:p>
            <a:pPr marL="0" indent="0">
              <a:lnSpc>
                <a:spcPct val="100000"/>
              </a:lnSpc>
              <a:buNone/>
            </a:pPr>
            <a:endParaRPr lang="en-US" sz="2800" dirty="0">
              <a:latin typeface="Bahnschrift" panose="020B0502040204020203" pitchFamily="34" charset="0"/>
            </a:endParaRPr>
          </a:p>
          <a:p>
            <a:pPr marL="0" indent="0">
              <a:lnSpc>
                <a:spcPct val="100000"/>
              </a:lnSpc>
              <a:buNone/>
            </a:pPr>
            <a:endParaRPr lang="en-US" sz="2800" dirty="0">
              <a:latin typeface="Bahnschrift" panose="020B0502040204020203" pitchFamily="34" charset="0"/>
            </a:endParaRPr>
          </a:p>
          <a:p>
            <a:pPr marL="0" indent="0">
              <a:lnSpc>
                <a:spcPct val="100000"/>
              </a:lnSpc>
              <a:buNone/>
            </a:pPr>
            <a:r>
              <a:rPr lang="en-US" sz="2000" dirty="0">
                <a:latin typeface="Bahnschrift" panose="020B0502040204020203" pitchFamily="34" charset="0"/>
              </a:rPr>
              <a:t>                                                3</a:t>
            </a:r>
          </a:p>
        </p:txBody>
      </p:sp>
      <p:sp>
        <p:nvSpPr>
          <p:cNvPr id="6" name="Rectangle 5">
            <a:extLst>
              <a:ext uri="{FF2B5EF4-FFF2-40B4-BE49-F238E27FC236}">
                <a16:creationId xmlns:a16="http://schemas.microsoft.com/office/drawing/2014/main" id="{7295F1D8-D69D-A2C1-4041-D42A627EF93A}"/>
              </a:ext>
            </a:extLst>
          </p:cNvPr>
          <p:cNvSpPr/>
          <p:nvPr/>
        </p:nvSpPr>
        <p:spPr>
          <a:xfrm>
            <a:off x="143692" y="143692"/>
            <a:ext cx="7406640" cy="9000308"/>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398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95F1D8-D69D-A2C1-4041-D42A627EF93A}"/>
              </a:ext>
            </a:extLst>
          </p:cNvPr>
          <p:cNvSpPr/>
          <p:nvPr/>
        </p:nvSpPr>
        <p:spPr>
          <a:xfrm>
            <a:off x="143692" y="143692"/>
            <a:ext cx="7406640" cy="9000308"/>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a:extLst>
              <a:ext uri="{FF2B5EF4-FFF2-40B4-BE49-F238E27FC236}">
                <a16:creationId xmlns:a16="http://schemas.microsoft.com/office/drawing/2014/main" id="{51A048C8-0BED-40C2-5CDF-A9274F012FA7}"/>
              </a:ext>
            </a:extLst>
          </p:cNvPr>
          <p:cNvSpPr>
            <a:spLocks noGrp="1"/>
          </p:cNvSpPr>
          <p:nvPr>
            <p:ph idx="1"/>
          </p:nvPr>
        </p:nvSpPr>
        <p:spPr>
          <a:xfrm>
            <a:off x="529660" y="544010"/>
            <a:ext cx="6644819" cy="7886401"/>
          </a:xfrm>
        </p:spPr>
        <p:txBody>
          <a:bodyPr>
            <a:normAutofit/>
          </a:bodyPr>
          <a:lstStyle/>
          <a:p>
            <a:pPr marL="0" indent="0">
              <a:buNone/>
            </a:pPr>
            <a:r>
              <a:rPr lang="en-US" altLang="en-US" sz="2400" b="1" dirty="0">
                <a:solidFill>
                  <a:srgbClr val="000000"/>
                </a:solidFill>
                <a:latin typeface="Book Antiqua" panose="02040602050305030304" pitchFamily="18" charset="0"/>
                <a:ea typeface="Calibri"/>
              </a:rPr>
              <a:t>                             FLOWCHART</a:t>
            </a:r>
            <a:endParaRPr lang="en-IN" sz="2400" dirty="0"/>
          </a:p>
        </p:txBody>
      </p:sp>
      <p:pic>
        <p:nvPicPr>
          <p:cNvPr id="4" name="Picture 2">
            <a:extLst>
              <a:ext uri="{FF2B5EF4-FFF2-40B4-BE49-F238E27FC236}">
                <a16:creationId xmlns:a16="http://schemas.microsoft.com/office/drawing/2014/main" id="{CD58F4CD-DD03-6041-34CA-0C25928E1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997" y="1307939"/>
            <a:ext cx="5775768" cy="66901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6D8362-D837-C559-D615-EC50001354F1}"/>
              </a:ext>
            </a:extLst>
          </p:cNvPr>
          <p:cNvSpPr txBox="1"/>
          <p:nvPr/>
        </p:nvSpPr>
        <p:spPr>
          <a:xfrm>
            <a:off x="3696790" y="8646063"/>
            <a:ext cx="3853542" cy="369332"/>
          </a:xfrm>
          <a:prstGeom prst="rect">
            <a:avLst/>
          </a:prstGeom>
          <a:noFill/>
        </p:spPr>
        <p:txBody>
          <a:bodyPr wrap="square">
            <a:spAutoFit/>
          </a:bodyPr>
          <a:lstStyle/>
          <a:p>
            <a:r>
              <a:rPr lang="en-US" sz="1800" dirty="0">
                <a:latin typeface="Bahnschrift" panose="020B0502040204020203" pitchFamily="34" charset="0"/>
              </a:rPr>
              <a:t>4</a:t>
            </a:r>
            <a:endParaRPr lang="en-IN" dirty="0"/>
          </a:p>
        </p:txBody>
      </p:sp>
    </p:spTree>
    <p:extLst>
      <p:ext uri="{BB962C8B-B14F-4D97-AF65-F5344CB8AC3E}">
        <p14:creationId xmlns:p14="http://schemas.microsoft.com/office/powerpoint/2010/main" val="321557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40FAD4F-B4E3-6BEE-6F90-018DA8707DC5}"/>
              </a:ext>
            </a:extLst>
          </p:cNvPr>
          <p:cNvSpPr txBox="1"/>
          <p:nvPr/>
        </p:nvSpPr>
        <p:spPr>
          <a:xfrm>
            <a:off x="1073350" y="837605"/>
            <a:ext cx="1407825"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dirty="0">
                <a:ln w="9525" cap="flat" cmpd="sng" algn="ctr">
                  <a:noFill/>
                  <a:prstDash val="solid"/>
                  <a:round/>
                  <a:headEnd type="none" w="med" len="med"/>
                  <a:tailEnd type="none" w="med" len="med"/>
                </a:ln>
                <a:solidFill>
                  <a:srgbClr val="000000"/>
                </a:solidFill>
                <a:latin typeface="Courier New"/>
                <a:cs typeface="Courier New"/>
              </a:rPr>
              <a:t>package shopping;</a:t>
            </a:r>
          </a:p>
        </p:txBody>
      </p:sp>
      <p:sp>
        <p:nvSpPr>
          <p:cNvPr id="3" name="object 3">
            <a:extLst>
              <a:ext uri="{FF2B5EF4-FFF2-40B4-BE49-F238E27FC236}">
                <a16:creationId xmlns:a16="http://schemas.microsoft.com/office/drawing/2014/main" id="{662719C1-781F-52C7-478F-D235E5D9876B}"/>
              </a:ext>
            </a:extLst>
          </p:cNvPr>
          <p:cNvSpPr txBox="1"/>
          <p:nvPr/>
        </p:nvSpPr>
        <p:spPr>
          <a:xfrm>
            <a:off x="1073350" y="1118284"/>
            <a:ext cx="2673835" cy="989758"/>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java.util.ArrayList;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java.util.List;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java.util.Scanner;</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java.text.SimpleDateFormat;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java.util.Date;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import java.util.Calendar;</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class Product</a:t>
            </a:r>
          </a:p>
        </p:txBody>
      </p:sp>
      <p:sp>
        <p:nvSpPr>
          <p:cNvPr id="4" name="object 4">
            <a:extLst>
              <a:ext uri="{FF2B5EF4-FFF2-40B4-BE49-F238E27FC236}">
                <a16:creationId xmlns:a16="http://schemas.microsoft.com/office/drawing/2014/main" id="{FBE8B00B-6671-B455-C7B6-D82B5AA4D63C}"/>
              </a:ext>
            </a:extLst>
          </p:cNvPr>
          <p:cNvSpPr txBox="1"/>
          <p:nvPr/>
        </p:nvSpPr>
        <p:spPr>
          <a:xfrm>
            <a:off x="1370278" y="2102137"/>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5" name="object 5">
            <a:extLst>
              <a:ext uri="{FF2B5EF4-FFF2-40B4-BE49-F238E27FC236}">
                <a16:creationId xmlns:a16="http://schemas.microsoft.com/office/drawing/2014/main" id="{446B8D34-88D6-04D7-A6F9-088A69A99036}"/>
              </a:ext>
            </a:extLst>
          </p:cNvPr>
          <p:cNvSpPr txBox="1"/>
          <p:nvPr/>
        </p:nvSpPr>
        <p:spPr>
          <a:xfrm>
            <a:off x="1668684" y="2242476"/>
            <a:ext cx="2078501" cy="848694"/>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properties</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private String id;</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private String pname;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private int qty;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private double price;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private double totalPrice;</a:t>
            </a:r>
          </a:p>
        </p:txBody>
      </p:sp>
      <p:sp>
        <p:nvSpPr>
          <p:cNvPr id="6" name="object 6">
            <a:extLst>
              <a:ext uri="{FF2B5EF4-FFF2-40B4-BE49-F238E27FC236}">
                <a16:creationId xmlns:a16="http://schemas.microsoft.com/office/drawing/2014/main" id="{0345AB4C-BE2E-D56F-BF5A-E405AEB76B97}"/>
              </a:ext>
            </a:extLst>
          </p:cNvPr>
          <p:cNvSpPr txBox="1"/>
          <p:nvPr/>
        </p:nvSpPr>
        <p:spPr>
          <a:xfrm>
            <a:off x="1668684" y="3227807"/>
            <a:ext cx="118476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constructor</a:t>
            </a:r>
          </a:p>
        </p:txBody>
      </p:sp>
      <p:sp>
        <p:nvSpPr>
          <p:cNvPr id="7" name="object 7">
            <a:extLst>
              <a:ext uri="{FF2B5EF4-FFF2-40B4-BE49-F238E27FC236}">
                <a16:creationId xmlns:a16="http://schemas.microsoft.com/office/drawing/2014/main" id="{A35ED500-75A6-7A6A-2008-6CC17CD70EA5}"/>
              </a:ext>
            </a:extLst>
          </p:cNvPr>
          <p:cNvSpPr txBox="1"/>
          <p:nvPr/>
        </p:nvSpPr>
        <p:spPr>
          <a:xfrm>
            <a:off x="1668683" y="3394242"/>
            <a:ext cx="4758245"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Product(String id, String pname, int qty, double price, double</a:t>
            </a:r>
          </a:p>
        </p:txBody>
      </p:sp>
      <p:sp>
        <p:nvSpPr>
          <p:cNvPr id="8" name="object 8">
            <a:extLst>
              <a:ext uri="{FF2B5EF4-FFF2-40B4-BE49-F238E27FC236}">
                <a16:creationId xmlns:a16="http://schemas.microsoft.com/office/drawing/2014/main" id="{89333D3B-0C6A-E710-2E86-19265004DA40}"/>
              </a:ext>
            </a:extLst>
          </p:cNvPr>
          <p:cNvSpPr txBox="1"/>
          <p:nvPr/>
        </p:nvSpPr>
        <p:spPr>
          <a:xfrm>
            <a:off x="1073350" y="3508486"/>
            <a:ext cx="960217"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totalPrice)</a:t>
            </a:r>
          </a:p>
        </p:txBody>
      </p:sp>
      <p:sp>
        <p:nvSpPr>
          <p:cNvPr id="9" name="object 9">
            <a:extLst>
              <a:ext uri="{FF2B5EF4-FFF2-40B4-BE49-F238E27FC236}">
                <a16:creationId xmlns:a16="http://schemas.microsoft.com/office/drawing/2014/main" id="{5F932DCE-7CBE-448B-DFDF-226EE3F2C69C}"/>
              </a:ext>
            </a:extLst>
          </p:cNvPr>
          <p:cNvSpPr txBox="1"/>
          <p:nvPr/>
        </p:nvSpPr>
        <p:spPr>
          <a:xfrm>
            <a:off x="1668683" y="3648825"/>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0" name="object 10">
            <a:extLst>
              <a:ext uri="{FF2B5EF4-FFF2-40B4-BE49-F238E27FC236}">
                <a16:creationId xmlns:a16="http://schemas.microsoft.com/office/drawing/2014/main" id="{D2A68E57-AE12-E3E8-94A8-1EC8464EF44F}"/>
              </a:ext>
            </a:extLst>
          </p:cNvPr>
          <p:cNvSpPr txBox="1"/>
          <p:nvPr/>
        </p:nvSpPr>
        <p:spPr>
          <a:xfrm>
            <a:off x="1967090" y="3789165"/>
            <a:ext cx="1557029" cy="566565"/>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this.id=id;</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this.pname = pname;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this.qty = qty;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this.price = price;</a:t>
            </a:r>
          </a:p>
        </p:txBody>
      </p:sp>
      <p:sp>
        <p:nvSpPr>
          <p:cNvPr id="11" name="object 11">
            <a:extLst>
              <a:ext uri="{FF2B5EF4-FFF2-40B4-BE49-F238E27FC236}">
                <a16:creationId xmlns:a16="http://schemas.microsoft.com/office/drawing/2014/main" id="{AE54DA80-5BF6-A3E9-2E95-C8C55EC33A70}"/>
              </a:ext>
            </a:extLst>
          </p:cNvPr>
          <p:cNvSpPr txBox="1"/>
          <p:nvPr/>
        </p:nvSpPr>
        <p:spPr>
          <a:xfrm>
            <a:off x="1967090" y="4351999"/>
            <a:ext cx="2301566"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this.totalPrice = totalPrice;</a:t>
            </a:r>
          </a:p>
        </p:txBody>
      </p:sp>
      <p:sp>
        <p:nvSpPr>
          <p:cNvPr id="12" name="object 12">
            <a:extLst>
              <a:ext uri="{FF2B5EF4-FFF2-40B4-BE49-F238E27FC236}">
                <a16:creationId xmlns:a16="http://schemas.microsoft.com/office/drawing/2014/main" id="{9A270772-94D5-7436-A28D-57B64662DEDE}"/>
              </a:ext>
            </a:extLst>
          </p:cNvPr>
          <p:cNvSpPr txBox="1"/>
          <p:nvPr/>
        </p:nvSpPr>
        <p:spPr>
          <a:xfrm>
            <a:off x="1668683" y="4492339"/>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3" name="object 13">
            <a:extLst>
              <a:ext uri="{FF2B5EF4-FFF2-40B4-BE49-F238E27FC236}">
                <a16:creationId xmlns:a16="http://schemas.microsoft.com/office/drawing/2014/main" id="{3FD07D41-D924-91AD-0114-18FCA737F994}"/>
              </a:ext>
            </a:extLst>
          </p:cNvPr>
          <p:cNvSpPr txBox="1"/>
          <p:nvPr/>
        </p:nvSpPr>
        <p:spPr>
          <a:xfrm>
            <a:off x="1967090" y="4632678"/>
            <a:ext cx="1706232"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getter methods</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String getId()</a:t>
            </a:r>
          </a:p>
        </p:txBody>
      </p:sp>
      <p:sp>
        <p:nvSpPr>
          <p:cNvPr id="14" name="object 14">
            <a:extLst>
              <a:ext uri="{FF2B5EF4-FFF2-40B4-BE49-F238E27FC236}">
                <a16:creationId xmlns:a16="http://schemas.microsoft.com/office/drawing/2014/main" id="{24911FD1-35D3-A220-7A96-938DD118E035}"/>
              </a:ext>
            </a:extLst>
          </p:cNvPr>
          <p:cNvSpPr txBox="1"/>
          <p:nvPr/>
        </p:nvSpPr>
        <p:spPr>
          <a:xfrm>
            <a:off x="2264018" y="4913357"/>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5" name="object 15">
            <a:extLst>
              <a:ext uri="{FF2B5EF4-FFF2-40B4-BE49-F238E27FC236}">
                <a16:creationId xmlns:a16="http://schemas.microsoft.com/office/drawing/2014/main" id="{61009A27-B52C-F0D6-3098-1201157E42A7}"/>
              </a:ext>
            </a:extLst>
          </p:cNvPr>
          <p:cNvSpPr txBox="1"/>
          <p:nvPr/>
        </p:nvSpPr>
        <p:spPr>
          <a:xfrm>
            <a:off x="2562424" y="5055174"/>
            <a:ext cx="886354"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return id;</a:t>
            </a:r>
          </a:p>
        </p:txBody>
      </p:sp>
      <p:sp>
        <p:nvSpPr>
          <p:cNvPr id="16" name="object 16">
            <a:extLst>
              <a:ext uri="{FF2B5EF4-FFF2-40B4-BE49-F238E27FC236}">
                <a16:creationId xmlns:a16="http://schemas.microsoft.com/office/drawing/2014/main" id="{C188245B-10D6-4C3B-7CAE-EEAED00DEA32}"/>
              </a:ext>
            </a:extLst>
          </p:cNvPr>
          <p:cNvSpPr txBox="1"/>
          <p:nvPr/>
        </p:nvSpPr>
        <p:spPr>
          <a:xfrm>
            <a:off x="2264018" y="5195513"/>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7" name="object 17">
            <a:extLst>
              <a:ext uri="{FF2B5EF4-FFF2-40B4-BE49-F238E27FC236}">
                <a16:creationId xmlns:a16="http://schemas.microsoft.com/office/drawing/2014/main" id="{23CC820F-6042-97D1-6F5C-31D9F0CC0DD3}"/>
              </a:ext>
            </a:extLst>
          </p:cNvPr>
          <p:cNvSpPr txBox="1"/>
          <p:nvPr/>
        </p:nvSpPr>
        <p:spPr>
          <a:xfrm>
            <a:off x="2264019" y="5335853"/>
            <a:ext cx="1929298"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String getPname()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8" name="object 18">
            <a:extLst>
              <a:ext uri="{FF2B5EF4-FFF2-40B4-BE49-F238E27FC236}">
                <a16:creationId xmlns:a16="http://schemas.microsoft.com/office/drawing/2014/main" id="{DCCE9A7B-9922-C311-6ACC-C7CF98ADFE65}"/>
              </a:ext>
            </a:extLst>
          </p:cNvPr>
          <p:cNvSpPr txBox="1"/>
          <p:nvPr/>
        </p:nvSpPr>
        <p:spPr>
          <a:xfrm>
            <a:off x="2562424" y="5616531"/>
            <a:ext cx="110942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return pname;</a:t>
            </a:r>
          </a:p>
        </p:txBody>
      </p:sp>
      <p:sp>
        <p:nvSpPr>
          <p:cNvPr id="19" name="object 19">
            <a:extLst>
              <a:ext uri="{FF2B5EF4-FFF2-40B4-BE49-F238E27FC236}">
                <a16:creationId xmlns:a16="http://schemas.microsoft.com/office/drawing/2014/main" id="{8C910594-DA7C-7C86-CC5A-257209408ED3}"/>
              </a:ext>
            </a:extLst>
          </p:cNvPr>
          <p:cNvSpPr txBox="1"/>
          <p:nvPr/>
        </p:nvSpPr>
        <p:spPr>
          <a:xfrm>
            <a:off x="2264018" y="5756871"/>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0" name="object 20">
            <a:extLst>
              <a:ext uri="{FF2B5EF4-FFF2-40B4-BE49-F238E27FC236}">
                <a16:creationId xmlns:a16="http://schemas.microsoft.com/office/drawing/2014/main" id="{EE7B3E09-96DD-075B-0F86-4CD48C928D4B}"/>
              </a:ext>
            </a:extLst>
          </p:cNvPr>
          <p:cNvSpPr txBox="1"/>
          <p:nvPr/>
        </p:nvSpPr>
        <p:spPr>
          <a:xfrm>
            <a:off x="2264019" y="5898688"/>
            <a:ext cx="1557029"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int getQty()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1" name="object 21">
            <a:extLst>
              <a:ext uri="{FF2B5EF4-FFF2-40B4-BE49-F238E27FC236}">
                <a16:creationId xmlns:a16="http://schemas.microsoft.com/office/drawing/2014/main" id="{1174DC77-5B8A-9E53-1149-CEC23BB29B2D}"/>
              </a:ext>
            </a:extLst>
          </p:cNvPr>
          <p:cNvSpPr txBox="1"/>
          <p:nvPr/>
        </p:nvSpPr>
        <p:spPr>
          <a:xfrm>
            <a:off x="2562425" y="6179367"/>
            <a:ext cx="960217"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return qty;</a:t>
            </a:r>
          </a:p>
        </p:txBody>
      </p:sp>
      <p:sp>
        <p:nvSpPr>
          <p:cNvPr id="22" name="object 22">
            <a:extLst>
              <a:ext uri="{FF2B5EF4-FFF2-40B4-BE49-F238E27FC236}">
                <a16:creationId xmlns:a16="http://schemas.microsoft.com/office/drawing/2014/main" id="{FA53A407-CAFC-5A70-B7B8-F510B6F6AB31}"/>
              </a:ext>
            </a:extLst>
          </p:cNvPr>
          <p:cNvSpPr txBox="1"/>
          <p:nvPr/>
        </p:nvSpPr>
        <p:spPr>
          <a:xfrm>
            <a:off x="2264018" y="6319705"/>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3" name="object 23">
            <a:extLst>
              <a:ext uri="{FF2B5EF4-FFF2-40B4-BE49-F238E27FC236}">
                <a16:creationId xmlns:a16="http://schemas.microsoft.com/office/drawing/2014/main" id="{75603514-7922-062E-1AF7-D382569FE008}"/>
              </a:ext>
            </a:extLst>
          </p:cNvPr>
          <p:cNvSpPr txBox="1"/>
          <p:nvPr/>
        </p:nvSpPr>
        <p:spPr>
          <a:xfrm>
            <a:off x="2264019" y="6460046"/>
            <a:ext cx="1929298"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double getPrice()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4" name="object 24">
            <a:extLst>
              <a:ext uri="{FF2B5EF4-FFF2-40B4-BE49-F238E27FC236}">
                <a16:creationId xmlns:a16="http://schemas.microsoft.com/office/drawing/2014/main" id="{7074E0A6-56C4-589F-A84B-6E98E67D2FE3}"/>
              </a:ext>
            </a:extLst>
          </p:cNvPr>
          <p:cNvSpPr txBox="1"/>
          <p:nvPr/>
        </p:nvSpPr>
        <p:spPr>
          <a:xfrm>
            <a:off x="2562424" y="6742201"/>
            <a:ext cx="110942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return price;</a:t>
            </a:r>
          </a:p>
        </p:txBody>
      </p:sp>
      <p:sp>
        <p:nvSpPr>
          <p:cNvPr id="25" name="object 25">
            <a:extLst>
              <a:ext uri="{FF2B5EF4-FFF2-40B4-BE49-F238E27FC236}">
                <a16:creationId xmlns:a16="http://schemas.microsoft.com/office/drawing/2014/main" id="{B7D648BC-D531-572D-6411-6A45F8429503}"/>
              </a:ext>
            </a:extLst>
          </p:cNvPr>
          <p:cNvSpPr txBox="1"/>
          <p:nvPr/>
        </p:nvSpPr>
        <p:spPr>
          <a:xfrm>
            <a:off x="2264018" y="6882541"/>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6" name="object 26">
            <a:extLst>
              <a:ext uri="{FF2B5EF4-FFF2-40B4-BE49-F238E27FC236}">
                <a16:creationId xmlns:a16="http://schemas.microsoft.com/office/drawing/2014/main" id="{54025BE6-E720-CBAA-0A2C-758F25B252BF}"/>
              </a:ext>
            </a:extLst>
          </p:cNvPr>
          <p:cNvSpPr txBox="1"/>
          <p:nvPr/>
        </p:nvSpPr>
        <p:spPr>
          <a:xfrm>
            <a:off x="2264019" y="7022880"/>
            <a:ext cx="2301566"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double getTotalPrice()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7" name="object 27">
            <a:extLst>
              <a:ext uri="{FF2B5EF4-FFF2-40B4-BE49-F238E27FC236}">
                <a16:creationId xmlns:a16="http://schemas.microsoft.com/office/drawing/2014/main" id="{42E23E27-CDE8-CF7B-A9EC-509B651BA21B}"/>
              </a:ext>
            </a:extLst>
          </p:cNvPr>
          <p:cNvSpPr txBox="1"/>
          <p:nvPr/>
        </p:nvSpPr>
        <p:spPr>
          <a:xfrm>
            <a:off x="2562424" y="7303559"/>
            <a:ext cx="1481688"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return totalPrice;</a:t>
            </a:r>
          </a:p>
        </p:txBody>
      </p:sp>
      <p:sp>
        <p:nvSpPr>
          <p:cNvPr id="28" name="object 28">
            <a:extLst>
              <a:ext uri="{FF2B5EF4-FFF2-40B4-BE49-F238E27FC236}">
                <a16:creationId xmlns:a16="http://schemas.microsoft.com/office/drawing/2014/main" id="{9E230457-AD0F-E3F1-3203-B26311ACB50D}"/>
              </a:ext>
            </a:extLst>
          </p:cNvPr>
          <p:cNvSpPr txBox="1"/>
          <p:nvPr/>
        </p:nvSpPr>
        <p:spPr>
          <a:xfrm>
            <a:off x="2264018" y="7443898"/>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9" name="object 29">
            <a:extLst>
              <a:ext uri="{FF2B5EF4-FFF2-40B4-BE49-F238E27FC236}">
                <a16:creationId xmlns:a16="http://schemas.microsoft.com/office/drawing/2014/main" id="{8B66CACE-E198-A642-8C04-202CB1B5780A}"/>
              </a:ext>
            </a:extLst>
          </p:cNvPr>
          <p:cNvSpPr txBox="1"/>
          <p:nvPr/>
        </p:nvSpPr>
        <p:spPr>
          <a:xfrm>
            <a:off x="2264019" y="7584238"/>
            <a:ext cx="2673835"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//displayFormat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static void displayFormat()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30" name="object 30">
            <a:extLst>
              <a:ext uri="{FF2B5EF4-FFF2-40B4-BE49-F238E27FC236}">
                <a16:creationId xmlns:a16="http://schemas.microsoft.com/office/drawing/2014/main" id="{931F5708-5CB1-818C-95B6-F28DF2BBB4C5}"/>
              </a:ext>
            </a:extLst>
          </p:cNvPr>
          <p:cNvSpPr txBox="1"/>
          <p:nvPr/>
        </p:nvSpPr>
        <p:spPr>
          <a:xfrm>
            <a:off x="1073350" y="8006733"/>
            <a:ext cx="5651985" cy="425501"/>
          </a:xfrm>
          <a:prstGeom prst="rect">
            <a:avLst/>
          </a:prstGeom>
          <a:noFill/>
          <a:ln w="9525" cap="flat" cmpd="sng" algn="ctr">
            <a:noFill/>
            <a:prstDash val="solid"/>
            <a:round/>
            <a:headEnd type="none" w="med" len="med"/>
            <a:tailEnd type="none" w="med" len="med"/>
          </a:ln>
        </p:spPr>
        <p:txBody>
          <a:bodyPr lIns="0" tIns="0" rIns="0" bIns="0">
            <a:spAutoFit/>
          </a:bodyPr>
          <a:lstStyle/>
          <a:p>
            <a:pPr marL="1489146">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33" name="TextBox 32">
            <a:extLst>
              <a:ext uri="{FF2B5EF4-FFF2-40B4-BE49-F238E27FC236}">
                <a16:creationId xmlns:a16="http://schemas.microsoft.com/office/drawing/2014/main" id="{2752DBDE-68C4-8EA3-E9C4-1940F5A9335C}"/>
              </a:ext>
            </a:extLst>
          </p:cNvPr>
          <p:cNvSpPr txBox="1"/>
          <p:nvPr/>
        </p:nvSpPr>
        <p:spPr>
          <a:xfrm>
            <a:off x="343860" y="326403"/>
            <a:ext cx="3854368" cy="290464"/>
          </a:xfrm>
          <a:prstGeom prst="rect">
            <a:avLst/>
          </a:prstGeom>
          <a:noFill/>
        </p:spPr>
        <p:txBody>
          <a:bodyPr wrap="square">
            <a:spAutoFit/>
          </a:bodyPr>
          <a:lstStyle/>
          <a:p>
            <a:pPr>
              <a:lnSpc>
                <a:spcPts val="1106"/>
              </a:lnSpc>
              <a:defRPr/>
            </a:pPr>
            <a:r>
              <a:rPr lang="en-US" sz="2400" b="1" dirty="0">
                <a:ln w="9525" cap="flat" cmpd="sng" algn="ctr">
                  <a:noFill/>
                  <a:prstDash val="solid"/>
                  <a:round/>
                  <a:headEnd type="none" w="med" len="med"/>
                  <a:tailEnd type="none" w="med" len="med"/>
                </a:ln>
                <a:solidFill>
                  <a:srgbClr val="000000"/>
                </a:solidFill>
                <a:latin typeface="Courier New"/>
                <a:cs typeface="Courier New"/>
              </a:rPr>
              <a:t>Source</a:t>
            </a:r>
            <a:r>
              <a:rPr lang="en-IN" sz="2400" b="1" dirty="0">
                <a:ln w="9525" cap="flat" cmpd="sng" algn="ctr">
                  <a:noFill/>
                  <a:prstDash val="solid"/>
                  <a:round/>
                  <a:headEnd type="none" w="med" len="med"/>
                  <a:tailEnd type="none" w="med" len="med"/>
                </a:ln>
                <a:solidFill>
                  <a:srgbClr val="000000"/>
                </a:solidFill>
                <a:latin typeface="Courier New"/>
                <a:cs typeface="Courier New"/>
              </a:rPr>
              <a:t> code:</a:t>
            </a:r>
          </a:p>
        </p:txBody>
      </p:sp>
      <p:sp>
        <p:nvSpPr>
          <p:cNvPr id="35" name="TextBox 34">
            <a:extLst>
              <a:ext uri="{FF2B5EF4-FFF2-40B4-BE49-F238E27FC236}">
                <a16:creationId xmlns:a16="http://schemas.microsoft.com/office/drawing/2014/main" id="{528FDCFA-E3F4-6E9E-0AF2-232F73301265}"/>
              </a:ext>
            </a:extLst>
          </p:cNvPr>
          <p:cNvSpPr txBox="1"/>
          <p:nvPr/>
        </p:nvSpPr>
        <p:spPr>
          <a:xfrm>
            <a:off x="3581421" y="8848831"/>
            <a:ext cx="3853542" cy="369332"/>
          </a:xfrm>
          <a:prstGeom prst="rect">
            <a:avLst/>
          </a:prstGeom>
          <a:noFill/>
        </p:spPr>
        <p:txBody>
          <a:bodyPr wrap="square">
            <a:spAutoFit/>
          </a:bodyPr>
          <a:lstStyle/>
          <a:p>
            <a:r>
              <a:rPr lang="en-US" sz="1800" dirty="0">
                <a:latin typeface="Bahnschrift" panose="020B0502040204020203" pitchFamily="34" charset="0"/>
              </a:rPr>
              <a:t> 5</a:t>
            </a:r>
            <a:endParaRPr lang="en-IN" dirty="0"/>
          </a:p>
        </p:txBody>
      </p:sp>
    </p:spTree>
    <p:extLst>
      <p:ext uri="{BB962C8B-B14F-4D97-AF65-F5344CB8AC3E}">
        <p14:creationId xmlns:p14="http://schemas.microsoft.com/office/powerpoint/2010/main" val="160121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E18219E-9D1A-18CB-AA60-E695B341F198}"/>
              </a:ext>
            </a:extLst>
          </p:cNvPr>
          <p:cNvSpPr txBox="1"/>
          <p:nvPr/>
        </p:nvSpPr>
        <p:spPr>
          <a:xfrm>
            <a:off x="1073350" y="837605"/>
            <a:ext cx="5651985" cy="848694"/>
          </a:xfrm>
          <a:prstGeom prst="rect">
            <a:avLst/>
          </a:prstGeom>
          <a:noFill/>
          <a:ln w="9525" cap="flat" cmpd="sng" algn="ctr">
            <a:noFill/>
            <a:prstDash val="solid"/>
            <a:round/>
            <a:headEnd type="none" w="med" len="med"/>
            <a:tailEnd type="none" w="med" len="med"/>
          </a:ln>
        </p:spPr>
        <p:txBody>
          <a:bodyPr lIns="0" tIns="0" rIns="0" bIns="0">
            <a:spAutoFit/>
          </a:bodyPr>
          <a:lstStyle/>
          <a:p>
            <a:pPr marL="1489146">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System.out.print("\nProduct ID</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\t\tName\t\tQuantity\t\tRate \t\t\t\tTotal Price\n");</a:t>
            </a:r>
          </a:p>
          <a:p>
            <a:pPr marL="1489146">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System.out.format("-----------------------------------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----------------------\n");</a:t>
            </a:r>
          </a:p>
          <a:p>
            <a:pPr marL="1191316">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3" name="object 3">
            <a:extLst>
              <a:ext uri="{FF2B5EF4-FFF2-40B4-BE49-F238E27FC236}">
                <a16:creationId xmlns:a16="http://schemas.microsoft.com/office/drawing/2014/main" id="{12B3AC63-E0D6-F92F-B553-E5F843F429DF}"/>
              </a:ext>
            </a:extLst>
          </p:cNvPr>
          <p:cNvSpPr txBox="1"/>
          <p:nvPr/>
        </p:nvSpPr>
        <p:spPr>
          <a:xfrm>
            <a:off x="2264018" y="1821459"/>
            <a:ext cx="1706231"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display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void display()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4" name="object 4">
            <a:extLst>
              <a:ext uri="{FF2B5EF4-FFF2-40B4-BE49-F238E27FC236}">
                <a16:creationId xmlns:a16="http://schemas.microsoft.com/office/drawing/2014/main" id="{427DABDC-155E-3CBD-BF18-7E3C4B5EFC61}"/>
              </a:ext>
            </a:extLst>
          </p:cNvPr>
          <p:cNvSpPr txBox="1"/>
          <p:nvPr/>
        </p:nvSpPr>
        <p:spPr>
          <a:xfrm>
            <a:off x="2562424" y="2242476"/>
            <a:ext cx="207850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System.out.format("</a:t>
            </a:r>
            <a:r>
              <a:rPr sz="977" spc="1173">
                <a:ln w="9525" cap="flat" cmpd="sng" algn="ctr">
                  <a:noFill/>
                  <a:prstDash val="solid"/>
                  <a:round/>
                  <a:headEnd type="none" w="med" len="med"/>
                  <a:tailEnd type="none" w="med" len="med"/>
                </a:ln>
                <a:solidFill>
                  <a:srgbClr val="000000"/>
                </a:solidFill>
                <a:latin typeface="Courier New"/>
                <a:cs typeface="Courier New"/>
              </a:rPr>
              <a:t> </a:t>
            </a:r>
            <a:r>
              <a:rPr sz="977">
                <a:ln w="9525" cap="flat" cmpd="sng" algn="ctr">
                  <a:noFill/>
                  <a:prstDash val="solid"/>
                  <a:round/>
                  <a:headEnd type="none" w="med" len="med"/>
                  <a:tailEnd type="none" w="med" len="med"/>
                </a:ln>
                <a:solidFill>
                  <a:srgbClr val="000000"/>
                </a:solidFill>
                <a:latin typeface="Courier New"/>
                <a:cs typeface="Courier New"/>
              </a:rPr>
              <a:t>%-9s</a:t>
            </a:r>
          </a:p>
        </p:txBody>
      </p:sp>
      <p:sp>
        <p:nvSpPr>
          <p:cNvPr id="5" name="object 5">
            <a:extLst>
              <a:ext uri="{FF2B5EF4-FFF2-40B4-BE49-F238E27FC236}">
                <a16:creationId xmlns:a16="http://schemas.microsoft.com/office/drawing/2014/main" id="{7FE72150-2806-1E1C-2199-3964B5B6DEDE}"/>
              </a:ext>
            </a:extLst>
          </p:cNvPr>
          <p:cNvSpPr txBox="1"/>
          <p:nvPr/>
        </p:nvSpPr>
        <p:spPr>
          <a:xfrm>
            <a:off x="5466712" y="2242476"/>
            <a:ext cx="440223"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%-9s</a:t>
            </a:r>
          </a:p>
        </p:txBody>
      </p:sp>
      <p:sp>
        <p:nvSpPr>
          <p:cNvPr id="6" name="object 6">
            <a:extLst>
              <a:ext uri="{FF2B5EF4-FFF2-40B4-BE49-F238E27FC236}">
                <a16:creationId xmlns:a16="http://schemas.microsoft.com/office/drawing/2014/main" id="{F18EC024-415F-ECD9-50D3-5FE0FDE5FC9A}"/>
              </a:ext>
            </a:extLst>
          </p:cNvPr>
          <p:cNvSpPr txBox="1"/>
          <p:nvPr/>
        </p:nvSpPr>
        <p:spPr>
          <a:xfrm>
            <a:off x="6211249" y="2242476"/>
            <a:ext cx="364882"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%5d</a:t>
            </a:r>
          </a:p>
        </p:txBody>
      </p:sp>
      <p:sp>
        <p:nvSpPr>
          <p:cNvPr id="7" name="object 7">
            <a:extLst>
              <a:ext uri="{FF2B5EF4-FFF2-40B4-BE49-F238E27FC236}">
                <a16:creationId xmlns:a16="http://schemas.microsoft.com/office/drawing/2014/main" id="{A2F1CF69-4E30-C553-9085-1A2292B10BF8}"/>
              </a:ext>
            </a:extLst>
          </p:cNvPr>
          <p:cNvSpPr txBox="1"/>
          <p:nvPr/>
        </p:nvSpPr>
        <p:spPr>
          <a:xfrm>
            <a:off x="1073349" y="2384293"/>
            <a:ext cx="514085"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%9.2f</a:t>
            </a:r>
          </a:p>
          <a:p>
            <a:pPr marL="297828">
              <a:lnSpc>
                <a:spcPts val="1106"/>
              </a:lnSpc>
              <a:spcBef>
                <a:spcPts val="1106"/>
              </a:spcBef>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8" name="object 8">
            <a:extLst>
              <a:ext uri="{FF2B5EF4-FFF2-40B4-BE49-F238E27FC236}">
                <a16:creationId xmlns:a16="http://schemas.microsoft.com/office/drawing/2014/main" id="{73435A72-5DB5-A611-E311-DC418AE039BB}"/>
              </a:ext>
            </a:extLst>
          </p:cNvPr>
          <p:cNvSpPr txBox="1"/>
          <p:nvPr/>
        </p:nvSpPr>
        <p:spPr>
          <a:xfrm>
            <a:off x="3157759" y="2384293"/>
            <a:ext cx="3567576"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%14.2f\n" ,id, pname, qty, price, totalPrice);</a:t>
            </a:r>
          </a:p>
        </p:txBody>
      </p:sp>
      <p:sp>
        <p:nvSpPr>
          <p:cNvPr id="9" name="object 9">
            <a:extLst>
              <a:ext uri="{FF2B5EF4-FFF2-40B4-BE49-F238E27FC236}">
                <a16:creationId xmlns:a16="http://schemas.microsoft.com/office/drawing/2014/main" id="{6D266A3D-BB6D-A049-2287-9A689365453E}"/>
              </a:ext>
            </a:extLst>
          </p:cNvPr>
          <p:cNvSpPr txBox="1"/>
          <p:nvPr/>
        </p:nvSpPr>
        <p:spPr>
          <a:xfrm>
            <a:off x="2264018" y="2524633"/>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0" name="object 10">
            <a:extLst>
              <a:ext uri="{FF2B5EF4-FFF2-40B4-BE49-F238E27FC236}">
                <a16:creationId xmlns:a16="http://schemas.microsoft.com/office/drawing/2014/main" id="{BED40C82-C1DE-B6CD-1D17-4D40BA75620C}"/>
              </a:ext>
            </a:extLst>
          </p:cNvPr>
          <p:cNvSpPr txBox="1"/>
          <p:nvPr/>
        </p:nvSpPr>
        <p:spPr>
          <a:xfrm>
            <a:off x="1073349" y="2805312"/>
            <a:ext cx="2003160" cy="284437"/>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class ShoppingBill</a:t>
            </a:r>
          </a:p>
          <a:p>
            <a:pPr marL="297829">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1" name="object 11">
            <a:extLst>
              <a:ext uri="{FF2B5EF4-FFF2-40B4-BE49-F238E27FC236}">
                <a16:creationId xmlns:a16="http://schemas.microsoft.com/office/drawing/2014/main" id="{AC90D5E5-E46C-073D-636B-66504DD6502F}"/>
              </a:ext>
            </a:extLst>
          </p:cNvPr>
          <p:cNvSpPr txBox="1"/>
          <p:nvPr/>
        </p:nvSpPr>
        <p:spPr>
          <a:xfrm>
            <a:off x="1668683" y="3085990"/>
            <a:ext cx="2972241"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public static void main(String args[])</a:t>
            </a:r>
          </a:p>
        </p:txBody>
      </p:sp>
      <p:sp>
        <p:nvSpPr>
          <p:cNvPr id="12" name="object 12">
            <a:extLst>
              <a:ext uri="{FF2B5EF4-FFF2-40B4-BE49-F238E27FC236}">
                <a16:creationId xmlns:a16="http://schemas.microsoft.com/office/drawing/2014/main" id="{4D43B443-E0F8-D662-845E-128063911C6B}"/>
              </a:ext>
            </a:extLst>
          </p:cNvPr>
          <p:cNvSpPr txBox="1"/>
          <p:nvPr/>
        </p:nvSpPr>
        <p:spPr>
          <a:xfrm>
            <a:off x="1967089" y="3227807"/>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13" name="object 13">
            <a:extLst>
              <a:ext uri="{FF2B5EF4-FFF2-40B4-BE49-F238E27FC236}">
                <a16:creationId xmlns:a16="http://schemas.microsoft.com/office/drawing/2014/main" id="{886CC7CC-B0A8-BDE0-DB9A-7636A698E3FE}"/>
              </a:ext>
            </a:extLst>
          </p:cNvPr>
          <p:cNvSpPr txBox="1"/>
          <p:nvPr/>
        </p:nvSpPr>
        <p:spPr>
          <a:xfrm>
            <a:off x="2264018" y="3368146"/>
            <a:ext cx="2078500" cy="707630"/>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variables</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String id = null;</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String productName = null;</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int quantity = 0;</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double price = 0.0;</a:t>
            </a:r>
          </a:p>
        </p:txBody>
      </p:sp>
      <p:sp>
        <p:nvSpPr>
          <p:cNvPr id="14" name="object 14">
            <a:extLst>
              <a:ext uri="{FF2B5EF4-FFF2-40B4-BE49-F238E27FC236}">
                <a16:creationId xmlns:a16="http://schemas.microsoft.com/office/drawing/2014/main" id="{52084397-EC0A-9559-C17C-BB39E9CC58D7}"/>
              </a:ext>
            </a:extLst>
          </p:cNvPr>
          <p:cNvSpPr txBox="1"/>
          <p:nvPr/>
        </p:nvSpPr>
        <p:spPr>
          <a:xfrm>
            <a:off x="2264019" y="4069844"/>
            <a:ext cx="1929298"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double totalPrice = 0.0;</a:t>
            </a:r>
          </a:p>
        </p:txBody>
      </p:sp>
      <p:sp>
        <p:nvSpPr>
          <p:cNvPr id="15" name="object 15">
            <a:extLst>
              <a:ext uri="{FF2B5EF4-FFF2-40B4-BE49-F238E27FC236}">
                <a16:creationId xmlns:a16="http://schemas.microsoft.com/office/drawing/2014/main" id="{EB5EA692-71C6-A32E-B1AE-FA0603D5EBB4}"/>
              </a:ext>
            </a:extLst>
          </p:cNvPr>
          <p:cNvSpPr txBox="1"/>
          <p:nvPr/>
        </p:nvSpPr>
        <p:spPr>
          <a:xfrm>
            <a:off x="2264018" y="4211661"/>
            <a:ext cx="3567575" cy="4255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double overAllPrice = 0.0;</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double cgst, sgst, subtotal=0.0, discount=0.0;</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char choice = '\0';</a:t>
            </a:r>
          </a:p>
        </p:txBody>
      </p:sp>
      <p:sp>
        <p:nvSpPr>
          <p:cNvPr id="16" name="object 16">
            <a:extLst>
              <a:ext uri="{FF2B5EF4-FFF2-40B4-BE49-F238E27FC236}">
                <a16:creationId xmlns:a16="http://schemas.microsoft.com/office/drawing/2014/main" id="{BF68C49D-5C48-C7B8-BEDA-A86210C84294}"/>
              </a:ext>
            </a:extLst>
          </p:cNvPr>
          <p:cNvSpPr txBox="1"/>
          <p:nvPr/>
        </p:nvSpPr>
        <p:spPr>
          <a:xfrm>
            <a:off x="2264018" y="4632678"/>
            <a:ext cx="4461316"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System.out.println("\t\t\t\t--------------------Invoice---</a:t>
            </a:r>
          </a:p>
        </p:txBody>
      </p:sp>
      <p:sp>
        <p:nvSpPr>
          <p:cNvPr id="17" name="object 17">
            <a:extLst>
              <a:ext uri="{FF2B5EF4-FFF2-40B4-BE49-F238E27FC236}">
                <a16:creationId xmlns:a16="http://schemas.microsoft.com/office/drawing/2014/main" id="{F8CDC478-B53D-E0C2-DCF8-081E0ABB1F6F}"/>
              </a:ext>
            </a:extLst>
          </p:cNvPr>
          <p:cNvSpPr txBox="1"/>
          <p:nvPr/>
        </p:nvSpPr>
        <p:spPr>
          <a:xfrm>
            <a:off x="1073349" y="4773018"/>
            <a:ext cx="5502782" cy="2400401"/>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System.out.println("\t\t\t\t\t "+"</a:t>
            </a:r>
            <a:r>
              <a:rPr sz="977" spc="587">
                <a:ln w="9525" cap="flat" cmpd="sng" algn="ctr">
                  <a:noFill/>
                  <a:prstDash val="solid"/>
                  <a:round/>
                  <a:headEnd type="none" w="med" len="med"/>
                  <a:tailEnd type="none" w="med" len="med"/>
                </a:ln>
                <a:solidFill>
                  <a:srgbClr val="000000"/>
                </a:solidFill>
                <a:latin typeface="Courier New"/>
                <a:cs typeface="Courier New"/>
              </a:rPr>
              <a:t> </a:t>
            </a:r>
            <a:r>
              <a:rPr sz="977">
                <a:ln w="9525" cap="flat" cmpd="sng" algn="ctr">
                  <a:noFill/>
                  <a:prstDash val="solid"/>
                  <a:round/>
                  <a:headEnd type="none" w="med" len="med"/>
                  <a:tailEnd type="none" w="med" len="med"/>
                </a:ln>
                <a:solidFill>
                  <a:srgbClr val="000000"/>
                </a:solidFill>
                <a:latin typeface="Courier New"/>
                <a:cs typeface="Courier New"/>
              </a:rPr>
              <a:t>"+"5 STAR</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COLLECTIONS");</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System.out.println("\t\t\t\t\t GANDHI CHOWK,VIJAYPURA");</a:t>
            </a:r>
          </a:p>
          <a:p>
            <a:pPr marL="230876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System.out.println("GSTIN:</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03AWBPP8756K592"+"\t\t\t\t\t\t\tContact: (+91) 8988776655");</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//format of date and time</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SimpleDateFormat formatter = new</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SimpleDateFormat("dd/MM/yyyy HH:mm:ss");</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Date date = new Date();</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Calendar calendar = Calendar.getInstance();</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String[] days = new String[] { "Sunday", "Monday",</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"Tuesday", "Wednesday", "Thursday", "Friday", "Saturday" };</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//prints current date and time</a:t>
            </a:r>
          </a:p>
          <a:p>
            <a:pPr marL="1191317">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System.out.println("Date: "+formatter.format(date)+"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"+days[calendar.get(Calendar.DAY_OF_WEEK) - 1]+"\t\t\t\t\t\t (+91)</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9998887770");</a:t>
            </a:r>
          </a:p>
        </p:txBody>
      </p:sp>
      <p:sp>
        <p:nvSpPr>
          <p:cNvPr id="18" name="object 18">
            <a:extLst>
              <a:ext uri="{FF2B5EF4-FFF2-40B4-BE49-F238E27FC236}">
                <a16:creationId xmlns:a16="http://schemas.microsoft.com/office/drawing/2014/main" id="{7721596F-FC05-CA99-AF86-F733FBCC718C}"/>
              </a:ext>
            </a:extLst>
          </p:cNvPr>
          <p:cNvSpPr txBox="1"/>
          <p:nvPr/>
        </p:nvSpPr>
        <p:spPr>
          <a:xfrm>
            <a:off x="2264019" y="7163219"/>
            <a:ext cx="3790641" cy="989758"/>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Scanner scan = new Scanner(System.in);</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System.out.print("Enter Customer Name: ");</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String customername=scan.nextLine();</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//create Scanner class object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//creating an ArrayList to store the product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List&lt;Product&gt; product = new ArrayList&lt;Product&gt;();</a:t>
            </a:r>
          </a:p>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do</a:t>
            </a:r>
          </a:p>
        </p:txBody>
      </p:sp>
      <p:sp>
        <p:nvSpPr>
          <p:cNvPr id="19" name="object 19">
            <a:extLst>
              <a:ext uri="{FF2B5EF4-FFF2-40B4-BE49-F238E27FC236}">
                <a16:creationId xmlns:a16="http://schemas.microsoft.com/office/drawing/2014/main" id="{907C32F4-C4BA-5B80-4A2B-2B507801AF9C}"/>
              </a:ext>
            </a:extLst>
          </p:cNvPr>
          <p:cNvSpPr txBox="1"/>
          <p:nvPr/>
        </p:nvSpPr>
        <p:spPr>
          <a:xfrm>
            <a:off x="2562424" y="8147073"/>
            <a:ext cx="215680"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a:t>
            </a:r>
          </a:p>
        </p:txBody>
      </p:sp>
      <p:sp>
        <p:nvSpPr>
          <p:cNvPr id="20" name="object 20">
            <a:extLst>
              <a:ext uri="{FF2B5EF4-FFF2-40B4-BE49-F238E27FC236}">
                <a16:creationId xmlns:a16="http://schemas.microsoft.com/office/drawing/2014/main" id="{7F1EAEB6-A0CF-0516-B7F0-F7132180B413}"/>
              </a:ext>
            </a:extLst>
          </p:cNvPr>
          <p:cNvSpPr txBox="1"/>
          <p:nvPr/>
        </p:nvSpPr>
        <p:spPr>
          <a:xfrm>
            <a:off x="2859352" y="8287412"/>
            <a:ext cx="1630892" cy="143373"/>
          </a:xfrm>
          <a:prstGeom prst="rect">
            <a:avLst/>
          </a:prstGeom>
          <a:noFill/>
          <a:ln w="9525" cap="flat" cmpd="sng" algn="ctr">
            <a:noFill/>
            <a:prstDash val="solid"/>
            <a:round/>
            <a:headEnd type="none" w="med" len="med"/>
            <a:tailEnd type="none" w="med" len="med"/>
          </a:ln>
        </p:spPr>
        <p:txBody>
          <a:bodyPr lIns="0" tIns="0" rIns="0" bIns="0">
            <a:spAutoFit/>
          </a:bodyPr>
          <a:lstStyle/>
          <a:p>
            <a:pPr>
              <a:lnSpc>
                <a:spcPts val="1106"/>
              </a:lnSpc>
              <a:defRPr/>
            </a:pPr>
            <a:r>
              <a:rPr sz="977">
                <a:ln w="9525" cap="flat" cmpd="sng" algn="ctr">
                  <a:noFill/>
                  <a:prstDash val="solid"/>
                  <a:round/>
                  <a:headEnd type="none" w="med" len="med"/>
                  <a:tailEnd type="none" w="med" len="med"/>
                </a:ln>
                <a:solidFill>
                  <a:srgbClr val="000000"/>
                </a:solidFill>
                <a:latin typeface="Courier New"/>
                <a:cs typeface="Courier New"/>
              </a:rPr>
              <a:t>// read input values</a:t>
            </a:r>
          </a:p>
        </p:txBody>
      </p:sp>
      <p:sp>
        <p:nvSpPr>
          <p:cNvPr id="22" name="TextBox 21">
            <a:extLst>
              <a:ext uri="{FF2B5EF4-FFF2-40B4-BE49-F238E27FC236}">
                <a16:creationId xmlns:a16="http://schemas.microsoft.com/office/drawing/2014/main" id="{54283B71-17D3-AD2D-6481-D2986AA0C87A}"/>
              </a:ext>
            </a:extLst>
          </p:cNvPr>
          <p:cNvSpPr txBox="1"/>
          <p:nvPr/>
        </p:nvSpPr>
        <p:spPr>
          <a:xfrm>
            <a:off x="3639449" y="8758082"/>
            <a:ext cx="3853542" cy="369332"/>
          </a:xfrm>
          <a:prstGeom prst="rect">
            <a:avLst/>
          </a:prstGeom>
          <a:noFill/>
        </p:spPr>
        <p:txBody>
          <a:bodyPr wrap="square">
            <a:spAutoFit/>
          </a:bodyPr>
          <a:lstStyle/>
          <a:p>
            <a:r>
              <a:rPr lang="en-US" sz="1800" dirty="0">
                <a:latin typeface="Bahnschrift" panose="020B0502040204020203" pitchFamily="34" charset="0"/>
              </a:rPr>
              <a:t> 6</a:t>
            </a:r>
            <a:endParaRPr lang="en-IN" dirty="0"/>
          </a:p>
        </p:txBody>
      </p:sp>
    </p:spTree>
    <p:extLst>
      <p:ext uri="{BB962C8B-B14F-4D97-AF65-F5344CB8AC3E}">
        <p14:creationId xmlns:p14="http://schemas.microsoft.com/office/powerpoint/2010/main" val="1951606894"/>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257</TotalTime>
  <Words>1860</Words>
  <Application>Microsoft Office PowerPoint</Application>
  <PresentationFormat>Custom</PresentationFormat>
  <Paragraphs>292</Paragraphs>
  <Slides>13</Slides>
  <Notes>0</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13</vt:i4>
      </vt:variant>
    </vt:vector>
  </HeadingPairs>
  <TitlesOfParts>
    <vt:vector size="35" baseType="lpstr">
      <vt:lpstr>Agency FB</vt:lpstr>
      <vt:lpstr>Algerian</vt:lpstr>
      <vt:lpstr>Arial</vt:lpstr>
      <vt:lpstr>Arial Narrow</vt:lpstr>
      <vt:lpstr>Arial Rounded MT Bold</vt:lpstr>
      <vt:lpstr>Bahnschrift</vt:lpstr>
      <vt:lpstr>Bahnschrift Light SemiCondensed</vt:lpstr>
      <vt:lpstr>BankGothic Md BT</vt:lpstr>
      <vt:lpstr>Baskerville Old Face</vt:lpstr>
      <vt:lpstr>Bell MT</vt:lpstr>
      <vt:lpstr>Berlin Sans FB</vt:lpstr>
      <vt:lpstr>Bodoni MT</vt:lpstr>
      <vt:lpstr>Book Antiqua</vt:lpstr>
      <vt:lpstr>Bookman Old Style</vt:lpstr>
      <vt:lpstr>Calibri</vt:lpstr>
      <vt:lpstr>Calibri Light</vt:lpstr>
      <vt:lpstr>Copperplate Gothic Bold</vt:lpstr>
      <vt:lpstr>Courier New</vt:lpstr>
      <vt:lpstr>HelveticaNeue Regular</vt:lpstr>
      <vt:lpstr>Söhne</vt:lpstr>
      <vt:lpstr>Office Theme</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rahulpatil5234@outlook.com</dc:creator>
  <cp:lastModifiedBy>rahulpatil5234@outlook.com</cp:lastModifiedBy>
  <cp:revision>22</cp:revision>
  <dcterms:created xsi:type="dcterms:W3CDTF">2023-04-16T07:22:45Z</dcterms:created>
  <dcterms:modified xsi:type="dcterms:W3CDTF">2023-04-20T20:05:23Z</dcterms:modified>
</cp:coreProperties>
</file>