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1" r:id="rId9"/>
    <p:sldId id="277" r:id="rId10"/>
    <p:sldId id="278" r:id="rId11"/>
    <p:sldId id="279" r:id="rId12"/>
    <p:sldId id="262" r:id="rId13"/>
    <p:sldId id="263" r:id="rId14"/>
    <p:sldId id="265" r:id="rId15"/>
    <p:sldId id="275" r:id="rId16"/>
    <p:sldId id="276" r:id="rId17"/>
    <p:sldId id="259" r:id="rId18"/>
    <p:sldId id="26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9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7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A005AD-4441-4876-BA9E-E9E355D36ED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Project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451" y="3614917"/>
            <a:ext cx="6019562" cy="1655762"/>
          </a:xfrm>
        </p:spPr>
        <p:txBody>
          <a:bodyPr/>
          <a:lstStyle/>
          <a:p>
            <a:r>
              <a:rPr lang="en-US" dirty="0" smtClean="0"/>
              <a:t>Amari Richardson, Bobbie Hoskins, Alex Teeter, Krystina Williamson, </a:t>
            </a:r>
            <a:r>
              <a:rPr lang="en-US" dirty="0" err="1" smtClean="0"/>
              <a:t>Shymeria</a:t>
            </a:r>
            <a:r>
              <a:rPr lang="en-US" dirty="0" smtClean="0"/>
              <a:t> Madden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 r="44782"/>
          <a:stretch/>
        </p:blipFill>
        <p:spPr>
          <a:xfrm>
            <a:off x="1573697" y="2528233"/>
            <a:ext cx="3657600" cy="35738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r="21560"/>
          <a:stretch/>
        </p:blipFill>
        <p:spPr>
          <a:xfrm>
            <a:off x="5335776" y="2528233"/>
            <a:ext cx="5226205" cy="3622874"/>
          </a:xfrm>
        </p:spPr>
      </p:pic>
    </p:spTree>
    <p:extLst>
      <p:ext uri="{BB962C8B-B14F-4D97-AF65-F5344CB8AC3E}">
        <p14:creationId xmlns:p14="http://schemas.microsoft.com/office/powerpoint/2010/main" val="17709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r="46630"/>
          <a:stretch/>
        </p:blipFill>
        <p:spPr>
          <a:xfrm>
            <a:off x="2001079" y="2531166"/>
            <a:ext cx="3578086" cy="36391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r="48805"/>
          <a:stretch/>
        </p:blipFill>
        <p:spPr>
          <a:xfrm>
            <a:off x="6652592" y="2531166"/>
            <a:ext cx="3405808" cy="3610066"/>
          </a:xfrm>
        </p:spPr>
      </p:pic>
    </p:spTree>
    <p:extLst>
      <p:ext uri="{BB962C8B-B14F-4D97-AF65-F5344CB8AC3E}">
        <p14:creationId xmlns:p14="http://schemas.microsoft.com/office/powerpoint/2010/main" val="102812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Argument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r="42113"/>
          <a:stretch/>
        </p:blipFill>
        <p:spPr>
          <a:xfrm>
            <a:off x="1837709" y="2485623"/>
            <a:ext cx="3970662" cy="37197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" r="50071"/>
          <a:stretch/>
        </p:blipFill>
        <p:spPr>
          <a:xfrm>
            <a:off x="6645498" y="2485623"/>
            <a:ext cx="3418377" cy="3719742"/>
          </a:xfrm>
        </p:spPr>
      </p:pic>
    </p:spTree>
    <p:extLst>
      <p:ext uri="{BB962C8B-B14F-4D97-AF65-F5344CB8AC3E}">
        <p14:creationId xmlns:p14="http://schemas.microsoft.com/office/powerpoint/2010/main" val="1215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Positional And Optional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r="41930"/>
          <a:stretch/>
        </p:blipFill>
        <p:spPr>
          <a:xfrm>
            <a:off x="1591616" y="2582073"/>
            <a:ext cx="3820733" cy="35671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42219"/>
          <a:stretch/>
        </p:blipFill>
        <p:spPr>
          <a:xfrm>
            <a:off x="6800044" y="2582073"/>
            <a:ext cx="3793467" cy="35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XMLParse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r="39396"/>
          <a:stretch/>
        </p:blipFill>
        <p:spPr>
          <a:xfrm>
            <a:off x="4027867" y="2485740"/>
            <a:ext cx="4136265" cy="3707505"/>
          </a:xfrm>
        </p:spPr>
      </p:pic>
    </p:spTree>
    <p:extLst>
      <p:ext uri="{BB962C8B-B14F-4D97-AF65-F5344CB8AC3E}">
        <p14:creationId xmlns:p14="http://schemas.microsoft.com/office/powerpoint/2010/main" val="395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" r="55588"/>
          <a:stretch/>
        </p:blipFill>
        <p:spPr>
          <a:xfrm>
            <a:off x="2168549" y="2545272"/>
            <a:ext cx="2861186" cy="3585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35384"/>
          <a:stretch/>
        </p:blipFill>
        <p:spPr>
          <a:xfrm>
            <a:off x="5944135" y="2545272"/>
            <a:ext cx="4281099" cy="3585071"/>
          </a:xfrm>
        </p:spPr>
      </p:pic>
    </p:spTree>
    <p:extLst>
      <p:ext uri="{BB962C8B-B14F-4D97-AF65-F5344CB8AC3E}">
        <p14:creationId xmlns:p14="http://schemas.microsoft.com/office/powerpoint/2010/main" val="1804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" r="36887"/>
          <a:stretch/>
        </p:blipFill>
        <p:spPr>
          <a:xfrm>
            <a:off x="2080474" y="2532393"/>
            <a:ext cx="4038475" cy="3585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r="37570"/>
          <a:stretch/>
        </p:blipFill>
        <p:spPr>
          <a:xfrm>
            <a:off x="6363648" y="2532392"/>
            <a:ext cx="3458979" cy="35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r="28799" b="64409"/>
          <a:stretch/>
        </p:blipFill>
        <p:spPr>
          <a:xfrm>
            <a:off x="1295402" y="2485623"/>
            <a:ext cx="9414456" cy="1584102"/>
          </a:xfrm>
        </p:spPr>
      </p:pic>
    </p:spTree>
    <p:extLst>
      <p:ext uri="{BB962C8B-B14F-4D97-AF65-F5344CB8AC3E}">
        <p14:creationId xmlns:p14="http://schemas.microsoft.com/office/powerpoint/2010/main" val="1748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t="16405" r="27825" b="21537"/>
          <a:stretch/>
        </p:blipFill>
        <p:spPr>
          <a:xfrm>
            <a:off x="2204831" y="2483188"/>
            <a:ext cx="7782337" cy="3570621"/>
          </a:xfrm>
        </p:spPr>
      </p:pic>
    </p:spTree>
    <p:extLst>
      <p:ext uri="{BB962C8B-B14F-4D97-AF65-F5344CB8AC3E}">
        <p14:creationId xmlns:p14="http://schemas.microsoft.com/office/powerpoint/2010/main" val="3584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Acceptance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4" r="36463" b="11798"/>
          <a:stretch/>
        </p:blipFill>
        <p:spPr>
          <a:xfrm>
            <a:off x="3234475" y="2498501"/>
            <a:ext cx="5723049" cy="3672733"/>
          </a:xfrm>
        </p:spPr>
      </p:pic>
    </p:spTree>
    <p:extLst>
      <p:ext uri="{BB962C8B-B14F-4D97-AF65-F5344CB8AC3E}">
        <p14:creationId xmlns:p14="http://schemas.microsoft.com/office/powerpoint/2010/main" val="3528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1-4</a:t>
            </a:r>
          </a:p>
          <a:p>
            <a:pPr lvl="1"/>
            <a:r>
              <a:rPr lang="en-US" dirty="0" smtClean="0"/>
              <a:t>Sprint 1: Features 1-3</a:t>
            </a:r>
          </a:p>
          <a:p>
            <a:pPr lvl="1"/>
            <a:r>
              <a:rPr lang="en-US" dirty="0" smtClean="0"/>
              <a:t>Sprint 2: Features 1-3 (Refactoring)</a:t>
            </a:r>
          </a:p>
          <a:p>
            <a:pPr lvl="1"/>
            <a:r>
              <a:rPr lang="en-US" dirty="0" smtClean="0"/>
              <a:t>Sprint 3: Features 4 and 5</a:t>
            </a:r>
          </a:p>
          <a:p>
            <a:pPr lvl="1"/>
            <a:r>
              <a:rPr lang="en-US" dirty="0" smtClean="0"/>
              <a:t>Sprint 4: Features 6-9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Features 10 and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To produce a fully functioning product increment that could take in arguments of any type, as well as display help and usage information if the “-h” argument was used.</a:t>
            </a:r>
          </a:p>
          <a:p>
            <a:r>
              <a:rPr lang="en-US" dirty="0" smtClean="0"/>
              <a:t>Feature 1: Allow only string-valued positional arguments and retrieve them from the command-line.</a:t>
            </a:r>
          </a:p>
          <a:p>
            <a:r>
              <a:rPr lang="en-US" dirty="0" smtClean="0"/>
              <a:t>Feature 2: Allow the inclusion of additional descriptive information on the program and each argument and provide named “-h” argument that shows usage and help information by default.</a:t>
            </a:r>
          </a:p>
          <a:p>
            <a:r>
              <a:rPr lang="en-US" dirty="0" smtClean="0"/>
              <a:t>Feature 3: Allow datatype information to be added to arguments so that non-string arguments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9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refactor the code from Feature 1, as well as make Features 2 and 3 work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allow named and positional arguments in any order.</a:t>
            </a:r>
          </a:p>
          <a:p>
            <a:r>
              <a:rPr lang="en-US" dirty="0" smtClean="0"/>
              <a:t>Feature 4: Allow named arguments with single values, which may have help and datatype information, after all positional arguments.</a:t>
            </a:r>
          </a:p>
          <a:p>
            <a:r>
              <a:rPr lang="en-US" dirty="0" smtClean="0"/>
              <a:t>Feature 5: Allow named arguments to be mixed with positional arguments in any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load </a:t>
            </a:r>
            <a:r>
              <a:rPr lang="en-US" dirty="0"/>
              <a:t>throw an exception if </a:t>
            </a:r>
            <a:r>
              <a:rPr lang="en-US" dirty="0" smtClean="0"/>
              <a:t>an argument didn’t </a:t>
            </a:r>
            <a:r>
              <a:rPr lang="en-US" dirty="0"/>
              <a:t>exist or was the wrong </a:t>
            </a:r>
            <a:r>
              <a:rPr lang="en-US" dirty="0" smtClean="0"/>
              <a:t>datatype, load in arguments ( whether in long or short-form) from an XML file, and recognize flags.</a:t>
            </a:r>
          </a:p>
          <a:p>
            <a:r>
              <a:rPr lang="en-US" dirty="0" smtClean="0"/>
              <a:t>Feature 6: Allow named arguments to serve as flags (true if present).</a:t>
            </a:r>
          </a:p>
          <a:p>
            <a:r>
              <a:rPr lang="en-US" dirty="0" smtClean="0"/>
              <a:t>Feature 7: Allow short-form names for named arguments, in addition to long-form names.</a:t>
            </a:r>
          </a:p>
          <a:p>
            <a:r>
              <a:rPr lang="en-US" dirty="0" smtClean="0"/>
              <a:t>Feature 8: Throw exceptions if a specified argument does not exist or has the wrong datatype.</a:t>
            </a:r>
          </a:p>
          <a:p>
            <a:r>
              <a:rPr lang="en-US" dirty="0" smtClean="0"/>
              <a:t>Feature 9: Allow argument information to be loaded from an 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save argument information to an XML file as well as provide documentation for the entire library.</a:t>
            </a:r>
          </a:p>
          <a:p>
            <a:r>
              <a:rPr lang="en-US" dirty="0" smtClean="0"/>
              <a:t>Feature 10: Allow argument information to be saved to an XML file.</a:t>
            </a:r>
          </a:p>
          <a:p>
            <a:r>
              <a:rPr lang="en-US" dirty="0" smtClean="0"/>
              <a:t>Feature 11: Provide comprehensive documentation on library features, including examples of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38627" b="12593"/>
          <a:stretch/>
        </p:blipFill>
        <p:spPr>
          <a:xfrm>
            <a:off x="808292" y="2524257"/>
            <a:ext cx="4271502" cy="32888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1" r="9283" b="-1"/>
          <a:stretch/>
        </p:blipFill>
        <p:spPr>
          <a:xfrm>
            <a:off x="5169946" y="2524258"/>
            <a:ext cx="6163462" cy="3288877"/>
          </a:xfrm>
        </p:spPr>
      </p:pic>
    </p:spTree>
    <p:extLst>
      <p:ext uri="{BB962C8B-B14F-4D97-AF65-F5344CB8AC3E}">
        <p14:creationId xmlns:p14="http://schemas.microsoft.com/office/powerpoint/2010/main" val="4172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 r="493" b="10533"/>
          <a:stretch/>
        </p:blipFill>
        <p:spPr>
          <a:xfrm>
            <a:off x="808383" y="2544416"/>
            <a:ext cx="5380382" cy="35250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/>
          <a:stretch/>
        </p:blipFill>
        <p:spPr>
          <a:xfrm>
            <a:off x="6273194" y="2544419"/>
            <a:ext cx="5125590" cy="3525076"/>
          </a:xfrm>
        </p:spPr>
      </p:pic>
    </p:spTree>
    <p:extLst>
      <p:ext uri="{BB962C8B-B14F-4D97-AF65-F5344CB8AC3E}">
        <p14:creationId xmlns:p14="http://schemas.microsoft.com/office/powerpoint/2010/main" val="3776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424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Semester Project Presentation</vt:lpstr>
      <vt:lpstr>Sprint Overview</vt:lpstr>
      <vt:lpstr>Sprint 1</vt:lpstr>
      <vt:lpstr>Sprint 2</vt:lpstr>
      <vt:lpstr>Sprint 3</vt:lpstr>
      <vt:lpstr>Sprint 4</vt:lpstr>
      <vt:lpstr>Sprint 5</vt:lpstr>
      <vt:lpstr>ParseArgs</vt:lpstr>
      <vt:lpstr>ParseArgs</vt:lpstr>
      <vt:lpstr>ParseArgs</vt:lpstr>
      <vt:lpstr>ParseArgs</vt:lpstr>
      <vt:lpstr>Argument</vt:lpstr>
      <vt:lpstr>Positional And Optional</vt:lpstr>
      <vt:lpstr>XMLParse</vt:lpstr>
      <vt:lpstr>Exceptions</vt:lpstr>
      <vt:lpstr>Exceptions</vt:lpstr>
      <vt:lpstr>Code Coverage</vt:lpstr>
      <vt:lpstr>Unit Tests</vt:lpstr>
      <vt:lpstr>Acceptance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Madden</dc:creator>
  <cp:lastModifiedBy>Shay Madden</cp:lastModifiedBy>
  <cp:revision>19</cp:revision>
  <dcterms:created xsi:type="dcterms:W3CDTF">2015-12-04T05:59:51Z</dcterms:created>
  <dcterms:modified xsi:type="dcterms:W3CDTF">2015-12-04T09:54:24Z</dcterms:modified>
</cp:coreProperties>
</file>