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70" r:id="rId4"/>
    <p:sldId id="271" r:id="rId5"/>
    <p:sldId id="272" r:id="rId6"/>
    <p:sldId id="273" r:id="rId7"/>
    <p:sldId id="274" r:id="rId8"/>
    <p:sldId id="261" r:id="rId9"/>
    <p:sldId id="277" r:id="rId10"/>
    <p:sldId id="278" r:id="rId11"/>
    <p:sldId id="279" r:id="rId12"/>
    <p:sldId id="262" r:id="rId13"/>
    <p:sldId id="263" r:id="rId14"/>
    <p:sldId id="265" r:id="rId15"/>
    <p:sldId id="275" r:id="rId16"/>
    <p:sldId id="276" r:id="rId17"/>
    <p:sldId id="259" r:id="rId18"/>
    <p:sldId id="260" r:id="rId19"/>
    <p:sldId id="258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FBA005AD-4441-4876-BA9E-E9E355D36ED5}" type="datetimeFigureOut">
              <a:rPr lang="en-US" smtClean="0"/>
              <a:t>12/4/2015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CFE9137D-E2B6-4A85-A587-0B75B77AC879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0885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005AD-4441-4876-BA9E-E9E355D36ED5}" type="datetimeFigureOut">
              <a:rPr lang="en-US" smtClean="0"/>
              <a:t>12/4/2015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9137D-E2B6-4A85-A587-0B75B77AC8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6933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005AD-4441-4876-BA9E-E9E355D36ED5}" type="datetimeFigureOut">
              <a:rPr lang="en-US" smtClean="0"/>
              <a:t>12/4/2015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9137D-E2B6-4A85-A587-0B75B77AC879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04669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005AD-4441-4876-BA9E-E9E355D36ED5}" type="datetimeFigureOut">
              <a:rPr lang="en-US" smtClean="0"/>
              <a:t>12/4/2015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9137D-E2B6-4A85-A587-0B75B77AC879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85320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005AD-4441-4876-BA9E-E9E355D36ED5}" type="datetimeFigureOut">
              <a:rPr lang="en-US" smtClean="0"/>
              <a:t>12/4/2015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9137D-E2B6-4A85-A587-0B75B77AC8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620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005AD-4441-4876-BA9E-E9E355D36ED5}" type="datetimeFigureOut">
              <a:rPr lang="en-US" smtClean="0"/>
              <a:t>12/4/2015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9137D-E2B6-4A85-A587-0B75B77AC879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79106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005AD-4441-4876-BA9E-E9E355D36ED5}" type="datetimeFigureOut">
              <a:rPr lang="en-US" smtClean="0"/>
              <a:t>12/4/2015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9137D-E2B6-4A85-A587-0B75B77AC879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12915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005AD-4441-4876-BA9E-E9E355D36ED5}" type="datetimeFigureOut">
              <a:rPr lang="en-US" smtClean="0"/>
              <a:t>12/4/2015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9137D-E2B6-4A85-A587-0B75B77AC879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21720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005AD-4441-4876-BA9E-E9E355D36ED5}" type="datetimeFigureOut">
              <a:rPr lang="en-US" smtClean="0"/>
              <a:t>12/4/2015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9137D-E2B6-4A85-A587-0B75B77AC879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95821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005AD-4441-4876-BA9E-E9E355D36ED5}" type="datetimeFigureOut">
              <a:rPr lang="en-US" smtClean="0"/>
              <a:t>12/4/2015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9137D-E2B6-4A85-A587-0B75B77AC8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5590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005AD-4441-4876-BA9E-E9E355D36ED5}" type="datetimeFigureOut">
              <a:rPr lang="en-US" smtClean="0"/>
              <a:t>12/4/2015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9137D-E2B6-4A85-A587-0B75B77AC879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7853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005AD-4441-4876-BA9E-E9E355D36ED5}" type="datetimeFigureOut">
              <a:rPr lang="en-US" smtClean="0"/>
              <a:t>12/4/2015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9137D-E2B6-4A85-A587-0B75B77AC8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7704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005AD-4441-4876-BA9E-E9E355D36ED5}" type="datetimeFigureOut">
              <a:rPr lang="en-US" smtClean="0"/>
              <a:t>12/4/2015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9137D-E2B6-4A85-A587-0B75B77AC879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38246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005AD-4441-4876-BA9E-E9E355D36ED5}" type="datetimeFigureOut">
              <a:rPr lang="en-US" smtClean="0"/>
              <a:t>12/4/2015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9137D-E2B6-4A85-A587-0B75B77AC879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04495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005AD-4441-4876-BA9E-E9E355D36ED5}" type="datetimeFigureOut">
              <a:rPr lang="en-US" smtClean="0"/>
              <a:t>12/4/2015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9137D-E2B6-4A85-A587-0B75B77AC8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4436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005AD-4441-4876-BA9E-E9E355D36ED5}" type="datetimeFigureOut">
              <a:rPr lang="en-US" smtClean="0"/>
              <a:t>12/4/2015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9137D-E2B6-4A85-A587-0B75B77AC879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1334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005AD-4441-4876-BA9E-E9E355D36ED5}" type="datetimeFigureOut">
              <a:rPr lang="en-US" smtClean="0"/>
              <a:t>12/4/2015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9137D-E2B6-4A85-A587-0B75B77AC8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190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BA005AD-4441-4876-BA9E-E9E355D36ED5}" type="datetimeFigureOut">
              <a:rPr lang="en-US" smtClean="0"/>
              <a:t>12/4/2015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FE9137D-E2B6-4A85-A587-0B75B77AC8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776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Semester </a:t>
            </a:r>
            <a:r>
              <a:rPr lang="en-US" dirty="0" smtClean="0"/>
              <a:t>Project: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Library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90451" y="3614917"/>
            <a:ext cx="6019562" cy="1655762"/>
          </a:xfrm>
        </p:spPr>
        <p:txBody>
          <a:bodyPr/>
          <a:lstStyle/>
          <a:p>
            <a:r>
              <a:rPr lang="en-US" dirty="0" smtClean="0"/>
              <a:t>Amari Richardson, Bobbie Hoskins, Alex Teeter, Krystina Williamson, </a:t>
            </a:r>
            <a:r>
              <a:rPr lang="en-US" dirty="0" err="1" smtClean="0"/>
              <a:t>Shymeria</a:t>
            </a:r>
            <a:r>
              <a:rPr lang="en-US" dirty="0" smtClean="0"/>
              <a:t> Madden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02361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ParseArgs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36" r="44782"/>
          <a:stretch/>
        </p:blipFill>
        <p:spPr>
          <a:xfrm>
            <a:off x="1573697" y="2528233"/>
            <a:ext cx="3657600" cy="3573890"/>
          </a:xfrm>
          <a:prstGeom prst="rect">
            <a:avLst/>
          </a:prstGeom>
        </p:spPr>
      </p:pic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85" r="21560"/>
          <a:stretch/>
        </p:blipFill>
        <p:spPr>
          <a:xfrm>
            <a:off x="5335776" y="2528233"/>
            <a:ext cx="5226205" cy="3622874"/>
          </a:xfrm>
        </p:spPr>
      </p:pic>
    </p:spTree>
    <p:extLst>
      <p:ext uri="{BB962C8B-B14F-4D97-AF65-F5344CB8AC3E}">
        <p14:creationId xmlns:p14="http://schemas.microsoft.com/office/powerpoint/2010/main" val="1770953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ParseArgs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56" r="46630"/>
          <a:stretch/>
        </p:blipFill>
        <p:spPr>
          <a:xfrm>
            <a:off x="2001079" y="2531166"/>
            <a:ext cx="3578086" cy="3639108"/>
          </a:xfrm>
          <a:prstGeom prst="rect">
            <a:avLst/>
          </a:prstGeom>
        </p:spPr>
      </p:pic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80" r="48805"/>
          <a:stretch/>
        </p:blipFill>
        <p:spPr>
          <a:xfrm>
            <a:off x="6652592" y="2531166"/>
            <a:ext cx="3405808" cy="3610066"/>
          </a:xfrm>
        </p:spPr>
      </p:pic>
    </p:spTree>
    <p:extLst>
      <p:ext uri="{BB962C8B-B14F-4D97-AF65-F5344CB8AC3E}">
        <p14:creationId xmlns:p14="http://schemas.microsoft.com/office/powerpoint/2010/main" val="1028129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Argument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46" r="42113"/>
          <a:stretch/>
        </p:blipFill>
        <p:spPr>
          <a:xfrm>
            <a:off x="1837709" y="2485623"/>
            <a:ext cx="3970662" cy="3719742"/>
          </a:xfrm>
          <a:prstGeom prst="rect">
            <a:avLst/>
          </a:prstGeom>
        </p:spPr>
      </p:pic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64" r="50071"/>
          <a:stretch/>
        </p:blipFill>
        <p:spPr>
          <a:xfrm>
            <a:off x="6645498" y="2485623"/>
            <a:ext cx="3418377" cy="3719742"/>
          </a:xfrm>
        </p:spPr>
      </p:pic>
    </p:spTree>
    <p:extLst>
      <p:ext uri="{BB962C8B-B14F-4D97-AF65-F5344CB8AC3E}">
        <p14:creationId xmlns:p14="http://schemas.microsoft.com/office/powerpoint/2010/main" val="1215843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Positional And Optional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68" r="41930"/>
          <a:stretch/>
        </p:blipFill>
        <p:spPr>
          <a:xfrm>
            <a:off x="1591616" y="2582073"/>
            <a:ext cx="3820733" cy="3567176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57" r="42219"/>
          <a:stretch/>
        </p:blipFill>
        <p:spPr>
          <a:xfrm>
            <a:off x="6800044" y="2582073"/>
            <a:ext cx="3793467" cy="3567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1965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XMLParse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80" r="39396"/>
          <a:stretch/>
        </p:blipFill>
        <p:spPr>
          <a:xfrm>
            <a:off x="4027867" y="2485740"/>
            <a:ext cx="4136265" cy="3707505"/>
          </a:xfrm>
        </p:spPr>
      </p:pic>
    </p:spTree>
    <p:extLst>
      <p:ext uri="{BB962C8B-B14F-4D97-AF65-F5344CB8AC3E}">
        <p14:creationId xmlns:p14="http://schemas.microsoft.com/office/powerpoint/2010/main" val="395863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Exceptions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90" r="55588"/>
          <a:stretch/>
        </p:blipFill>
        <p:spPr>
          <a:xfrm>
            <a:off x="2168549" y="2545272"/>
            <a:ext cx="2861186" cy="3585071"/>
          </a:xfrm>
          <a:prstGeom prst="rect">
            <a:avLst/>
          </a:prstGeom>
        </p:spPr>
      </p:pic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55" r="35384"/>
          <a:stretch/>
        </p:blipFill>
        <p:spPr>
          <a:xfrm>
            <a:off x="5944135" y="2545272"/>
            <a:ext cx="4281099" cy="3585071"/>
          </a:xfrm>
        </p:spPr>
      </p:pic>
    </p:spTree>
    <p:extLst>
      <p:ext uri="{BB962C8B-B14F-4D97-AF65-F5344CB8AC3E}">
        <p14:creationId xmlns:p14="http://schemas.microsoft.com/office/powerpoint/2010/main" val="1804783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69" r="36887"/>
          <a:stretch/>
        </p:blipFill>
        <p:spPr>
          <a:xfrm>
            <a:off x="2080474" y="2532393"/>
            <a:ext cx="4038475" cy="358507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70" r="37570"/>
          <a:stretch/>
        </p:blipFill>
        <p:spPr>
          <a:xfrm>
            <a:off x="6363648" y="2532392"/>
            <a:ext cx="3458979" cy="3585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4435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Code Coverage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799" r="28799" b="64409"/>
          <a:stretch/>
        </p:blipFill>
        <p:spPr>
          <a:xfrm>
            <a:off x="1295402" y="2485623"/>
            <a:ext cx="9414456" cy="1584102"/>
          </a:xfrm>
        </p:spPr>
      </p:pic>
    </p:spTree>
    <p:extLst>
      <p:ext uri="{BB962C8B-B14F-4D97-AF65-F5344CB8AC3E}">
        <p14:creationId xmlns:p14="http://schemas.microsoft.com/office/powerpoint/2010/main" val="1748752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Unit Tests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" t="16405" r="27825" b="21537"/>
          <a:stretch/>
        </p:blipFill>
        <p:spPr>
          <a:xfrm>
            <a:off x="2204831" y="2483188"/>
            <a:ext cx="7782337" cy="3570621"/>
          </a:xfrm>
        </p:spPr>
      </p:pic>
    </p:spTree>
    <p:extLst>
      <p:ext uri="{BB962C8B-B14F-4D97-AF65-F5344CB8AC3E}">
        <p14:creationId xmlns:p14="http://schemas.microsoft.com/office/powerpoint/2010/main" val="3584548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Acceptance Tests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694" r="36463" b="11798"/>
          <a:stretch/>
        </p:blipFill>
        <p:spPr>
          <a:xfrm>
            <a:off x="3234475" y="2498501"/>
            <a:ext cx="5723049" cy="3672733"/>
          </a:xfrm>
        </p:spPr>
      </p:pic>
    </p:spTree>
    <p:extLst>
      <p:ext uri="{BB962C8B-B14F-4D97-AF65-F5344CB8AC3E}">
        <p14:creationId xmlns:p14="http://schemas.microsoft.com/office/powerpoint/2010/main" val="3528510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Sprint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Sprints 1-4</a:t>
            </a:r>
          </a:p>
          <a:p>
            <a:pPr lvl="1"/>
            <a:r>
              <a:rPr lang="en-US" dirty="0" smtClean="0"/>
              <a:t>Sprint 1: Features 1-3</a:t>
            </a:r>
          </a:p>
          <a:p>
            <a:pPr lvl="1"/>
            <a:r>
              <a:rPr lang="en-US" dirty="0" smtClean="0"/>
              <a:t>Sprint 2: Features 1-3 (Refactoring)</a:t>
            </a:r>
          </a:p>
          <a:p>
            <a:pPr lvl="1"/>
            <a:r>
              <a:rPr lang="en-US" dirty="0" smtClean="0"/>
              <a:t>Sprint 3: Features 4 and 5</a:t>
            </a:r>
          </a:p>
          <a:p>
            <a:pPr lvl="1"/>
            <a:r>
              <a:rPr lang="en-US" dirty="0" smtClean="0"/>
              <a:t>Sprint 4: Features 6-9</a:t>
            </a:r>
          </a:p>
          <a:p>
            <a:r>
              <a:rPr lang="en-US" dirty="0" smtClean="0"/>
              <a:t>Sprint 5</a:t>
            </a:r>
          </a:p>
          <a:p>
            <a:pPr lvl="1"/>
            <a:r>
              <a:rPr lang="en-US" dirty="0" smtClean="0"/>
              <a:t>Features 10 and 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72217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Sprint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Goal: To produce a fully functioning product increment that could take in arguments of any type, as well as display help and usage information if the “-h” argument was used.</a:t>
            </a:r>
          </a:p>
          <a:p>
            <a:r>
              <a:rPr lang="en-US" dirty="0" smtClean="0"/>
              <a:t>Feature 1: Allow only string-valued positional arguments and retrieve them from the command-line.</a:t>
            </a:r>
          </a:p>
          <a:p>
            <a:r>
              <a:rPr lang="en-US" dirty="0" smtClean="0"/>
              <a:t>Feature 2: Allow the inclusion of additional descriptive information on the program and each argument and provide named “-h” argument that shows usage and help information by default.</a:t>
            </a:r>
          </a:p>
          <a:p>
            <a:r>
              <a:rPr lang="en-US" dirty="0" smtClean="0"/>
              <a:t>Feature 3: Allow datatype information to be added to arguments so that non-string arguments can be used.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93986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Sprint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Goal: To refactor the code from Feature 1, as well as make Features 2 and 3 work properly.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3394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Sprint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Goal: </a:t>
            </a:r>
            <a:r>
              <a:rPr lang="en-US" dirty="0"/>
              <a:t>To produce a fully functioning product increment that </a:t>
            </a:r>
            <a:r>
              <a:rPr lang="en-US" dirty="0" smtClean="0"/>
              <a:t>could allow named and positional arguments in any order.</a:t>
            </a:r>
          </a:p>
          <a:p>
            <a:r>
              <a:rPr lang="en-US" dirty="0" smtClean="0"/>
              <a:t>Feature 4: Allow named arguments with single values, which may have help and datatype information, after all positional arguments.</a:t>
            </a:r>
          </a:p>
          <a:p>
            <a:r>
              <a:rPr lang="en-US" dirty="0" smtClean="0"/>
              <a:t>Feature 5: Allow named arguments to be mixed with positional arguments in any order.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38990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Sprint 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Goal: </a:t>
            </a:r>
            <a:r>
              <a:rPr lang="en-US" dirty="0"/>
              <a:t>To produce a fully functioning product increment that </a:t>
            </a:r>
            <a:r>
              <a:rPr lang="en-US" dirty="0" smtClean="0"/>
              <a:t>could load </a:t>
            </a:r>
            <a:r>
              <a:rPr lang="en-US" dirty="0"/>
              <a:t>throw an exception if </a:t>
            </a:r>
            <a:r>
              <a:rPr lang="en-US" dirty="0" smtClean="0"/>
              <a:t>an argument didn’t </a:t>
            </a:r>
            <a:r>
              <a:rPr lang="en-US" dirty="0"/>
              <a:t>exist or was the wrong </a:t>
            </a:r>
            <a:r>
              <a:rPr lang="en-US" dirty="0" smtClean="0"/>
              <a:t>datatype, load in arguments ( whether in long or short-form) from an XML file, and recognize flags.</a:t>
            </a:r>
          </a:p>
          <a:p>
            <a:r>
              <a:rPr lang="en-US" dirty="0" smtClean="0"/>
              <a:t>Feature 6: Allow named arguments to serve as flags (true if present).</a:t>
            </a:r>
          </a:p>
          <a:p>
            <a:r>
              <a:rPr lang="en-US" dirty="0" smtClean="0"/>
              <a:t>Feature 7: Allow short-form names for named arguments, in addition to long-form names.</a:t>
            </a:r>
          </a:p>
          <a:p>
            <a:r>
              <a:rPr lang="en-US" dirty="0" smtClean="0"/>
              <a:t>Feature 8: Throw exceptions if a specified argument does not exist or has the wrong datatype.</a:t>
            </a:r>
          </a:p>
          <a:p>
            <a:r>
              <a:rPr lang="en-US" dirty="0" smtClean="0"/>
              <a:t>Feature 9: Allow argument information to be loaded from an XML file.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64892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Sprint 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Goal: </a:t>
            </a:r>
            <a:r>
              <a:rPr lang="en-US" dirty="0"/>
              <a:t>To produce a fully functioning product increment that </a:t>
            </a:r>
            <a:r>
              <a:rPr lang="en-US" dirty="0" smtClean="0"/>
              <a:t>could save argument information to an XML file as well as provide documentation for the entire library.</a:t>
            </a:r>
          </a:p>
          <a:p>
            <a:r>
              <a:rPr lang="en-US" dirty="0" smtClean="0"/>
              <a:t>Feature 10: Allow argument information to be saved to an XML file.</a:t>
            </a:r>
          </a:p>
          <a:p>
            <a:r>
              <a:rPr lang="en-US" dirty="0" smtClean="0"/>
              <a:t>Feature 11: Provide comprehensive documentation on library features, including examples of use.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69309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ParseArgs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57" r="38627" b="12593"/>
          <a:stretch/>
        </p:blipFill>
        <p:spPr>
          <a:xfrm>
            <a:off x="808292" y="2524257"/>
            <a:ext cx="4271502" cy="3288877"/>
          </a:xfrm>
          <a:prstGeom prst="rect">
            <a:avLst/>
          </a:prstGeom>
        </p:spPr>
      </p:pic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901" r="9283" b="-1"/>
          <a:stretch/>
        </p:blipFill>
        <p:spPr>
          <a:xfrm>
            <a:off x="5169946" y="2524258"/>
            <a:ext cx="6163462" cy="3288877"/>
          </a:xfrm>
        </p:spPr>
      </p:pic>
    </p:spTree>
    <p:extLst>
      <p:ext uri="{BB962C8B-B14F-4D97-AF65-F5344CB8AC3E}">
        <p14:creationId xmlns:p14="http://schemas.microsoft.com/office/powerpoint/2010/main" val="4172350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ParseArgs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21" r="493" b="10533"/>
          <a:stretch/>
        </p:blipFill>
        <p:spPr>
          <a:xfrm>
            <a:off x="808383" y="2544416"/>
            <a:ext cx="5380382" cy="3525079"/>
          </a:xfrm>
          <a:prstGeom prst="rect">
            <a:avLst/>
          </a:prstGeom>
        </p:spPr>
      </p:pic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335"/>
          <a:stretch/>
        </p:blipFill>
        <p:spPr>
          <a:xfrm>
            <a:off x="6273194" y="2544419"/>
            <a:ext cx="5125590" cy="3525076"/>
          </a:xfrm>
        </p:spPr>
      </p:pic>
    </p:spTree>
    <p:extLst>
      <p:ext uri="{BB962C8B-B14F-4D97-AF65-F5344CB8AC3E}">
        <p14:creationId xmlns:p14="http://schemas.microsoft.com/office/powerpoint/2010/main" val="3776072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260</TotalTime>
  <Words>425</Words>
  <Application>Microsoft Office PowerPoint</Application>
  <PresentationFormat>Widescreen</PresentationFormat>
  <Paragraphs>43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Arial</vt:lpstr>
      <vt:lpstr>Garamond</vt:lpstr>
      <vt:lpstr>Organic</vt:lpstr>
      <vt:lpstr>Semester Project: Library</vt:lpstr>
      <vt:lpstr>Sprint Overview</vt:lpstr>
      <vt:lpstr>Sprint 1</vt:lpstr>
      <vt:lpstr>Sprint 2</vt:lpstr>
      <vt:lpstr>Sprint 3</vt:lpstr>
      <vt:lpstr>Sprint 4</vt:lpstr>
      <vt:lpstr>Sprint 5</vt:lpstr>
      <vt:lpstr>ParseArgs</vt:lpstr>
      <vt:lpstr>ParseArgs</vt:lpstr>
      <vt:lpstr>ParseArgs</vt:lpstr>
      <vt:lpstr>ParseArgs</vt:lpstr>
      <vt:lpstr>Argument</vt:lpstr>
      <vt:lpstr>Positional And Optional</vt:lpstr>
      <vt:lpstr>XMLParse</vt:lpstr>
      <vt:lpstr>Exceptions</vt:lpstr>
      <vt:lpstr>Exceptions</vt:lpstr>
      <vt:lpstr>Code Coverage</vt:lpstr>
      <vt:lpstr>Unit Tests</vt:lpstr>
      <vt:lpstr>Acceptance Tests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Shay Madden</dc:creator>
  <cp:lastModifiedBy>Shay Madden</cp:lastModifiedBy>
  <cp:revision>21</cp:revision>
  <dcterms:created xsi:type="dcterms:W3CDTF">2015-12-04T05:59:51Z</dcterms:created>
  <dcterms:modified xsi:type="dcterms:W3CDTF">2015-12-04T17:34:29Z</dcterms:modified>
</cp:coreProperties>
</file>