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AD48-D892-A173-9323-BAFB4896D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447F4-72C1-46DF-AC26-711AAED4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0A47-93AE-318A-8E87-7BFC4BB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B2AD-90B1-3F40-DFE6-357A7FC2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0681-A663-8FDB-A836-ACFC45C1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62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A5C0-C71B-85C3-BC39-D19A0128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E71D-2838-2630-7971-96EC7222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47BD-8898-1AAE-7BA7-2DDEFF09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8D66-7A15-8DF2-9BAD-01F99043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6E08-3400-46A0-2E22-EA2BEC04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816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7335A-C301-3F18-8ADE-F677F477C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8FC6-41FC-B7C2-04D9-40C3B106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26CC-F444-4924-4E0E-17C93D79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49D6-6DCE-5BC2-2971-6F71F856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AFC1-96DC-A344-445E-81D4B756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36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44C-A539-941D-E68A-85660A67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738D-4419-A9D7-6C1F-298F9118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D3A6-AB19-B081-530B-6BE95601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0AA4-8D39-F852-9406-D5D3D583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3AA9-B9E9-02FE-F30F-B4BB8244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60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5E1B-54C4-7B72-7A6F-D1C70382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C876-B7AC-3B90-1582-03E3C082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F6BD-2D14-B5B9-D011-8F728B10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255F-9779-A616-465E-7D414981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EE97-35FF-EDF3-7A24-DF8439FE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600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D54-7CD5-CDC6-6481-673ECB09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D245-C6D9-05A4-826A-2D471E04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AF641-0B23-0418-BD4A-51B0F0B0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0AB5-B686-84AF-150B-8C4B980C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42B2-9430-BFC1-8044-72E29911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F9EA-8E9B-C769-6688-49B1DAA1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45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F32-4B9A-F922-B91A-F3543AA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F9DE-FE7C-375E-1BE8-AEAB68B4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D179-3030-8B37-09EC-44AEBAE7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A64D3-C27F-E6CF-0391-ECAECFB7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45F76-20E7-5D73-17A8-BAAAE2725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955B2-3BFA-C69E-A7F3-A99CC77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D698D-FFCB-03B0-B64E-5DA682BA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7FEDF-3226-4DB5-6E8D-71473EF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50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7FD-C285-E5D9-119F-F5E8F2C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1C8DA-434F-D91D-6F0F-D2B4CF4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0B12-BA74-6C70-66EF-435E1C57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7B2B-EA02-70D6-CC1F-3735A3A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36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EB2B-7765-59A1-60A4-109BC37F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EFE8-B469-4AD5-BAC7-1B21268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58EF-1978-478D-508B-0ECBAAF7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74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CC2-A758-0F38-6F9C-6CB9CD11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288D-3490-4447-25F6-717BF5C8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A1E40-8CCE-6CDE-1372-890CFBF1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7650-C607-00F3-CAF0-484952DF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9E1F-4002-AC33-1824-B9BE9F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BCD5-113B-E643-4663-70A8B9D1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14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F24C-4C8E-70C8-3D92-1D558B28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7E652-1E00-8669-9DA5-147D76176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F021-9B89-84BE-E68D-B9A4331B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7F7AF-D0CC-6E87-9877-1493B09C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18E9-2A66-8960-8B24-46DFEC4F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5CA7-AB33-198E-4EAF-5736C24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10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C7F56-563F-8C42-34CE-B47DFED1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EDF3-8341-B03E-6028-D5647449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C3AB-EADF-2850-9267-C15923F4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4FF82-A66F-4B71-A4EF-A8CDECE178D7}" type="datetimeFigureOut">
              <a:rPr lang="en-NG" smtClean="0"/>
              <a:t>16/02/2025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BCEA-E488-4350-C9C1-2818C012F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C5AE-AA98-7EBF-3B6E-C0AA9AF1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4A2A5-8255-4752-90D8-BEB2C45FCF8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710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7612-74D6-988B-6886-BE1D57A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file for C# challenge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9560-76DB-DF49-9B94-AAC3EBA8B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1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 file for C#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</dc:creator>
  <cp:lastModifiedBy>Ashley</cp:lastModifiedBy>
  <cp:revision>1</cp:revision>
  <dcterms:created xsi:type="dcterms:W3CDTF">2025-02-16T21:59:41Z</dcterms:created>
  <dcterms:modified xsi:type="dcterms:W3CDTF">2025-02-16T21:59:45Z</dcterms:modified>
</cp:coreProperties>
</file>