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2FF653-3CE1-4568-ACF6-751890A697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B51ADB-302C-404C-A054-2596B103AD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28/05/2022 11:48:29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222A78E-3C4E-4350-93A6-CB46C1472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6" y="0"/>
            <a:ext cx="8812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915B653-6DCE-4364-87AE-4EC2F07D3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1" y="0"/>
            <a:ext cx="11478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FAAF079-77B1-4810-A41F-CF92D5CB16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536"/>
            <a:ext cx="12192000" cy="47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2022-05-28T04:48:29Z</dcterms:created>
  <dcterms:modified xsi:type="dcterms:W3CDTF">2022-05-28T04:48:29Z</dcterms:modified>
</cp:coreProperties>
</file>