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39659"/>
            <a:ext cx="8825658" cy="2054269"/>
          </a:xfrm>
        </p:spPr>
        <p:txBody>
          <a:bodyPr/>
          <a:lstStyle/>
          <a:p>
            <a:pPr algn="ctr"/>
            <a:r>
              <a:rPr lang="es-GT" sz="13800" dirty="0" smtClean="0">
                <a:solidFill>
                  <a:srgbClr val="92D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CTS</a:t>
            </a:r>
            <a:r>
              <a:rPr lang="es-GT" sz="23900" dirty="0" smtClean="0">
                <a:solidFill>
                  <a:srgbClr val="92D050"/>
                </a:solidFill>
              </a:rPr>
              <a:t/>
            </a:r>
            <a:br>
              <a:rPr lang="es-GT" sz="23900" dirty="0" smtClean="0">
                <a:solidFill>
                  <a:srgbClr val="92D050"/>
                </a:solidFill>
              </a:rPr>
            </a:br>
            <a:r>
              <a:rPr lang="es-GT" sz="3200" dirty="0" smtClean="0">
                <a:solidFill>
                  <a:srgbClr val="92D050"/>
                </a:solidFill>
              </a:rPr>
              <a:t>SOLUTION </a:t>
            </a:r>
            <a:endParaRPr lang="es-GT" sz="71400" dirty="0">
              <a:solidFill>
                <a:srgbClr val="92D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356975"/>
            <a:ext cx="8825658" cy="889347"/>
          </a:xfrm>
        </p:spPr>
        <p:txBody>
          <a:bodyPr>
            <a:normAutofit/>
          </a:bodyPr>
          <a:lstStyle/>
          <a:p>
            <a:pPr algn="ctr"/>
            <a:r>
              <a:rPr lang="es-GT" sz="2400" dirty="0" smtClean="0">
                <a:solidFill>
                  <a:schemeClr val="bg1"/>
                </a:solidFill>
              </a:rPr>
              <a:t>TECNOLOGIA QUIMICA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Resultado de imagen para cts sol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5" y="4246322"/>
            <a:ext cx="3031299" cy="14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0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52186"/>
            <a:ext cx="8825658" cy="1265129"/>
          </a:xfrm>
        </p:spPr>
        <p:txBody>
          <a:bodyPr/>
          <a:lstStyle/>
          <a:p>
            <a:pPr algn="ctr"/>
            <a:r>
              <a:rPr lang="es-GT" sz="7200" dirty="0" smtClean="0">
                <a:solidFill>
                  <a:srgbClr val="92D050"/>
                </a:solidFill>
              </a:rPr>
              <a:t>Aerosoles</a:t>
            </a:r>
            <a:endParaRPr lang="es-GT" sz="7200" dirty="0">
              <a:solidFill>
                <a:srgbClr val="92D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492680"/>
            <a:ext cx="8825658" cy="1716066"/>
          </a:xfrm>
        </p:spPr>
        <p:txBody>
          <a:bodyPr>
            <a:normAutofit/>
          </a:bodyPr>
          <a:lstStyle/>
          <a:p>
            <a:r>
              <a:rPr lang="es-GT" sz="2400" dirty="0">
                <a:solidFill>
                  <a:schemeClr val="bg1"/>
                </a:solidFill>
              </a:rPr>
              <a:t>Limpiadores, desengrasantes, lubricantes y desodorantes que se utilizan en todo tipo de industria y de consumo masivo.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76615"/>
            <a:ext cx="8825658" cy="1540700"/>
          </a:xfrm>
        </p:spPr>
        <p:txBody>
          <a:bodyPr/>
          <a:lstStyle/>
          <a:p>
            <a:r>
              <a:rPr lang="es-GT" sz="4000" dirty="0">
                <a:solidFill>
                  <a:srgbClr val="92D050"/>
                </a:solidFill>
              </a:rPr>
              <a:t>ES </a:t>
            </a:r>
            <a:r>
              <a:rPr lang="es-GT" sz="4000" b="1" dirty="0">
                <a:solidFill>
                  <a:srgbClr val="92D050"/>
                </a:solidFill>
              </a:rPr>
              <a:t>TECNOLOGÍA</a:t>
            </a:r>
            <a:r>
              <a:rPr lang="es-GT" sz="4000" dirty="0">
                <a:solidFill>
                  <a:srgbClr val="92D050"/>
                </a:solidFill>
              </a:rPr>
              <a:t> QUÍMICA PARA CREAR BIENESTAR</a:t>
            </a:r>
            <a:endParaRPr lang="es-GT" sz="4000" dirty="0">
              <a:solidFill>
                <a:srgbClr val="92D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530258"/>
            <a:ext cx="8825658" cy="1803747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Hemos aprendido muchísimo en el camino. Hemos encontrado áreas de oportunidad para mejorar los productos e investigar. Somos creadores y constantemente estamos evolucionando la tecnología de los productos que producimos. Ningún reto hasta ahora ha impedido que sigamos creciendo. Audaces y efectivos. Somos CTS.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4466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102291"/>
            <a:ext cx="8825658" cy="1177446"/>
          </a:xfrm>
        </p:spPr>
        <p:txBody>
          <a:bodyPr/>
          <a:lstStyle/>
          <a:p>
            <a:pPr algn="ctr"/>
            <a:r>
              <a:rPr lang="es-GT" dirty="0" smtClean="0">
                <a:solidFill>
                  <a:srgbClr val="92D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Revolucionan la Industria</a:t>
            </a:r>
            <a:endParaRPr lang="es-GT" dirty="0">
              <a:solidFill>
                <a:srgbClr val="92D05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542784"/>
            <a:ext cx="8825658" cy="1340284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Creamos para </a:t>
            </a:r>
            <a:r>
              <a:rPr lang="es-GT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sus </a:t>
            </a:r>
            <a:r>
              <a:rPr lang="es-GT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clientes, productos que se adaptan a sus necesidades exactas. </a:t>
            </a:r>
            <a:r>
              <a:rPr lang="es-GT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Desarrollamos propuestas de bajo costo para la industria y empresas de servicios.</a:t>
            </a:r>
            <a:r>
              <a:rPr lang="es-GT" dirty="0"/>
              <a:t/>
            </a:r>
            <a:br>
              <a:rPr lang="es-GT" dirty="0"/>
            </a:br>
            <a:endParaRPr lang="es-GT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04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89140"/>
            <a:ext cx="8825658" cy="1578279"/>
          </a:xfrm>
        </p:spPr>
        <p:txBody>
          <a:bodyPr/>
          <a:lstStyle/>
          <a:p>
            <a:r>
              <a:rPr lang="es-GT" sz="4400" dirty="0" smtClean="0">
                <a:solidFill>
                  <a:srgbClr val="92D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Son Apasionados del Bienestar de los Demas</a:t>
            </a:r>
            <a:endParaRPr lang="es-GT" sz="4400" dirty="0">
              <a:solidFill>
                <a:srgbClr val="92D05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367420"/>
            <a:ext cx="8825658" cy="1766170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Nuestra finalidad es el bienestar. Nuestros productos facilitan diferentes áreas de las industrias, producen higiene y bienestar para los demás. Respetamos el medio ambiente; la ecología y el desarrollo sostenible de nuestra comunidad es una de nuestras prioridades. El tratamiento nuestros residuos está regulado por estrictas normas de calidad.</a:t>
            </a:r>
            <a:endParaRPr lang="es-G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4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64712"/>
            <a:ext cx="8825658" cy="1678487"/>
          </a:xfrm>
        </p:spPr>
        <p:txBody>
          <a:bodyPr/>
          <a:lstStyle/>
          <a:p>
            <a:r>
              <a:rPr lang="es-GT" sz="6600" dirty="0" smtClean="0">
                <a:solidFill>
                  <a:srgbClr val="92D050"/>
                </a:solidFill>
              </a:rPr>
              <a:t>Crean Productos Nuevos</a:t>
            </a:r>
            <a:endParaRPr lang="es-GT" sz="6600" dirty="0">
              <a:solidFill>
                <a:srgbClr val="92D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156559"/>
            <a:ext cx="8825658" cy="2482241"/>
          </a:xfrm>
        </p:spPr>
        <p:txBody>
          <a:bodyPr>
            <a:normAutofit/>
          </a:bodyPr>
          <a:lstStyle/>
          <a:p>
            <a:r>
              <a:rPr lang="es-GT" sz="2800" dirty="0">
                <a:solidFill>
                  <a:schemeClr val="bg1"/>
                </a:solidFill>
              </a:rPr>
              <a:t>Experimentamos constantemente para resolver problemas de la industria y la vida cotidiana con tecnología química</a:t>
            </a:r>
            <a:endParaRPr lang="es-G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5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139868"/>
            <a:ext cx="8825658" cy="1979113"/>
          </a:xfrm>
        </p:spPr>
        <p:txBody>
          <a:bodyPr/>
          <a:lstStyle/>
          <a:p>
            <a:r>
              <a:rPr lang="es-GT" dirty="0" smtClean="0">
                <a:solidFill>
                  <a:srgbClr val="92D050"/>
                </a:solidFill>
              </a:rPr>
              <a:t>Desarrollan Productos a la Medida</a:t>
            </a:r>
            <a:endParaRPr lang="es-GT" dirty="0">
              <a:solidFill>
                <a:srgbClr val="92D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256767"/>
            <a:ext cx="8825658" cy="2382033"/>
          </a:xfrm>
        </p:spPr>
        <p:txBody>
          <a:bodyPr>
            <a:normAutofit/>
          </a:bodyPr>
          <a:lstStyle/>
          <a:p>
            <a:r>
              <a:rPr lang="es-GT" sz="2400" dirty="0">
                <a:solidFill>
                  <a:schemeClr val="bg1"/>
                </a:solidFill>
              </a:rPr>
              <a:t>Hay necesidades particulares en las múltiples áreas de la industria y servicios. Desarrollamos productos químicos para facilitarlas.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1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327759"/>
            <a:ext cx="8825658" cy="1027134"/>
          </a:xfrm>
        </p:spPr>
        <p:txBody>
          <a:bodyPr/>
          <a:lstStyle/>
          <a:p>
            <a:pPr algn="ctr"/>
            <a:r>
              <a:rPr lang="es-GT" sz="6600" dirty="0" smtClean="0">
                <a:solidFill>
                  <a:srgbClr val="92D050"/>
                </a:solidFill>
              </a:rPr>
              <a:t>Área Industrial</a:t>
            </a:r>
            <a:endParaRPr lang="es-GT" sz="6600" dirty="0">
              <a:solidFill>
                <a:srgbClr val="92D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880986"/>
            <a:ext cx="8825658" cy="2757814"/>
          </a:xfrm>
        </p:spPr>
        <p:txBody>
          <a:bodyPr>
            <a:normAutofit/>
          </a:bodyPr>
          <a:lstStyle/>
          <a:p>
            <a:r>
              <a:rPr lang="es-GT" sz="2000" dirty="0">
                <a:solidFill>
                  <a:schemeClr val="bg1"/>
                </a:solidFill>
              </a:rPr>
              <a:t>Atendemos las necesidades de la industria pesada con limpiadores, desengrasantes, desinfectantes, detergentes, refrigerantes, aditivos, etc. Fabricamos productos químicos para todo tipo de industria. Nuestros clientes son hidroeléctricas, ingenios, embotelladores y fabricantes de productos; entre otros.</a:t>
            </a:r>
            <a:endParaRPr lang="es-G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2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152396"/>
            <a:ext cx="8825658" cy="1089764"/>
          </a:xfrm>
        </p:spPr>
        <p:txBody>
          <a:bodyPr/>
          <a:lstStyle/>
          <a:p>
            <a:pPr algn="ctr"/>
            <a:r>
              <a:rPr lang="es-GT" sz="6000" dirty="0" smtClean="0">
                <a:solidFill>
                  <a:srgbClr val="92D050"/>
                </a:solidFill>
              </a:rPr>
              <a:t>Área de Servicio</a:t>
            </a:r>
            <a:endParaRPr lang="es-GT" sz="6000" dirty="0">
              <a:solidFill>
                <a:srgbClr val="92D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718148"/>
            <a:ext cx="8825658" cy="2920652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Producimos jabones, desinfectantes, pulidores, suavizantes, desodorantes, shampoos, etc. Todos los productos químicos usados en </a:t>
            </a:r>
            <a:r>
              <a:rPr lang="es-GT" dirty="0">
                <a:solidFill>
                  <a:schemeClr val="bg1"/>
                </a:solidFill>
              </a:rPr>
              <a:t>en</a:t>
            </a:r>
            <a:r>
              <a:rPr lang="es-GT" dirty="0">
                <a:solidFill>
                  <a:schemeClr val="bg1"/>
                </a:solidFill>
              </a:rPr>
              <a:t> la industria hotelera y lavanderías industriales. Restaurantes, hoteles, oficinas y pequeños negocios que consumen productos químicos de higiene. Algunos productos son de consumo masivo.</a:t>
            </a:r>
            <a:endParaRPr lang="es-G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1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901875"/>
            <a:ext cx="8825658" cy="1215024"/>
          </a:xfrm>
        </p:spPr>
        <p:txBody>
          <a:bodyPr/>
          <a:lstStyle/>
          <a:p>
            <a:pPr algn="ctr"/>
            <a:r>
              <a:rPr lang="es-GT" sz="6600" dirty="0" smtClean="0">
                <a:solidFill>
                  <a:srgbClr val="92D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Area Alimenticia</a:t>
            </a:r>
            <a:endParaRPr lang="es-GT" sz="6600" dirty="0">
              <a:solidFill>
                <a:srgbClr val="92D05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455101"/>
            <a:ext cx="8825658" cy="3183699"/>
          </a:xfrm>
        </p:spPr>
        <p:txBody>
          <a:bodyPr>
            <a:normAutofit/>
          </a:bodyPr>
          <a:lstStyle/>
          <a:p>
            <a:r>
              <a:rPr lang="es-GT" sz="2400" dirty="0">
                <a:solidFill>
                  <a:schemeClr val="bg1"/>
                </a:solidFill>
              </a:rPr>
              <a:t>Para los negocios de la industria de alimentos producimos, limpiadores, sanitizantes, desinfectantes, detergentes, bactericidas. Insumos principales para la higiene y limpieza de los restaurantes, oficinas, comedores industriales y hoteles.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1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352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Adobe Fan Heiti Std B</vt:lpstr>
      <vt:lpstr>Arial</vt:lpstr>
      <vt:lpstr>Century Gothic</vt:lpstr>
      <vt:lpstr>Wingdings 3</vt:lpstr>
      <vt:lpstr>Sala de reuniones Ion</vt:lpstr>
      <vt:lpstr>CTS SOLUTION </vt:lpstr>
      <vt:lpstr>ES TECNOLOGÍA QUÍMICA PARA CREAR BIENESTAR</vt:lpstr>
      <vt:lpstr>Revolucionan la Industria</vt:lpstr>
      <vt:lpstr>Son Apasionados del Bienestar de los Demas</vt:lpstr>
      <vt:lpstr>Crean Productos Nuevos</vt:lpstr>
      <vt:lpstr>Desarrollan Productos a la Medida</vt:lpstr>
      <vt:lpstr>Área Industrial</vt:lpstr>
      <vt:lpstr>Área de Servicio</vt:lpstr>
      <vt:lpstr>Area Alimenticia</vt:lpstr>
      <vt:lpstr>Aerosoles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CTS SOLUTION</dc:title>
  <dc:creator>estudiante de Liceo Compu-market</dc:creator>
  <cp:lastModifiedBy>estudiante de Liceo Compu-market</cp:lastModifiedBy>
  <cp:revision>4</cp:revision>
  <dcterms:created xsi:type="dcterms:W3CDTF">2017-08-15T20:35:32Z</dcterms:created>
  <dcterms:modified xsi:type="dcterms:W3CDTF">2017-08-15T21:02:36Z</dcterms:modified>
</cp:coreProperties>
</file>