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Sistema distribuido de servicios de taquilla virtual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100" y="2715966"/>
            <a:ext cx="8222100" cy="1899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Requisitos y diseño inicial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s" sz="1000"/>
              <a:t>Manuel Lorenzo Gándara</a:t>
            </a:r>
          </a:p>
          <a:p>
            <a:pPr lvl="0">
              <a:spcBef>
                <a:spcPts val="0"/>
              </a:spcBef>
              <a:buNone/>
            </a:pPr>
            <a:r>
              <a:rPr lang="es" sz="1000"/>
              <a:t>Alberto Marín González</a:t>
            </a:r>
          </a:p>
          <a:p>
            <a:pPr lvl="0">
              <a:spcBef>
                <a:spcPts val="0"/>
              </a:spcBef>
              <a:buNone/>
            </a:pPr>
            <a:r>
              <a:rPr lang="es" sz="1000"/>
              <a:t>Martín Blanco Landa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Casos de uso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Casos de uso (I) 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s"/>
              <a:t>Llegan varios procesos de distinto tipo al sistema. El sistema tiene una carga de trabajo baja.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</a:pPr>
            <a:r>
              <a:rPr lang="es"/>
              <a:t>Los procesos se atenderán en función de su llegada. Los que no están siendo atendidos esperan en una cola.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b="1" lang="es"/>
              <a:t>Actores:</a:t>
            </a:r>
            <a:r>
              <a:rPr lang="es"/>
              <a:t> Procesos y planificador</a:t>
            </a: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</a:pPr>
            <a:r>
              <a:rPr b="1" lang="es"/>
              <a:t>Pre-requisitos:</a:t>
            </a:r>
            <a:r>
              <a:rPr lang="es"/>
              <a:t> El sistema está funcionando, no hay ningún proceso ejecutándose y hay recursos suficientes para atender a todos los procesos entrantes. El número de procesos en cola ha de ser menor a X. Los procesos se completan en menos de t segundos.</a:t>
            </a:r>
          </a:p>
          <a:p>
            <a:pPr indent="-317500" lvl="2" marL="1371600" rtl="0">
              <a:spcBef>
                <a:spcPts val="0"/>
              </a:spcBef>
            </a:pPr>
            <a:r>
              <a:rPr b="1" lang="es"/>
              <a:t>Requisitos funcionales:</a:t>
            </a:r>
            <a:r>
              <a:rPr lang="es"/>
              <a:t> 2, 5, 6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Casos de uso (II)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</a:pPr>
            <a:r>
              <a:rPr lang="es"/>
              <a:t>El sistema está atendiendo un proceso que no se completa en menos de t segundos.</a:t>
            </a: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</a:pPr>
            <a:r>
              <a:rPr lang="es"/>
              <a:t>Se descarta el proceso que está ejecutándose y pasa a ejecutarse el siguiente (según FIFO)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b="1" lang="es"/>
              <a:t>Actores:</a:t>
            </a:r>
            <a:r>
              <a:rPr lang="es"/>
              <a:t> Procesos y planificador</a:t>
            </a: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</a:pPr>
            <a:r>
              <a:rPr b="1" lang="es"/>
              <a:t>Pre-requisitos:</a:t>
            </a:r>
            <a:r>
              <a:rPr lang="es"/>
              <a:t> El sistema está funcionando y el número de procesos en cola es menor que X.</a:t>
            </a:r>
          </a:p>
          <a:p>
            <a:pPr indent="-317500" lvl="2" marL="1371600" rtl="0">
              <a:spcBef>
                <a:spcPts val="0"/>
              </a:spcBef>
            </a:pPr>
            <a:r>
              <a:rPr b="1" lang="es"/>
              <a:t>Requisitos funcionales:</a:t>
            </a:r>
            <a:r>
              <a:rPr lang="es"/>
              <a:t> 2, 3, 4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Casos de uso (III)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s"/>
              <a:t>Llegan los procesos  Pago1, Anulación1, Pago2, Grada1 y Pago3 al sistema.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El orden de ejecución de los procesos será Pago1, Pago2, Pago3, Anulación1 y Grada1.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b="1" lang="es"/>
              <a:t>Actores:</a:t>
            </a:r>
            <a:r>
              <a:rPr lang="es"/>
              <a:t> Procesos y planificador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b="1" lang="es"/>
              <a:t>Pre-requisitos:</a:t>
            </a:r>
            <a:r>
              <a:rPr lang="es"/>
              <a:t> El sistema está funcionando y el número de procesos en cola está entre X y K.</a:t>
            </a:r>
          </a:p>
          <a:p>
            <a:pPr indent="-317500" lvl="2" marL="1371600" rtl="0">
              <a:spcBef>
                <a:spcPts val="0"/>
              </a:spcBef>
            </a:pPr>
            <a:r>
              <a:rPr b="1" lang="es"/>
              <a:t>Requisito funcional:</a:t>
            </a:r>
            <a:r>
              <a:rPr lang="es"/>
              <a:t> 1, 2, 7, 8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Casos de uso (IV)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s"/>
              <a:t>LLegan los procesos Anulación1, Pago1, Grada1, Evento1, Anulación2.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El sistema sólo acepta el proceso Pago1 debido a la alta carga de trabajo.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b="1" lang="es"/>
              <a:t>Actores:</a:t>
            </a:r>
            <a:r>
              <a:rPr lang="es"/>
              <a:t>Procesos y planificador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b="1" lang="es"/>
              <a:t>Pre-requisitos:</a:t>
            </a:r>
            <a:r>
              <a:rPr lang="es"/>
              <a:t> El sistema está funcionando y el número de procesos en cola está entre K y N.</a:t>
            </a:r>
          </a:p>
          <a:p>
            <a:pPr indent="-317500" lvl="2" marL="1371600" rtl="0">
              <a:spcBef>
                <a:spcPts val="0"/>
              </a:spcBef>
            </a:pPr>
            <a:r>
              <a:rPr b="1" lang="es"/>
              <a:t>Requisitos funcionales:</a:t>
            </a:r>
            <a:r>
              <a:rPr lang="es"/>
              <a:t> 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Casos de uso (V)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s"/>
              <a:t>LLegan varios procesos de diferentes tipos al sistema cuando la carga de trabajo es máxima.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s"/>
              <a:t>Se descartan todos porque la carga de trabajo es máxima.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b="1" lang="es"/>
              <a:t>Actores: </a:t>
            </a:r>
            <a:r>
              <a:rPr lang="es"/>
              <a:t>Procesos y planificador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b="1" lang="es"/>
              <a:t>Pre-requisitos: </a:t>
            </a:r>
            <a:r>
              <a:rPr lang="es"/>
              <a:t>El sistema está funcionando y el número de procesos en cola es mayor que N.</a:t>
            </a:r>
          </a:p>
          <a:p>
            <a:pPr indent="-317500" lvl="2" marL="1371600" rtl="0">
              <a:spcBef>
                <a:spcPts val="0"/>
              </a:spcBef>
            </a:pPr>
            <a:r>
              <a:rPr b="1" lang="es"/>
              <a:t>Requisitos funcionales: </a:t>
            </a:r>
            <a:r>
              <a:rPr lang="es"/>
              <a:t>10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86375" y="3312675"/>
            <a:ext cx="10659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Diseño simple (Gestión del procesador)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Para la gestión de la atención de los procesos se usarán 4 niveles diferentes. Así se intentará realizar un reparto justo del uso de la CPU sin ignorar el tipo de las peticiones y sin provocar inanición en ciertos tipos de procesos.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2598475"/>
            <a:ext cx="8715375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548125" y="3226650"/>
            <a:ext cx="2958900" cy="3633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595925" y="3183600"/>
            <a:ext cx="29397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200"/>
              <a:t>FIFO sin prioridades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 de flujo </a:t>
            </a:r>
          </a:p>
        </p:txBody>
      </p:sp>
      <p:pic>
        <p:nvPicPr>
          <p:cNvPr descr="fase1_so - Page 1 (1).png"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01" y="814325"/>
            <a:ext cx="6513824" cy="40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Diagrama de proceso en CPU</a:t>
            </a:r>
          </a:p>
        </p:txBody>
      </p:sp>
      <p:pic>
        <p:nvPicPr>
          <p:cNvPr descr="Blank Diagram - Page 1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5" y="1017800"/>
            <a:ext cx="68580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Descripción del proyecto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Actores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Requisitos funcionales y no funcionales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Casos de uso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Gestión del procesador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Diseño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Gestión del procesador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"/>
              <a:t>Diagrama general</a:t>
            </a:r>
          </a:p>
          <a:p>
            <a:pPr indent="-317500" lvl="1" marL="914400" rtl="0">
              <a:spcBef>
                <a:spcPts val="0"/>
              </a:spcBef>
              <a:buAutoNum type="arabicPeriod"/>
            </a:pPr>
            <a:r>
              <a:rPr lang="es"/>
              <a:t>Diagrama de proceso en CPU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Descripción del proyecto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276911" y="969106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s" sz="1600"/>
              <a:t>Diseño y desarrollo del sistema de planificación de la CPU de cada nodo de un sistema que ofrece servicios de taquilla virtual. Albergará varios servidores, cada uno gestionando un proceso distinto.</a:t>
            </a:r>
          </a:p>
          <a:p>
            <a:pPr indent="-330200" lvl="0" marL="457200" rtl="0" algn="just">
              <a:spcBef>
                <a:spcPts val="0"/>
              </a:spcBef>
              <a:buSzPct val="100000"/>
            </a:pPr>
            <a:r>
              <a:rPr lang="es" sz="1600"/>
              <a:t>El planificador de CPU se encargará, contemplando todos los posibles casos, de asignar un orden de prioridad y de hacer una gestión de cola de procesos de forma que proporcione un funcionamiento óptimo y eficiente.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Actores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0746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"/>
              <a:t>Los procesos a gestionar: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"/>
              <a:t>Eventos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"/>
              <a:t>Gradas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"/>
              <a:t>Pre-reservas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"/>
              <a:t>Pagos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"/>
              <a:t>Anulación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</a:pPr>
            <a:r>
              <a:rPr lang="es"/>
              <a:t>El </a:t>
            </a:r>
            <a:r>
              <a:rPr b="1" lang="es"/>
              <a:t>planificador de CPU</a:t>
            </a:r>
            <a:r>
              <a:rPr lang="es"/>
              <a:t>, que funcionará como el gestor de los procesos mencionados.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Requisitos funcionales y no funcionales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Requisitos funcionales (I)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276911" y="969106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00"/>
              <a:t>Se definirá el orden de prioridad de los procesos es (de mayor a menor): pagos, anulación, pre-reserva, evento y grada.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00"/>
              <a:t>El sistema tendrá una cola donde almacenará los procesos mientras no son atendidos.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00"/>
              <a:t>El sistema dispondrá de un temporizador para los procesos que ocupan la CPU.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00"/>
              <a:t>Si un proceso ha sido aceptado no se descartará hasta que esté terminado a no ser que supere un tiempo máximo “t” para impedir el bloqueo del sistema.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1400"/>
              <a:t>Vamos a definir tres umbrales para el número de procesos en cola.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Requisitos funcionales (II)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276911" y="969106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s" sz="1400"/>
              <a:t>Si el número de procesos en cola no llega a X, se atenderán por orden de llegada.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s" sz="1400"/>
              <a:t>Si el número de procesos en cola está entre X y K se atenderán en función de su prioridad.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s" sz="1400"/>
              <a:t>Si el número de procesos en cola está entre X y K los procesos con el mismo nivel de prioridad se atenderán usando FIFO.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6"/>
            </a:pPr>
            <a:r>
              <a:rPr lang="es" sz="1400"/>
              <a:t>Si el número de procesos en cola está entre K y N se aceptarán sólo los procesos de pago.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AutoNum type="arabicPeriod" startAt="6"/>
            </a:pPr>
            <a:r>
              <a:rPr lang="es" sz="1400"/>
              <a:t>Si el número de procesos en cola supera un número N (N &gt; K) se descartarán todos los nuevos procesos que lleguen debido a la saturación del sistema.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Requisitos no funcionales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00"/>
              <a:t>Nuestro sistema va a funcionar en un entorno </a:t>
            </a:r>
            <a:r>
              <a:rPr lang="es" sz="1400"/>
              <a:t>virtualizado sobre VirtualBox, usando un sistema operativo Linux (concretamente la distribución </a:t>
            </a:r>
            <a:r>
              <a:rPr lang="es" sz="1400"/>
              <a:t>OpenSuse 12.3 de 32 bits).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00"/>
              <a:t>Vamos a usar el lenguaje de programación C.</a:t>
            </a:r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buSzPct val="100000"/>
              <a:buAutoNum type="arabicPeriod"/>
            </a:pPr>
            <a:r>
              <a:rPr lang="es" sz="1400"/>
              <a:t>Se alojará en un PC de 4GB de memoria RAM mínimo y con un procesador Intel de 64 bits con 40GB de disco duro disponible mínimo.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