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x.stackexchange.com/questions/7870/how-to-check-how-long-a-process-has-been-runn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 detallado, manual de referencia y plan de pruebas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000"/>
              <a:t>Manuel Lorenzo Gándara</a:t>
            </a:r>
          </a:p>
          <a:p>
            <a:pPr lvl="0">
              <a:spcBef>
                <a:spcPts val="0"/>
              </a:spcBef>
              <a:buNone/>
            </a:pPr>
            <a:r>
              <a:rPr lang="es" sz="1000"/>
              <a:t>Alberto Marín González</a:t>
            </a:r>
          </a:p>
          <a:p>
            <a:pPr lvl="0">
              <a:spcBef>
                <a:spcPts val="0"/>
              </a:spcBef>
              <a:buNone/>
            </a:pPr>
            <a:r>
              <a:rPr lang="es" sz="1000"/>
              <a:t>Martín Blanco Landa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Asignación de prioridades umbral X &lt; p &lt; K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Una vez comprobado el umbral y aceptado el proceso, se le asignará una prioridad en función del tipo de proceso usando </a:t>
            </a:r>
            <a:r>
              <a:rPr b="1" lang="es"/>
              <a:t>el campo comm</a:t>
            </a:r>
            <a:r>
              <a:rPr lang="es"/>
              <a:t> de la estructura </a:t>
            </a:r>
            <a:r>
              <a:rPr b="1" lang="es"/>
              <a:t>task_struct</a:t>
            </a:r>
            <a:r>
              <a:rPr lang="es"/>
              <a:t>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s"/>
              <a:t>Se utilizarán colas multinivel sin apropiación: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Tipo pago: (SCHED_FIFO) -&gt; sched_priority = 85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Tipo anulaciones (SCHED_FIFO)-&gt;sched_priority = 80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Tipo pre-reservas (SCHED_FIFO)-&gt;sched_priority = 75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Tipo eventos (SCHED_FIFO) -&gt; sched_priority = 70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s"/>
              <a:t>Tipo gradas (SCHED_FIFO) -&gt; sched_priority = 65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Asignación de prioridades umbral K &lt; p &lt; 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Alcanzado este umbral sólo se aceptarán procesos de tipo Pago. Se añadirán a la cola que ya teníamos anteriormente de procesos pago asignándole la misma prioridad: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s"/>
              <a:t>Tipo pago: (SCHED_FIFO) -&gt; sched_priority = 85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Asignación de prioridades umbral p &gt; 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Se comprobará el número de procesos de prioridad menor a 85, de abajo a arriba, y en caso de haber alguno este se eliminará y entrará un proceso de tipo pago usando el siguiente sistema: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s"/>
              <a:t>Tipo pago: (SCHED_FIFO) -&gt; sched_priority = 85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Comprobación de la carga del sistema.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La carga del sistema será definida mediante el número de procesos en cola que tiene el sistema. Se entenderá que a cuantos más procesos en cola más carga del sistema.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Para nuestro planificador de CPU se definirán 4 umbrales: LOW_LOAD, MED_LOAD, HIGH_LOAD y LIMIT_LOAD.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Los límites de los umbrales serán X, K y N como se indica en la figura.</a:t>
            </a:r>
          </a:p>
        </p:txBody>
      </p:sp>
      <p:pic>
        <p:nvPicPr>
          <p:cNvPr descr="umbral.png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50" y="3779950"/>
            <a:ext cx="61531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Comprobación del tiempo de uso de CPU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Para evitar la apropiación excesiva de la CPU de un proceso se define un tiempo máximo de atención. Para ello se usará el campo </a:t>
            </a:r>
            <a:r>
              <a:rPr b="1" lang="es"/>
              <a:t>utime</a:t>
            </a:r>
            <a:r>
              <a:rPr lang="es"/>
              <a:t> de </a:t>
            </a:r>
            <a:r>
              <a:rPr b="1" lang="es"/>
              <a:t>task_struct</a:t>
            </a:r>
            <a:r>
              <a:rPr lang="es"/>
              <a:t> el cual indica cuánto tiempo ha estado el proceso ejecutándose.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/>
              <a:t>El módulo gestor implementará una función que consulte este campo, y será llamada cada vez que se llame a </a:t>
            </a:r>
            <a:r>
              <a:rPr b="1" lang="es"/>
              <a:t>scheduler_tick()</a:t>
            </a:r>
            <a:r>
              <a:rPr lang="es"/>
              <a:t>. Si este supera el tiempo máximo (MAX_T) se descartará entendiendo que el proceso no tiene un correcto funcionamiento.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Módulos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El sistema seguirá una estructura modular, y en la medida de lo posible aprovecharemos los módulos que ya estén implementados en Linux.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Concretamente usaremos los siguientes módulos: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/>
              <a:t>Módulo gestor (Implementado por nosotros)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/>
              <a:t>Módulos de Linux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Core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Exec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s"/>
              <a:t>Exit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Módulo core de Linux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 u="sng"/>
              <a:t>Ruta:</a:t>
            </a:r>
            <a:r>
              <a:rPr lang="es"/>
              <a:t> ~/linux_src/kernel/sched/core.c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Gracias a este módulo incluido en Linux, podremos usar una de sus funciones para poder temporizar e interrumpir la ejecución de un proceso.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/>
              <a:t>Esta función es </a:t>
            </a:r>
            <a:r>
              <a:rPr b="1" lang="es"/>
              <a:t>scheduler_tick()</a:t>
            </a:r>
            <a:r>
              <a:rPr lang="es"/>
              <a:t>, mediante el cual se puede generar una interrupción a través de un temporizador que es justo lo que queremos para los procesos que excedan su tiempo de uso de la CPU. Dentro de esa función llamaremos a nuestra función </a:t>
            </a:r>
            <a:r>
              <a:rPr b="1" lang="es"/>
              <a:t>check_time()</a:t>
            </a:r>
            <a:r>
              <a:rPr lang="es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Módulo exec	de Linux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u="sng"/>
              <a:t>Ruta:</a:t>
            </a:r>
            <a:r>
              <a:rPr lang="es"/>
              <a:t> ~/linux_src/fs/exec.c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Gracias a la función </a:t>
            </a:r>
            <a:r>
              <a:rPr b="1" lang="es"/>
              <a:t>setup_new_exec()</a:t>
            </a:r>
            <a:r>
              <a:rPr lang="es"/>
              <a:t> de este módulo podemos inicializar variables del SO al aparecer un nuevo proceso. Establece las variables de la estructura task_struct.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Desde esta función llamaremos a la función principal de nuestro módulo gestor, el cual engloba todas las funcionalidades de nuestro sistema.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Módulo exit de Linux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 u="sng"/>
              <a:t>Ruta:</a:t>
            </a:r>
            <a:r>
              <a:rPr lang="es"/>
              <a:t> ~/linux_src/kernel/exit.c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Módulo que gestiona lo relativo a la finalización de los procesos del sistema Linux.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/>
              <a:t>Gracias a la función </a:t>
            </a:r>
            <a:r>
              <a:rPr b="1" lang="es"/>
              <a:t>do_exit()</a:t>
            </a:r>
            <a:r>
              <a:rPr lang="es"/>
              <a:t> incluida en este módulo podemos obtener un aviso cada vez que un proceso muera con normalidad y no usando la señal SIGKILL.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Módulo gestor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s"/>
              <a:t>Va a implementar las siguientes funciones: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admin()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check_time()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process_counter()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get_sys_load()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add_to_queue()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kill_process()</a:t>
            </a:r>
          </a:p>
          <a:p>
            <a:pPr indent="-317500" lvl="1" marL="914400">
              <a:spcBef>
                <a:spcPts val="0"/>
              </a:spcBef>
            </a:pPr>
            <a:r>
              <a:rPr lang="es"/>
              <a:t>replace_process()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	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s"/>
              <a:t>Introducción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Modificación respecto al diseño inicial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s"/>
              <a:t>Diseño detallado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Descripción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Módulos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i="1" lang="es"/>
              <a:t>Manual de referencia</a:t>
            </a:r>
          </a:p>
          <a:p>
            <a:pPr indent="-342900" lvl="0" marL="457200">
              <a:spcBef>
                <a:spcPts val="0"/>
              </a:spcBef>
            </a:pPr>
            <a:r>
              <a:rPr lang="es"/>
              <a:t>Plan de pruebas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 del sistema (I)</a:t>
            </a:r>
          </a:p>
        </p:txBody>
      </p:sp>
      <p:pic>
        <p:nvPicPr>
          <p:cNvPr descr="diagrama_general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50" y="1017800"/>
            <a:ext cx="6941901" cy="34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Función: Contador de procesos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Nombre de la función:</a:t>
            </a:r>
            <a:r>
              <a:rPr lang="es"/>
              <a:t> process_counter()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Uso:</a:t>
            </a:r>
            <a:r>
              <a:rPr lang="es"/>
              <a:t> Obtener el número de procesos que hay de cada tipo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recibe:</a:t>
            </a:r>
            <a:r>
              <a:rPr lang="es"/>
              <a:t> Puntero hacia los contadores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devuelve:</a:t>
            </a:r>
            <a:r>
              <a:rPr lang="es"/>
              <a:t> Ninguno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Llama a for_each_process() de linux para saber el número de procesos que hay para determinar la carga del sistema.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Diagrama: Contador de procesos</a:t>
            </a:r>
          </a:p>
        </p:txBody>
      </p:sp>
      <p:pic>
        <p:nvPicPr>
          <p:cNvPr descr="diagrama_contador_procesos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863" y="1017800"/>
            <a:ext cx="7106276" cy="3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Función: Obtención de la carga del sistema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Nombre de la función:</a:t>
            </a:r>
            <a:r>
              <a:rPr lang="es"/>
              <a:t> get_sys_load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Uso:</a:t>
            </a:r>
            <a:r>
              <a:rPr lang="es"/>
              <a:t> Calcular el nivel de carga del sistema.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recibe:</a:t>
            </a:r>
            <a:r>
              <a:rPr lang="es"/>
              <a:t> El número de procesos de cada tipo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devuelve:</a:t>
            </a:r>
            <a:r>
              <a:rPr lang="es"/>
              <a:t> Un entero, en función de la carga del sistema.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s"/>
              <a:t>Un 1, si la carga es baja (p &lt; X)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s"/>
              <a:t>Un 2, si la carga es moderada (X &lt; p &lt; K)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s"/>
              <a:t>Un 3, si la carga es alta (K &lt; p &lt; N)</a:t>
            </a:r>
          </a:p>
          <a:p>
            <a:pPr indent="-317500" lvl="1" marL="914400">
              <a:spcBef>
                <a:spcPts val="0"/>
              </a:spcBef>
              <a:spcAft>
                <a:spcPts val="1000"/>
              </a:spcAft>
            </a:pPr>
            <a:r>
              <a:rPr lang="es"/>
              <a:t>Un 4, si la carga es máxima (N &lt; p)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Diagrama: Obtención de la carga del sistema</a:t>
            </a:r>
          </a:p>
        </p:txBody>
      </p:sp>
      <p:pic>
        <p:nvPicPr>
          <p:cNvPr descr="diagrama_obtencion_carga_sistema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985" y="1017800"/>
            <a:ext cx="4016025" cy="3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Función: Añadir a la cola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Nombre de la función:</a:t>
            </a:r>
            <a:r>
              <a:rPr lang="es"/>
              <a:t> add_to_queue()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Uso:</a:t>
            </a:r>
            <a:r>
              <a:rPr lang="es"/>
              <a:t> Añadir el proceso a la cola correspondiente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recibe:</a:t>
            </a:r>
            <a:r>
              <a:rPr lang="es"/>
              <a:t> Puntero a la task_struct del proceso a añadir.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devuelve:</a:t>
            </a:r>
            <a:r>
              <a:rPr lang="es"/>
              <a:t> Ninguno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Diagrama: Añadir a la cola</a:t>
            </a:r>
          </a:p>
        </p:txBody>
      </p:sp>
      <p:pic>
        <p:nvPicPr>
          <p:cNvPr descr="diagrama_add_queue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75" y="1017798"/>
            <a:ext cx="6836649" cy="38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Función: Reemplazar proceso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Nombre de la función:</a:t>
            </a:r>
            <a:r>
              <a:rPr lang="es"/>
              <a:t> replace_process(void)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Uso:</a:t>
            </a:r>
            <a:r>
              <a:rPr lang="es"/>
              <a:t> Busca un proceso con la prioridad más baja de la cola y lo sustituye por un proceso de pago entrante.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recibe:</a:t>
            </a:r>
            <a:r>
              <a:rPr lang="es"/>
              <a:t> Puntero a la task_struct del proceso que queremos añadir.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devuelve:</a:t>
            </a:r>
            <a:r>
              <a:rPr lang="es"/>
              <a:t> 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s"/>
              <a:t>0, si ha reemplazado algún proceso.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Diagrama: Reemplazar proceso</a:t>
            </a:r>
          </a:p>
        </p:txBody>
      </p:sp>
      <p:pic>
        <p:nvPicPr>
          <p:cNvPr descr="diagrama_replace_process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159" y="1017800"/>
            <a:ext cx="4141676" cy="34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Función: Comprobar tiempo en el procesador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Nombre de la función:</a:t>
            </a:r>
            <a:r>
              <a:rPr lang="es"/>
              <a:t> check_time()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Uso: </a:t>
            </a:r>
            <a:r>
              <a:rPr lang="es"/>
              <a:t>Recorre los procesos y comprueba cuáles se han excedido en su tiempo de ejecución.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recibe:</a:t>
            </a:r>
            <a:r>
              <a:rPr lang="es"/>
              <a:t> Puntero a la task_struct del proceso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devuelve:</a:t>
            </a:r>
            <a:r>
              <a:rPr lang="es"/>
              <a:t> Ninguno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INFO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	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En esta presentación se dará una visión más detallada de los aspectos que implementará nuestro sistema planificador de la CPU.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just">
              <a:spcBef>
                <a:spcPts val="0"/>
              </a:spcBef>
              <a:buNone/>
            </a:pPr>
            <a:r>
              <a:rPr lang="es"/>
              <a:t>Los aspectos que se tratarán son el diseño detallado de las funciones, el manual de referencia y las pruebas que se realizarán y garantizarán el correcto funcionamiento del sistema.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Diagrama: Comprobar tiempo en el procesador</a:t>
            </a:r>
          </a:p>
        </p:txBody>
      </p:sp>
      <p:pic>
        <p:nvPicPr>
          <p:cNvPr descr="diagrama_check_time.png"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175" y="1017800"/>
            <a:ext cx="2639650" cy="37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Función: Finalización de procesos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Nombre de la función:</a:t>
            </a:r>
            <a:r>
              <a:rPr lang="es"/>
              <a:t> kill_process()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Uso: </a:t>
            </a:r>
            <a:r>
              <a:rPr lang="es"/>
              <a:t>Mata el proceso indicado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recibe:</a:t>
            </a:r>
            <a:r>
              <a:rPr lang="es"/>
              <a:t> Puntero a la task_struct del proceso a finalizar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s" u="sng"/>
              <a:t>Parámetros que devuelve:</a:t>
            </a:r>
            <a:r>
              <a:rPr lang="es"/>
              <a:t> El valor que devuelve la función kill_pid()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Diagrama: Finalización de procesos</a:t>
            </a:r>
          </a:p>
        </p:txBody>
      </p:sp>
      <p:pic>
        <p:nvPicPr>
          <p:cNvPr descr="diagrama_kill_process.png"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00" y="1017800"/>
            <a:ext cx="19335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Planes de prueba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Umbrales de funcionamiento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Los umbrales que vamos a usar en nuestras pruebas son:</a:t>
            </a:r>
          </a:p>
          <a:p>
            <a:pPr indent="-317500" lvl="1" marL="91440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Hasta X = 2 -&gt;LOW_LOAD</a:t>
            </a:r>
          </a:p>
          <a:p>
            <a:pPr indent="-317500" lvl="1" marL="91440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Desde X a K = 5 -&gt; MED_LOAD</a:t>
            </a:r>
          </a:p>
          <a:p>
            <a:pPr indent="-317500" lvl="1" marL="91440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Desde K a N = 7 -&gt;HIGH_LOAD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p &gt; 7 -&gt; LIMIT_LOAD</a:t>
            </a:r>
          </a:p>
          <a:p>
            <a:pPr indent="-342900" lvl="0" marL="45720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El tiempo máximo en la CPU son 10s.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Planes de prueba (I)	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Prueba 1: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Estado del sistema:</a:t>
            </a:r>
            <a:r>
              <a:rPr lang="es"/>
              <a:t> El sistema no tiene procesos en ejecución ni en cola.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Suceso:</a:t>
            </a:r>
            <a:r>
              <a:rPr lang="es"/>
              <a:t> Llega un proceso de anulación nuevo</a:t>
            </a:r>
          </a:p>
          <a:p>
            <a:pPr indent="-342900" lvl="0" marL="45720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Resultado:</a:t>
            </a:r>
            <a:r>
              <a:rPr lang="es"/>
              <a:t> El proceso anulación entra en la CPU para ser procesado.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Planes de prueba (II)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Prueba 2: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Estado del sistema:</a:t>
            </a:r>
            <a:r>
              <a:rPr lang="es"/>
              <a:t> Hay un proceso de anulación en el procesador siendo atendido.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Suceso:</a:t>
            </a:r>
            <a:r>
              <a:rPr lang="es"/>
              <a:t> Llegan dos procesos: anulación1 y pago1.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Resultado:</a:t>
            </a:r>
            <a:r>
              <a:rPr lang="es"/>
              <a:t> Los nuevos procesos se encolan en orden de llegada y esperan para ser atendidos.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Planes de prueba (III)	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Prueba 3: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Estado del sistema:</a:t>
            </a:r>
            <a:r>
              <a:rPr lang="es"/>
              <a:t> Se está atendiendo un proceso de tipo pagos, y en cola hay un proceso de tipo gradas y uno de tipo anulaciones.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Suceso:</a:t>
            </a:r>
            <a:r>
              <a:rPr lang="es"/>
              <a:t> Llega un proceso de tipo pagos.</a:t>
            </a:r>
          </a:p>
          <a:p>
            <a:pPr indent="-342900" lvl="0" marL="45720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Resultado:</a:t>
            </a:r>
            <a:r>
              <a:rPr lang="es"/>
              <a:t> El proceso pagos se encola por delante de los de menor prioridad y será atendido después de los procesos de la cola FIFO anterior.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Planes de prueba (IV)	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Prueba 4: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Estado del sistema:</a:t>
            </a:r>
            <a:r>
              <a:rPr lang="es"/>
              <a:t> Se está atendiendo un proceso de tipo pagos, y en cola hay un proceso de tipo gradas, dos de anulaciones y uno de pre-reservas. Supera el umbral K. MED_LOAD.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Suceso:</a:t>
            </a:r>
            <a:r>
              <a:rPr lang="es"/>
              <a:t> llega un proceso de tipo pagos.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Resultado:</a:t>
            </a:r>
            <a:r>
              <a:rPr lang="es"/>
              <a:t> El proceso pagos se encola por delante de los de menor prioridad y será el siguiente en ser atendido.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Planes de prueba (V)	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Prueba 5: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Estado del sistema:</a:t>
            </a:r>
            <a:r>
              <a:rPr lang="es"/>
              <a:t> Se está atendiendo un proceso de tipo pagos, y en cola existen un proceso de tipo gradas,tres de anulaciones y uno de pre-reservas. Supera el umbral K.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Suceso:</a:t>
            </a:r>
            <a:r>
              <a:rPr lang="es"/>
              <a:t> Llega un proceso de tipo gradas.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Resultado:</a:t>
            </a:r>
            <a:r>
              <a:rPr lang="es"/>
              <a:t> El proceso entrante de gradas se descarta.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Modificación respecto al diseño inicial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algn="just">
              <a:spcBef>
                <a:spcPts val="0"/>
              </a:spcBef>
            </a:pPr>
            <a:r>
              <a:rPr lang="es"/>
              <a:t>Se aplicará una mejora en cuanto a la gestión de procesos de pago cuando se supera el umbral N. Solo se descartarán procesos si estos no son de pagos o si la cola está llena exclusivamente de procesos de pago.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Planes de prueba (VI)	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Prueba 6: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Estado del sistema:</a:t>
            </a:r>
            <a:r>
              <a:rPr lang="es"/>
              <a:t> Existen 3 procesos de tipo anulaciones, 2 de tipo pago y 1 de gradas en cola. Se supera el umbral N.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Suceso:</a:t>
            </a:r>
            <a:r>
              <a:rPr lang="es"/>
              <a:t> Llega un proceso de tipo pagos.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Resultado:</a:t>
            </a:r>
            <a:r>
              <a:rPr lang="es"/>
              <a:t> El proceso pagos se encola y se sustituye por el proceso de tipo gradas. Se encolará en 3er lugar por detrás de los dos de tipo pago anteriores.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Planes de prueba (VII)	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Prueba 7: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Estado del sistema:</a:t>
            </a:r>
            <a:r>
              <a:rPr lang="es"/>
              <a:t> Un proceso de tipo pagos lleva en la CPU 10 segundos siendo atendido y existe un proceso de tipo pagos en cola. 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Suceso:</a:t>
            </a:r>
            <a:r>
              <a:rPr lang="es"/>
              <a:t> El proceso ha superado el tiempo t límite.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Resultado:</a:t>
            </a:r>
            <a:r>
              <a:rPr lang="es"/>
              <a:t> El proceso pagos se descarta, dejándolo de atender. Entra a ser atendido el proceso pagos de la cola.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Planes de prueba (VIII)	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Prueba 8: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Estado del sistema:</a:t>
            </a:r>
            <a:r>
              <a:rPr lang="es"/>
              <a:t> En cola hay los procesos pago1, pago2, pago3, pago4, pago5, pago6 y pago7. Se supera el umbral N.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Suceso:</a:t>
            </a:r>
            <a:r>
              <a:rPr lang="es"/>
              <a:t> Llega un proceso de tipo pago.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 u="sng"/>
              <a:t>Resultado:</a:t>
            </a:r>
            <a:r>
              <a:rPr lang="es"/>
              <a:t> El proceso es descartado debido a la saturación del sistema.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Requisitos funcionales (I)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76911" y="969106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400"/>
              <a:t>Se definirá el orden de prioridad de los procesos es (de mayor a menor): pagos, anulación, pre-reserva, evento y grada.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400"/>
              <a:t>El sistema tendrá una cola donde almacenará los procesos mientras no son atendidos.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400"/>
              <a:t>El sistema dispondrá de un temporizador para los procesos que ocupan la CPU.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400"/>
              <a:t>Si un proceso ha sido aceptado no se descartará hasta que esté terminado a no ser que supere un tiempo máximo “t” para impedir el bloqueo del sistema.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400"/>
              <a:t>Vamos a definir tres umbrales para el número de procesos en cola.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Requisitos funcionales (II)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76911" y="969106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 startAt="6"/>
            </a:pPr>
            <a:r>
              <a:rPr lang="es" sz="1400"/>
              <a:t>Si el número de procesos en cola no llega a X, se atenderán por orden de llegada.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 startAt="6"/>
            </a:pPr>
            <a:r>
              <a:rPr lang="es" sz="1400"/>
              <a:t>Si el número de procesos en cola está entre X y K se atenderán en función de su prioridad.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 startAt="6"/>
            </a:pPr>
            <a:r>
              <a:rPr lang="es" sz="1400"/>
              <a:t>Si el número de procesos en cola está entre X y K los procesos con el mismo nivel de prioridad se atenderán usando FIFO.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 startAt="6"/>
            </a:pPr>
            <a:r>
              <a:rPr lang="es" sz="1400"/>
              <a:t>Si el número de procesos en cola está entre K y N se aceptarán sólo los procesos de pago.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 startAt="6"/>
            </a:pPr>
            <a:r>
              <a:rPr b="1" lang="es" sz="1400"/>
              <a:t>Si el número de procesos en cola supera un número N (N &gt; K) y llega un proceso de pago eliminaremos un proceso de menor prioridad para hacerle hueco.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 startAt="6"/>
            </a:pPr>
            <a:r>
              <a:rPr b="1" lang="es" sz="1400"/>
              <a:t>Si el número de procesos en cola supera un número N (N &gt; K) y llega un proceso que no es de pago se descarta.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 detallado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 detallado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Se describirán las funciones que implementaremos y usaremos de nuestro sistema para satisfacer los requisitos funcionales descritos en la presentación anterior.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Concretamente destacan los siguientes aspectos:</a:t>
            </a: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</a:pPr>
            <a:r>
              <a:rPr lang="es"/>
              <a:t>Asignación de las prioridades según en el nombre del proceso.</a:t>
            </a: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</a:pPr>
            <a:r>
              <a:rPr lang="es"/>
              <a:t>Distribución de los procesos en la cola según umbral.</a:t>
            </a: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</a:pPr>
            <a:r>
              <a:rPr lang="es"/>
              <a:t>Asignación del puesto en la cola según prioridad y umbral.</a:t>
            </a:r>
          </a:p>
          <a:p>
            <a:pPr indent="-342900" lvl="0" marL="914400" algn="just">
              <a:spcBef>
                <a:spcPts val="0"/>
              </a:spcBef>
            </a:pPr>
            <a:r>
              <a:rPr lang="es"/>
              <a:t>Restricción del tiempo de uso de CPU por un proceso.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Asignación de prioridades umbral p &lt; X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Para este umbral se le asignará una prioridad alta a los procesos entrantes.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Cualquier proceso (SCHED_FIFO) -&gt; sched_priority = 85.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s"/>
              <a:t>Los procesos de este umbral se completarán antes que los demás, aún cambiando de umbral, para priorizar la liberación de esta cola, manteniendo la máxima prioridad de la de pagos.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