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4000" r:id="rId2"/>
    <p:sldMasterId id="2147484014" r:id="rId3"/>
  </p:sldMasterIdLst>
  <p:notesMasterIdLst>
    <p:notesMasterId r:id="rId34"/>
  </p:notesMasterIdLst>
  <p:handoutMasterIdLst>
    <p:handoutMasterId r:id="rId35"/>
  </p:handoutMasterIdLst>
  <p:sldIdLst>
    <p:sldId id="382" r:id="rId4"/>
    <p:sldId id="486"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Lst>
  <p:sldSz cx="9144000" cy="5143500" type="screen16x9"/>
  <p:notesSz cx="6797675" cy="9926638"/>
  <p:custDataLst>
    <p:tags r:id="rId36"/>
  </p:custDataLst>
  <p:defaultTextStyle>
    <a:defPPr>
      <a:defRPr lang="de-DE"/>
    </a:defPPr>
    <a:lvl1pPr marL="0" algn="l" defTabSz="778999" rtl="0" eaLnBrk="1" latinLnBrk="0" hangingPunct="1">
      <a:defRPr sz="1500" kern="1200">
        <a:solidFill>
          <a:schemeClr val="tx1"/>
        </a:solidFill>
        <a:latin typeface="+mn-lt"/>
        <a:ea typeface="+mn-ea"/>
        <a:cs typeface="+mn-cs"/>
      </a:defRPr>
    </a:lvl1pPr>
    <a:lvl2pPr marL="389499" algn="l" defTabSz="778999" rtl="0" eaLnBrk="1" latinLnBrk="0" hangingPunct="1">
      <a:defRPr sz="1500" kern="1200">
        <a:solidFill>
          <a:schemeClr val="tx1"/>
        </a:solidFill>
        <a:latin typeface="+mn-lt"/>
        <a:ea typeface="+mn-ea"/>
        <a:cs typeface="+mn-cs"/>
      </a:defRPr>
    </a:lvl2pPr>
    <a:lvl3pPr marL="778999" algn="l" defTabSz="778999" rtl="0" eaLnBrk="1" latinLnBrk="0" hangingPunct="1">
      <a:defRPr sz="1500" kern="1200">
        <a:solidFill>
          <a:schemeClr val="tx1"/>
        </a:solidFill>
        <a:latin typeface="+mn-lt"/>
        <a:ea typeface="+mn-ea"/>
        <a:cs typeface="+mn-cs"/>
      </a:defRPr>
    </a:lvl3pPr>
    <a:lvl4pPr marL="1168497" algn="l" defTabSz="778999" rtl="0" eaLnBrk="1" latinLnBrk="0" hangingPunct="1">
      <a:defRPr sz="1500" kern="1200">
        <a:solidFill>
          <a:schemeClr val="tx1"/>
        </a:solidFill>
        <a:latin typeface="+mn-lt"/>
        <a:ea typeface="+mn-ea"/>
        <a:cs typeface="+mn-cs"/>
      </a:defRPr>
    </a:lvl4pPr>
    <a:lvl5pPr marL="1557995" algn="l" defTabSz="778999" rtl="0" eaLnBrk="1" latinLnBrk="0" hangingPunct="1">
      <a:defRPr sz="1500" kern="1200">
        <a:solidFill>
          <a:schemeClr val="tx1"/>
        </a:solidFill>
        <a:latin typeface="+mn-lt"/>
        <a:ea typeface="+mn-ea"/>
        <a:cs typeface="+mn-cs"/>
      </a:defRPr>
    </a:lvl5pPr>
    <a:lvl6pPr marL="1947493" algn="l" defTabSz="778999" rtl="0" eaLnBrk="1" latinLnBrk="0" hangingPunct="1">
      <a:defRPr sz="1500" kern="1200">
        <a:solidFill>
          <a:schemeClr val="tx1"/>
        </a:solidFill>
        <a:latin typeface="+mn-lt"/>
        <a:ea typeface="+mn-ea"/>
        <a:cs typeface="+mn-cs"/>
      </a:defRPr>
    </a:lvl6pPr>
    <a:lvl7pPr marL="2336991" algn="l" defTabSz="778999" rtl="0" eaLnBrk="1" latinLnBrk="0" hangingPunct="1">
      <a:defRPr sz="1500" kern="1200">
        <a:solidFill>
          <a:schemeClr val="tx1"/>
        </a:solidFill>
        <a:latin typeface="+mn-lt"/>
        <a:ea typeface="+mn-ea"/>
        <a:cs typeface="+mn-cs"/>
      </a:defRPr>
    </a:lvl7pPr>
    <a:lvl8pPr marL="2726491" algn="l" defTabSz="778999" rtl="0" eaLnBrk="1" latinLnBrk="0" hangingPunct="1">
      <a:defRPr sz="1500" kern="1200">
        <a:solidFill>
          <a:schemeClr val="tx1"/>
        </a:solidFill>
        <a:latin typeface="+mn-lt"/>
        <a:ea typeface="+mn-ea"/>
        <a:cs typeface="+mn-cs"/>
      </a:defRPr>
    </a:lvl8pPr>
    <a:lvl9pPr marL="3115990" algn="l" defTabSz="778999"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8">
          <p15:clr>
            <a:srgbClr val="A4A3A4"/>
          </p15:clr>
        </p15:guide>
        <p15:guide id="2" orient="horz" pos="3886">
          <p15:clr>
            <a:srgbClr val="A4A3A4"/>
          </p15:clr>
        </p15:guide>
        <p15:guide id="3" pos="6089">
          <p15:clr>
            <a:srgbClr val="A4A3A4"/>
          </p15:clr>
        </p15:guide>
        <p15:guide id="4" pos="153">
          <p15:clr>
            <a:srgbClr val="A4A3A4"/>
          </p15:clr>
        </p15:guide>
        <p15:guide id="5" orient="horz" pos="584">
          <p15:clr>
            <a:srgbClr val="A4A3A4"/>
          </p15:clr>
        </p15:guide>
        <p15:guide id="6" orient="horz" pos="2915">
          <p15:clr>
            <a:srgbClr val="A4A3A4"/>
          </p15:clr>
        </p15:guide>
        <p15:guide id="7" pos="5621">
          <p15:clr>
            <a:srgbClr val="A4A3A4"/>
          </p15:clr>
        </p15:guide>
        <p15:guide id="8" pos="14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guide id="3" orient="horz" pos="312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gpuri"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F4F4"/>
    <a:srgbClr val="268BFF"/>
    <a:srgbClr val="99CCFF"/>
    <a:srgbClr val="00B050"/>
    <a:srgbClr val="000099"/>
    <a:srgbClr val="DDDDDD"/>
    <a:srgbClr val="0098C7"/>
    <a:srgbClr val="ED771A"/>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5179" autoAdjust="0"/>
  </p:normalViewPr>
  <p:slideViewPr>
    <p:cSldViewPr snapToGrid="0">
      <p:cViewPr varScale="1">
        <p:scale>
          <a:sx n="107" d="100"/>
          <a:sy n="107" d="100"/>
        </p:scale>
        <p:origin x="342" y="57"/>
      </p:cViewPr>
      <p:guideLst>
        <p:guide orient="horz" pos="778"/>
        <p:guide orient="horz" pos="3886"/>
        <p:guide pos="6089"/>
        <p:guide pos="153"/>
        <p:guide orient="horz" pos="584"/>
        <p:guide orient="horz" pos="2915"/>
        <p:guide pos="5621"/>
        <p:guide pos="141"/>
      </p:guideLst>
    </p:cSldViewPr>
  </p:slideViewPr>
  <p:outlineViewPr>
    <p:cViewPr>
      <p:scale>
        <a:sx n="33" d="100"/>
        <a:sy n="33" d="100"/>
      </p:scale>
      <p:origin x="0" y="4242"/>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9" d="100"/>
          <a:sy n="49" d="100"/>
        </p:scale>
        <p:origin x="2922" y="36"/>
      </p:cViewPr>
      <p:guideLst>
        <p:guide orient="horz" pos="3110"/>
        <p:guide pos="2141"/>
        <p:guide orient="horz"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793"/>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29305"/>
            <a:ext cx="2945862" cy="495793"/>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‹Nº›</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4" y="1"/>
            <a:ext cx="2945659" cy="496332"/>
          </a:xfrm>
          <a:prstGeom prst="rect">
            <a:avLst/>
          </a:prstGeom>
        </p:spPr>
        <p:txBody>
          <a:bodyPr vert="horz" lIns="95264" tIns="47632" rIns="95264" bIns="47632" rtlCol="0"/>
          <a:lstStyle>
            <a:lvl1pPr algn="r">
              <a:defRPr sz="1300"/>
            </a:lvl1pPr>
          </a:lstStyle>
          <a:p>
            <a:fld id="{2FB4FF29-EE9A-4D47-9F1A-289A80693C0F}" type="datetimeFigureOut">
              <a:rPr lang="en-US" smtClean="0"/>
              <a:pPr/>
              <a:t>4/4/2016</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715153"/>
            <a:ext cx="5438140" cy="4466988"/>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4"/>
            <a:ext cx="2945659" cy="496332"/>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5264" tIns="47632" rIns="95264" bIns="47632" rtlCol="0" anchor="b"/>
          <a:lstStyle>
            <a:lvl1pPr algn="r">
              <a:defRPr sz="1300"/>
            </a:lvl1pPr>
          </a:lstStyle>
          <a:p>
            <a:fld id="{71E7D22E-2FCF-4181-8686-08BDCDF94062}" type="slidenum">
              <a:rPr lang="en-US" smtClean="0"/>
              <a:pPr/>
              <a:t>‹Nº›</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743687" rtl="0" eaLnBrk="1" latinLnBrk="0" hangingPunct="1">
      <a:defRPr sz="900" kern="1200">
        <a:solidFill>
          <a:schemeClr val="tx1"/>
        </a:solidFill>
        <a:latin typeface="+mn-lt"/>
        <a:ea typeface="+mn-ea"/>
        <a:cs typeface="+mn-cs"/>
      </a:defRPr>
    </a:lvl1pPr>
    <a:lvl2pPr marL="371844" algn="l" defTabSz="743687" rtl="0" eaLnBrk="1" latinLnBrk="0" hangingPunct="1">
      <a:defRPr sz="900" kern="1200">
        <a:solidFill>
          <a:schemeClr val="tx1"/>
        </a:solidFill>
        <a:latin typeface="+mn-lt"/>
        <a:ea typeface="+mn-ea"/>
        <a:cs typeface="+mn-cs"/>
      </a:defRPr>
    </a:lvl2pPr>
    <a:lvl3pPr marL="743687" algn="l" defTabSz="743687" rtl="0" eaLnBrk="1" latinLnBrk="0" hangingPunct="1">
      <a:defRPr sz="900" kern="1200">
        <a:solidFill>
          <a:schemeClr val="tx1"/>
        </a:solidFill>
        <a:latin typeface="+mn-lt"/>
        <a:ea typeface="+mn-ea"/>
        <a:cs typeface="+mn-cs"/>
      </a:defRPr>
    </a:lvl3pPr>
    <a:lvl4pPr marL="1115531" algn="l" defTabSz="743687" rtl="0" eaLnBrk="1" latinLnBrk="0" hangingPunct="1">
      <a:defRPr sz="900" kern="1200">
        <a:solidFill>
          <a:schemeClr val="tx1"/>
        </a:solidFill>
        <a:latin typeface="+mn-lt"/>
        <a:ea typeface="+mn-ea"/>
        <a:cs typeface="+mn-cs"/>
      </a:defRPr>
    </a:lvl4pPr>
    <a:lvl5pPr marL="1487374" algn="l" defTabSz="743687" rtl="0" eaLnBrk="1" latinLnBrk="0" hangingPunct="1">
      <a:defRPr sz="900" kern="1200">
        <a:solidFill>
          <a:schemeClr val="tx1"/>
        </a:solidFill>
        <a:latin typeface="+mn-lt"/>
        <a:ea typeface="+mn-ea"/>
        <a:cs typeface="+mn-cs"/>
      </a:defRPr>
    </a:lvl5pPr>
    <a:lvl6pPr marL="1859217" algn="l" defTabSz="743687" rtl="0" eaLnBrk="1" latinLnBrk="0" hangingPunct="1">
      <a:defRPr sz="900" kern="1200">
        <a:solidFill>
          <a:schemeClr val="tx1"/>
        </a:solidFill>
        <a:latin typeface="+mn-lt"/>
        <a:ea typeface="+mn-ea"/>
        <a:cs typeface="+mn-cs"/>
      </a:defRPr>
    </a:lvl6pPr>
    <a:lvl7pPr marL="2231060" algn="l" defTabSz="743687" rtl="0" eaLnBrk="1" latinLnBrk="0" hangingPunct="1">
      <a:defRPr sz="900" kern="1200">
        <a:solidFill>
          <a:schemeClr val="tx1"/>
        </a:solidFill>
        <a:latin typeface="+mn-lt"/>
        <a:ea typeface="+mn-ea"/>
        <a:cs typeface="+mn-cs"/>
      </a:defRPr>
    </a:lvl7pPr>
    <a:lvl8pPr marL="2602905" algn="l" defTabSz="743687" rtl="0" eaLnBrk="1" latinLnBrk="0" hangingPunct="1">
      <a:defRPr sz="900" kern="1200">
        <a:solidFill>
          <a:schemeClr val="tx1"/>
        </a:solidFill>
        <a:latin typeface="+mn-lt"/>
        <a:ea typeface="+mn-ea"/>
        <a:cs typeface="+mn-cs"/>
      </a:defRPr>
    </a:lvl8pPr>
    <a:lvl9pPr marL="2974748" algn="l" defTabSz="74368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sz="900" b="0" i="0" kern="1200" dirty="0">
                <a:solidFill>
                  <a:schemeClr val="tx1"/>
                </a:solidFill>
                <a:effectLst/>
                <a:latin typeface="+mn-lt"/>
                <a:ea typeface="+mn-ea"/>
                <a:cs typeface="+mn-cs"/>
              </a:rPr>
              <a:t>Development to Operations (DevOps) is driving a profound impact on the global IT sector. IT vendors that realize DevOps’ full potential are more agile in providing new products and services under the label “DevOps inside” at an ever increasing pace. With the growing number of product choices, conflicting definitions and competing services, you may often encounter confusion while making complex decisions, delaying time to market. You at times may be unsure about how to deploy DevOps and get the most out of the solutions and tools available. Are you looking to master the DevOps "Fog?"</a:t>
            </a:r>
            <a:endParaRPr lang="en-GB" baseline="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55577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E14C0B7-5838-42C0-9EA4-642FBA2C2955}" type="slidenum">
              <a:t>10</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136192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042CCCD-02DD-4DF4-8B06-D8173BC1167F}" type="slidenum">
              <a:t>11</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99202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D5B17D0-CCB3-456C-A1FC-F8D0920E9B9A}" type="slidenum">
              <a:t>12</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388895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0001E2-EEDC-440F-BA84-2F75B5554A75}" type="slidenum">
              <a:t>13</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13741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0001E2-EEDC-440F-BA84-2F75B5554A75}" type="slidenum">
              <a:t>14</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971887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B40B4F6-51D2-41DA-9349-19EC124D88BE}" type="slidenum">
              <a:t>15</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507054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655907-D975-4B06-92CD-1ADBD706E3ED}" type="slidenum">
              <a:t>16</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168665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6F40992-9A6C-41C9-8D5C-CAA165C3E2CA}" type="slidenum">
              <a:t>17</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541014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6ED6FFC-B7CC-4D41-A5CD-0E754477F171}" type="slidenum">
              <a:t>18</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50106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F451985-8289-42F8-A363-3D2A433D82B2}" type="slidenum">
              <a:t>19</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5469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9E5462-7D2D-46F9-B05B-1CFC7C6D7E47}" type="slidenum">
              <a:t>2</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930617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130C62B-1916-45E4-9DAD-29E9C7E7AAE8}" type="slidenum">
              <a:t>20</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1199080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CA07D0F-466F-469B-83E2-F2DD0899B68A}" type="slidenum">
              <a:t>21</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703603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CA07D0F-466F-469B-83E2-F2DD0899B68A}" type="slidenum">
              <a:t>22</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307653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788646A-3F07-414A-A0CA-CA2E34503DEB}" type="slidenum">
              <a:t>23</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422474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A03E042-D1DB-4D33-8EC2-D4B4C2E022AB}" type="slidenum">
              <a:t>24</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3604444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41E7643-9A4E-4997-9EE9-9E9BA7A4E8F4}" type="slidenum">
              <a:t>25</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515756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2C0AAA6-72EC-4E6E-94B2-639BE516F283}" type="slidenum">
              <a:t>26</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13470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D634631-D7EB-4C84-BF7D-F38A95BDDBAC}" type="slidenum">
              <a:t>27</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4186653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994ADA8-2C84-4D9B-8759-557AE65D493A}" type="slidenum">
              <a:t>28</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1985180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4870F0-E41B-4146-86AC-BDAEB8B6D4F7}" type="slidenum">
              <a:t>29</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3845500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B0BE875-695B-4D4D-9FAC-BF7BCF7F12E9}" type="slidenum">
              <a:t>3</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68984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B0BE875-695B-4D4D-9FAC-BF7BCF7F12E9}" type="slidenum">
              <a:t>4</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73771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8456AC5-15DC-4A4F-9442-D3056D78C2A4}" type="slidenum">
              <a:t>5</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22531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8456AC5-15DC-4A4F-9442-D3056D78C2A4}" type="slidenum">
              <a:t>6</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113987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A23F32B-5F56-4145-BE63-82D31C193133}" type="slidenum">
              <a:t>7</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278554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43508C-19D3-46C1-B605-065109FC29BD}" type="slidenum">
              <a:t>8</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spAutoFit/>
          </a:bodyPr>
          <a:lstStyle/>
          <a:p>
            <a:endParaRPr lang="es-ES"/>
          </a:p>
        </p:txBody>
      </p:sp>
    </p:spTree>
    <p:extLst>
      <p:ext uri="{BB962C8B-B14F-4D97-AF65-F5344CB8AC3E}">
        <p14:creationId xmlns:p14="http://schemas.microsoft.com/office/powerpoint/2010/main" val="253188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432F574-604B-4D94-9A17-43E80CB3CB21}" type="slidenum">
              <a:t>9</a:t>
            </a:fld>
            <a:endParaRPr lang="es-E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Marcador de imagen de diapositiva 1"/>
          <p:cNvSpPr>
            <a:spLocks noGrp="1" noRot="1" noChangeAspect="1"/>
          </p:cNvSpPr>
          <p:nvPr>
            <p:ph type="sldImg"/>
          </p:nvPr>
        </p:nvSpPr>
        <p:spPr>
          <a:xfrm>
            <a:off x="490538" y="1027113"/>
            <a:ext cx="6578600" cy="3700462"/>
          </a:xfrm>
          <a:solidFill>
            <a:srgbClr val="5B9BD5"/>
          </a:solidFill>
          <a:ln w="25402">
            <a:solidFill>
              <a:srgbClr val="41719C"/>
            </a:solidFill>
            <a:prstDash val="solid"/>
          </a:ln>
        </p:spPr>
      </p:sp>
      <p:sp>
        <p:nvSpPr>
          <p:cNvPr id="4" name="Marcador de notas 2"/>
          <p:cNvSpPr txBox="1">
            <a:spLocks noGrp="1"/>
          </p:cNvSpPr>
          <p:nvPr>
            <p:ph type="body" sz="quarter" idx="1"/>
          </p:nvPr>
        </p:nvSpPr>
        <p:spPr>
          <a:xfrm>
            <a:off x="1169636" y="5086798"/>
            <a:ext cx="5226116" cy="4107237"/>
          </a:xfrm>
        </p:spPr>
        <p:txBody>
          <a:bodyPr/>
          <a:lstStyle/>
          <a:p>
            <a:endParaRPr lang="es-ES"/>
          </a:p>
        </p:txBody>
      </p:sp>
    </p:spTree>
    <p:extLst>
      <p:ext uri="{BB962C8B-B14F-4D97-AF65-F5344CB8AC3E}">
        <p14:creationId xmlns:p14="http://schemas.microsoft.com/office/powerpoint/2010/main" val="29325087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59.xml"/><Relationship Id="rId7" Type="http://schemas.openxmlformats.org/officeDocument/2006/relationships/slideMaster" Target="../slideMasters/slideMaster3.xml"/><Relationship Id="rId12" Type="http://schemas.openxmlformats.org/officeDocument/2006/relationships/image" Target="../media/image5.emf"/><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tags" Target="../tags/tag62.xml"/><Relationship Id="rId11" Type="http://schemas.openxmlformats.org/officeDocument/2006/relationships/image" Target="../media/image7.png"/><Relationship Id="rId5" Type="http://schemas.openxmlformats.org/officeDocument/2006/relationships/tags" Target="../tags/tag61.xml"/><Relationship Id="rId10" Type="http://schemas.openxmlformats.org/officeDocument/2006/relationships/image" Target="../media/image1.emf"/><Relationship Id="rId4" Type="http://schemas.openxmlformats.org/officeDocument/2006/relationships/tags" Target="../tags/tag60.xml"/><Relationship Id="rId9"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2.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1.emf"/><Relationship Id="rId2" Type="http://schemas.openxmlformats.org/officeDocument/2006/relationships/tags" Target="../tags/tag63.xml"/><Relationship Id="rId1" Type="http://schemas.openxmlformats.org/officeDocument/2006/relationships/vmlDrawing" Target="../drawings/vmlDrawing14.vml"/><Relationship Id="rId6" Type="http://schemas.openxmlformats.org/officeDocument/2006/relationships/tags" Target="../tags/tag67.xml"/><Relationship Id="rId11" Type="http://schemas.openxmlformats.org/officeDocument/2006/relationships/oleObject" Target="../embeddings/oleObject14.bin"/><Relationship Id="rId5" Type="http://schemas.openxmlformats.org/officeDocument/2006/relationships/tags" Target="../tags/tag66.xml"/><Relationship Id="rId10" Type="http://schemas.openxmlformats.org/officeDocument/2006/relationships/slideMaster" Target="../slideMasters/slideMaster3.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2.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tags" Target="../tags/tag75.xml"/><Relationship Id="rId11" Type="http://schemas.openxmlformats.org/officeDocument/2006/relationships/oleObject" Target="../embeddings/oleObject16.bin"/><Relationship Id="rId5" Type="http://schemas.openxmlformats.org/officeDocument/2006/relationships/tags" Target="../tags/tag74.xml"/><Relationship Id="rId10" Type="http://schemas.openxmlformats.org/officeDocument/2006/relationships/slideMaster" Target="../slideMasters/slideMaster3.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media/image2.png"/><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1.emf"/><Relationship Id="rId2" Type="http://schemas.openxmlformats.org/officeDocument/2006/relationships/tags" Target="../tags/tag79.xml"/><Relationship Id="rId1" Type="http://schemas.openxmlformats.org/officeDocument/2006/relationships/vmlDrawing" Target="../drawings/vmlDrawing16.vml"/><Relationship Id="rId6" Type="http://schemas.openxmlformats.org/officeDocument/2006/relationships/tags" Target="../tags/tag83.xml"/><Relationship Id="rId11" Type="http://schemas.openxmlformats.org/officeDocument/2006/relationships/oleObject" Target="../embeddings/oleObject18.bin"/><Relationship Id="rId5" Type="http://schemas.openxmlformats.org/officeDocument/2006/relationships/tags" Target="../tags/tag82.xml"/><Relationship Id="rId10" Type="http://schemas.openxmlformats.org/officeDocument/2006/relationships/slideMaster" Target="../slideMasters/slideMaster3.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media/image2.png"/><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1.emf"/><Relationship Id="rId2" Type="http://schemas.openxmlformats.org/officeDocument/2006/relationships/tags" Target="../tags/tag87.xml"/><Relationship Id="rId1" Type="http://schemas.openxmlformats.org/officeDocument/2006/relationships/vmlDrawing" Target="../drawings/vmlDrawing17.vml"/><Relationship Id="rId6" Type="http://schemas.openxmlformats.org/officeDocument/2006/relationships/tags" Target="../tags/tag91.xml"/><Relationship Id="rId11" Type="http://schemas.openxmlformats.org/officeDocument/2006/relationships/oleObject" Target="../embeddings/oleObject20.bin"/><Relationship Id="rId5" Type="http://schemas.openxmlformats.org/officeDocument/2006/relationships/tags" Target="../tags/tag90.xml"/><Relationship Id="rId10" Type="http://schemas.openxmlformats.org/officeDocument/2006/relationships/slideMaster" Target="../slideMasters/slideMaster3.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oleObject" Target="../embeddings/oleObject2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image" Target="../media/image2.png"/><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18.vml"/><Relationship Id="rId6" Type="http://schemas.openxmlformats.org/officeDocument/2006/relationships/tags" Target="../tags/tag99.xml"/><Relationship Id="rId11" Type="http://schemas.openxmlformats.org/officeDocument/2006/relationships/oleObject" Target="../embeddings/oleObject22.bin"/><Relationship Id="rId5" Type="http://schemas.openxmlformats.org/officeDocument/2006/relationships/tags" Target="../tags/tag98.xml"/><Relationship Id="rId10" Type="http://schemas.openxmlformats.org/officeDocument/2006/relationships/slideMaster" Target="../slideMasters/slideMaster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oleObject" Target="../embeddings/oleObject23.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3.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5.xml"/><Relationship Id="rId7" Type="http://schemas.openxmlformats.org/officeDocument/2006/relationships/oleObject" Target="../embeddings/oleObject25.bin"/><Relationship Id="rId2" Type="http://schemas.openxmlformats.org/officeDocument/2006/relationships/tags" Target="../tags/tag104.xml"/><Relationship Id="rId1" Type="http://schemas.openxmlformats.org/officeDocument/2006/relationships/vmlDrawing" Target="../drawings/vmlDrawing20.vml"/><Relationship Id="rId6" Type="http://schemas.openxmlformats.org/officeDocument/2006/relationships/image" Target="../media/image6.jpeg"/><Relationship Id="rId5" Type="http://schemas.openxmlformats.org/officeDocument/2006/relationships/slideMaster" Target="../slideMasters/slideMaster3.xml"/><Relationship Id="rId4" Type="http://schemas.openxmlformats.org/officeDocument/2006/relationships/tags" Target="../tags/tag10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2.xml"/><Relationship Id="rId7" Type="http://schemas.openxmlformats.org/officeDocument/2006/relationships/oleObject" Target="../embeddings/oleObject7.bin"/><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slideMaster" Target="../slideMasters/slideMaster2.xml"/><Relationship Id="rId5" Type="http://schemas.openxmlformats.org/officeDocument/2006/relationships/tags" Target="../tags/tag34.xml"/><Relationship Id="rId4" Type="http://schemas.openxmlformats.org/officeDocument/2006/relationships/tags" Target="../tags/tag33.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1.emf"/><Relationship Id="rId4" Type="http://schemas.openxmlformats.org/officeDocument/2006/relationships/tags" Target="../tags/tag37.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8" cy="107989"/>
        </p:xfrm>
        <a:graphic>
          <a:graphicData uri="http://schemas.openxmlformats.org/presentationml/2006/ole">
            <mc:AlternateContent xmlns:mc="http://schemas.openxmlformats.org/markup-compatibility/2006">
              <mc:Choice xmlns:v="urn:schemas-microsoft-com:vml" Requires="v">
                <p:oleObj spid="_x0000_s119250" name="think-cell Slide" r:id="rId6" imgW="360" imgH="360" progId="">
                  <p:embed/>
                </p:oleObj>
              </mc:Choice>
              <mc:Fallback>
                <p:oleObj name="think-cell Slide" r:id="rId6" imgW="360" imgH="360" progId="">
                  <p:embed/>
                  <p:pic>
                    <p:nvPicPr>
                      <p:cNvPr id="0" name="Picture 4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8"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34221" y="884149"/>
            <a:ext cx="8657294" cy="3482813"/>
          </a:xfrm>
        </p:spPr>
        <p:txBody>
          <a:bodyPr/>
          <a:lstStyle>
            <a:lvl1pPr>
              <a:defRPr b="0"/>
            </a:lvl1pPr>
            <a:lvl5pPr>
              <a:buNone/>
              <a:defRPr/>
            </a:lvl5pPr>
          </a:lstStyle>
          <a:p>
            <a:pPr lvl="0"/>
            <a:r>
              <a:rPr lang="en-US" noProof="0" dirty="0"/>
              <a:t>Click to edit Mater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descr="devon-logo"/>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002089" y="4854283"/>
            <a:ext cx="1133247" cy="161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426000"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507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Title Slide 5">
    <p:spTree>
      <p:nvGrpSpPr>
        <p:cNvPr id="1" name=""/>
        <p:cNvGrpSpPr/>
        <p:nvPr/>
      </p:nvGrpSpPr>
      <p:grpSpPr>
        <a:xfrm>
          <a:off x="0" y="0"/>
          <a:ext cx="0" cy="0"/>
          <a:chOff x="0" y="0"/>
          <a:chExt cx="0" cy="0"/>
        </a:xfrm>
      </p:grpSpPr>
      <p:sp>
        <p:nvSpPr>
          <p:cNvPr id="22" name="Title 1"/>
          <p:cNvSpPr>
            <a:spLocks noGrp="1"/>
          </p:cNvSpPr>
          <p:nvPr>
            <p:ph type="ctrTitle" hasCustomPrompt="1"/>
            <p:custDataLst>
              <p:tags r:id="rId1"/>
            </p:custDataLst>
          </p:nvPr>
        </p:nvSpPr>
        <p:spPr>
          <a:xfrm>
            <a:off x="227569" y="2909321"/>
            <a:ext cx="3840773" cy="891540"/>
          </a:xfrm>
          <a:effectLst/>
        </p:spPr>
        <p:txBody>
          <a:bodyPr lIns="0" tIns="24794" rIns="24794" bIns="24794"/>
          <a:lstStyle>
            <a:lvl1pPr algn="l">
              <a:defRPr sz="2500" b="0">
                <a:solidFill>
                  <a:schemeClr val="bg1"/>
                </a:solidFill>
                <a:effectLst/>
              </a:defRPr>
            </a:lvl1pPr>
          </a:lstStyle>
          <a:p>
            <a:r>
              <a:rPr lang="en-US" dirty="0"/>
              <a:t>Title of presentation</a:t>
            </a:r>
          </a:p>
        </p:txBody>
      </p:sp>
      <p:sp>
        <p:nvSpPr>
          <p:cNvPr id="23" name="Subtitle 2"/>
          <p:cNvSpPr>
            <a:spLocks noGrp="1"/>
          </p:cNvSpPr>
          <p:nvPr>
            <p:ph type="subTitle" idx="1" hasCustomPrompt="1"/>
            <p:custDataLst>
              <p:tags r:id="rId2"/>
            </p:custDataLst>
          </p:nvPr>
        </p:nvSpPr>
        <p:spPr>
          <a:xfrm>
            <a:off x="227569" y="3827887"/>
            <a:ext cx="3840773" cy="528638"/>
          </a:xfrm>
          <a:effectLst/>
        </p:spPr>
        <p:txBody>
          <a:bodyPr lIns="0" tIns="24794" rIns="24794" bIns="24794"/>
          <a:lstStyle>
            <a:lvl1pPr marL="0" indent="0" algn="l">
              <a:buNone/>
              <a:defRPr sz="1700" b="0">
                <a:solidFill>
                  <a:schemeClr val="bg1"/>
                </a:solidFill>
                <a:effectLst/>
              </a:defRPr>
            </a:lvl1pPr>
            <a:lvl2pPr marL="342878" indent="0" algn="ctr">
              <a:buNone/>
              <a:defRPr>
                <a:solidFill>
                  <a:schemeClr val="tx1">
                    <a:tint val="75000"/>
                  </a:schemeClr>
                </a:solidFill>
              </a:defRPr>
            </a:lvl2pPr>
            <a:lvl3pPr marL="685757" indent="0" algn="ctr">
              <a:buNone/>
              <a:defRPr>
                <a:solidFill>
                  <a:schemeClr val="tx1">
                    <a:tint val="75000"/>
                  </a:schemeClr>
                </a:solidFill>
              </a:defRPr>
            </a:lvl3pPr>
            <a:lvl4pPr marL="1028635" indent="0" algn="ctr">
              <a:buNone/>
              <a:defRPr>
                <a:solidFill>
                  <a:schemeClr val="tx1">
                    <a:tint val="75000"/>
                  </a:schemeClr>
                </a:solidFill>
              </a:defRPr>
            </a:lvl4pPr>
            <a:lvl5pPr marL="1371513" indent="0" algn="ctr">
              <a:buNone/>
              <a:defRPr>
                <a:solidFill>
                  <a:schemeClr val="tx1">
                    <a:tint val="75000"/>
                  </a:schemeClr>
                </a:solidFill>
              </a:defRPr>
            </a:lvl5pPr>
            <a:lvl6pPr marL="1714391" indent="0" algn="ctr">
              <a:buNone/>
              <a:defRPr>
                <a:solidFill>
                  <a:schemeClr val="tx1">
                    <a:tint val="75000"/>
                  </a:schemeClr>
                </a:solidFill>
              </a:defRPr>
            </a:lvl6pPr>
            <a:lvl7pPr marL="2057270" indent="0" algn="ctr">
              <a:buNone/>
              <a:defRPr>
                <a:solidFill>
                  <a:schemeClr val="tx1">
                    <a:tint val="75000"/>
                  </a:schemeClr>
                </a:solidFill>
              </a:defRPr>
            </a:lvl7pPr>
            <a:lvl8pPr marL="2400149" indent="0" algn="ctr">
              <a:buNone/>
              <a:defRPr>
                <a:solidFill>
                  <a:schemeClr val="tx1">
                    <a:tint val="75000"/>
                  </a:schemeClr>
                </a:solidFill>
              </a:defRPr>
            </a:lvl8pPr>
            <a:lvl9pPr marL="2743027"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157935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Main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7"/>
          <a:ext cx="135748" cy="107989"/>
        </p:xfrm>
        <a:graphic>
          <a:graphicData uri="http://schemas.openxmlformats.org/presentationml/2006/ole">
            <mc:AlternateContent xmlns:mc="http://schemas.openxmlformats.org/markup-compatibility/2006">
              <mc:Choice xmlns:v="urn:schemas-microsoft-com:vml" Requires="v">
                <p:oleObj spid="_x0000_s427024"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7"/>
                        <a:ext cx="135748"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4" y="1"/>
            <a:ext cx="9143999" cy="701826"/>
          </a:xfrm>
        </p:spPr>
        <p:txBody>
          <a:bodyPr/>
          <a:lstStyle>
            <a:lvl1pPr>
              <a:defRPr>
                <a:solidFill>
                  <a:schemeClr val="accent5">
                    <a:lumMod val="50000"/>
                  </a:schemeClr>
                </a:solidFill>
              </a:defRPr>
            </a:lvl1pPr>
          </a:lstStyle>
          <a:p>
            <a:r>
              <a:rPr lang="en-US" noProof="0" dirty="0"/>
              <a:t>Click to edit Master title style</a:t>
            </a:r>
            <a:endParaRPr lang="en-US" dirty="0"/>
          </a:p>
        </p:txBody>
      </p:sp>
    </p:spTree>
    <p:extLst>
      <p:ext uri="{BB962C8B-B14F-4D97-AF65-F5344CB8AC3E}">
        <p14:creationId xmlns:p14="http://schemas.microsoft.com/office/powerpoint/2010/main" val="394974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788198"/>
            <a:ext cx="9144000" cy="4355306"/>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0096" name="think-cell Slide" r:id="rId9" imgW="360" imgH="360" progId="">
                  <p:embed/>
                </p:oleObj>
              </mc:Choice>
              <mc:Fallback>
                <p:oleObj name="think-cell Slide" r:id="rId9" imgW="360" imgH="360" progId="">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5"/>
            <a:ext cx="9145466" cy="201215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28173" tIns="36624" rIns="28173" bIns="36624" anchor="ctr"/>
          <a:lstStyle/>
          <a:p>
            <a:pPr algn="ctr" defTabSz="816200">
              <a:defRPr/>
            </a:pPr>
            <a:endParaRPr lang="en-US" sz="9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489348"/>
            <a:ext cx="2771042" cy="521494"/>
          </a:xfrm>
          <a:prstGeom prst="rect">
            <a:avLst/>
          </a:prstGeom>
          <a:noFill/>
          <a:ln w="9525">
            <a:noFill/>
            <a:miter lim="800000"/>
            <a:headEnd/>
            <a:tailEnd/>
          </a:ln>
        </p:spPr>
      </p:pic>
      <p:sp>
        <p:nvSpPr>
          <p:cNvPr id="8" name="Rectangle 22"/>
          <p:cNvSpPr/>
          <p:nvPr userDrawn="1">
            <p:custDataLst>
              <p:tags r:id="rId5"/>
            </p:custDataLst>
          </p:nvPr>
        </p:nvSpPr>
        <p:spPr>
          <a:xfrm>
            <a:off x="0" y="4800600"/>
            <a:ext cx="914400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558" tIns="35780" rIns="71558" bIns="35780" anchor="ctr"/>
          <a:lstStyle/>
          <a:p>
            <a:pPr algn="ctr" defTabSz="816200">
              <a:defRPr/>
            </a:pPr>
            <a:endParaRPr lang="en-US" sz="11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5" y="4891092"/>
            <a:ext cx="2771043" cy="178594"/>
          </a:xfrm>
          <a:prstGeom prst="rect">
            <a:avLst/>
          </a:prstGeom>
          <a:noFill/>
          <a:ln w="9525">
            <a:noFill/>
            <a:miter lim="800000"/>
            <a:headEnd/>
            <a:tailEnd/>
          </a:ln>
        </p:spPr>
      </p:pic>
      <p:sp>
        <p:nvSpPr>
          <p:cNvPr id="16" name="Title 1"/>
          <p:cNvSpPr>
            <a:spLocks noGrp="1"/>
          </p:cNvSpPr>
          <p:nvPr>
            <p:ph type="title"/>
          </p:nvPr>
        </p:nvSpPr>
        <p:spPr>
          <a:xfrm>
            <a:off x="4145310" y="1476617"/>
            <a:ext cx="4998690" cy="1811186"/>
          </a:xfrm>
        </p:spPr>
        <p:txBody>
          <a:bodyPr lIns="30679" tIns="30679" rIns="306792" bIns="30679" rtlCol="0">
            <a:noAutofit/>
          </a:bodyPr>
          <a:lstStyle>
            <a:lvl1pPr algn="r" defTabSz="848527" rtl="0" eaLnBrk="1" latinLnBrk="0" hangingPunct="1">
              <a:spcBef>
                <a:spcPct val="0"/>
              </a:spcBef>
              <a:buNone/>
              <a:defRPr lang="en-US" sz="31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dirty="0"/>
              <a:t>Haga clic para modificar el estilo de título del patrón</a:t>
            </a:r>
          </a:p>
        </p:txBody>
      </p:sp>
      <p:sp>
        <p:nvSpPr>
          <p:cNvPr id="17" name="Text Placeholder 8"/>
          <p:cNvSpPr>
            <a:spLocks noGrp="1"/>
          </p:cNvSpPr>
          <p:nvPr>
            <p:ph type="body" sz="quarter" idx="10"/>
          </p:nvPr>
        </p:nvSpPr>
        <p:spPr>
          <a:xfrm>
            <a:off x="4926419" y="3457407"/>
            <a:ext cx="4217582" cy="1354727"/>
          </a:xfrm>
        </p:spPr>
        <p:txBody>
          <a:bodyPr lIns="30679" tIns="30679" rIns="306792" bIns="30679" rtlCol="0">
            <a:noAutofit/>
          </a:bodyPr>
          <a:lstStyle>
            <a:lvl1pPr marL="0" indent="0" algn="r" defTabSz="848527" rtl="0" eaLnBrk="1" latinLnBrk="0" hangingPunct="1">
              <a:spcBef>
                <a:spcPts val="0"/>
              </a:spcBef>
              <a:buFontTx/>
              <a:buNone/>
              <a:defRPr lang="fr-FR" sz="20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dirty="0"/>
              <a:t>Haga clic para modificar el estilo de texto del patrón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2158"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8835143" y="4990178"/>
            <a:ext cx="94578" cy="92333"/>
          </a:xfrm>
          <a:prstGeom prst="rect">
            <a:avLst/>
          </a:prstGeom>
          <a:noFill/>
        </p:spPr>
        <p:txBody>
          <a:bodyPr wrap="none" lIns="0" tIns="0" rIns="0" bIns="0" anchor="ctr">
            <a:spAutoFit/>
          </a:bodyPr>
          <a:lstStyle/>
          <a:p>
            <a:pPr algn="ctr" defTabSz="816200">
              <a:defRPr/>
            </a:pPr>
            <a:fld id="{1A90A5C1-4DA9-4CD9-A71E-8AFB006839C6}" type="slidenum">
              <a:rPr lang="en-US" sz="600">
                <a:solidFill>
                  <a:srgbClr val="998C85"/>
                </a:solidFill>
              </a:rPr>
              <a:pPr algn="ctr" defTabSz="816200">
                <a:defRPr/>
              </a:pPr>
              <a:t>‹Nº›</a:t>
            </a:fld>
            <a:endParaRPr lang="en-US" sz="600" dirty="0">
              <a:solidFill>
                <a:srgbClr val="998C85"/>
              </a:solidFill>
            </a:endParaRPr>
          </a:p>
        </p:txBody>
      </p:sp>
      <p:sp>
        <p:nvSpPr>
          <p:cNvPr id="6" name="Freeform 4"/>
          <p:cNvSpPr>
            <a:spLocks/>
          </p:cNvSpPr>
          <p:nvPr>
            <p:custDataLst>
              <p:tags r:id="rId4"/>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7" name="Rectangle 11"/>
          <p:cNvSpPr>
            <a:spLocks noChangeArrowheads="1"/>
          </p:cNvSpPr>
          <p:nvPr>
            <p:custDataLst>
              <p:tags r:id="rId5"/>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2013. 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146542" y="4832752"/>
            <a:ext cx="1210408" cy="240506"/>
          </a:xfrm>
          <a:prstGeom prst="rect">
            <a:avLst/>
          </a:prstGeom>
          <a:noFill/>
          <a:ln w="9525">
            <a:noFill/>
            <a:miter lim="800000"/>
            <a:headEnd/>
            <a:tailEnd/>
          </a:ln>
        </p:spPr>
      </p:pic>
      <p:cxnSp>
        <p:nvCxnSpPr>
          <p:cNvPr id="10" name="Straight Connector 5"/>
          <p:cNvCxnSpPr/>
          <p:nvPr>
            <p:custDataLst>
              <p:tags r:id="rId7"/>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5"/>
          <a:ext cx="136281" cy="108347"/>
        </p:xfrm>
        <a:graphic>
          <a:graphicData uri="http://schemas.openxmlformats.org/presentationml/2006/ole">
            <mc:AlternateContent xmlns:mc="http://schemas.openxmlformats.org/markup-compatibility/2006">
              <mc:Choice xmlns:v="urn:schemas-microsoft-com:vml" Requires="v">
                <p:oleObj spid="_x0000_s432159" name="think-cell Slide" r:id="rId14" imgW="360" imgH="360" progId="">
                  <p:embed/>
                </p:oleObj>
              </mc:Choice>
              <mc:Fallback>
                <p:oleObj name="think-cell Slide" r:id="rId14" imgW="360" imgH="360" progId="">
                  <p:embed/>
                  <p:pic>
                    <p:nvPicPr>
                      <p:cNvPr id="0" name="Object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5"/>
                        <a:ext cx="136281" cy="108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dirty="0"/>
              <a:t>Haga clic para modificar el estilo de título del patrón</a:t>
            </a:r>
            <a:endParaRPr lang="en-US" dirty="0"/>
          </a:p>
        </p:txBody>
      </p:sp>
      <p:sp>
        <p:nvSpPr>
          <p:cNvPr id="3" name="Content Placeholder 2"/>
          <p:cNvSpPr>
            <a:spLocks noGrp="1"/>
          </p:cNvSpPr>
          <p:nvPr>
            <p:ph idx="1"/>
          </p:nvPr>
        </p:nvSpPr>
        <p:spPr>
          <a:xfrm>
            <a:off x="298516" y="1121079"/>
            <a:ext cx="8845484" cy="3482813"/>
          </a:xfrm>
        </p:spPr>
        <p:txBody>
          <a:bodyPr/>
          <a:lstStyle>
            <a:lvl1pPr>
              <a:defRPr b="0"/>
            </a:lvl1pPr>
            <a:lvl5pPr>
              <a:buNone/>
              <a:defRPr/>
            </a:lvl5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12" name="Rectangle 11"/>
          <p:cNvSpPr/>
          <p:nvPr userDrawn="1">
            <p:custDataLst>
              <p:tags r:id="rId9"/>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3182"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8835143" y="4990178"/>
            <a:ext cx="94578" cy="92333"/>
          </a:xfrm>
          <a:prstGeom prst="rect">
            <a:avLst/>
          </a:prstGeom>
          <a:noFill/>
        </p:spPr>
        <p:txBody>
          <a:bodyPr wrap="none" lIns="0" tIns="0" rIns="0" bIns="0" anchor="ctr">
            <a:spAutoFit/>
          </a:bodyPr>
          <a:lstStyle/>
          <a:p>
            <a:pPr algn="ctr" defTabSz="816200">
              <a:defRPr/>
            </a:pPr>
            <a:fld id="{F80CCA93-E4A0-4A55-B50A-481BD8617085}" type="slidenum">
              <a:rPr lang="en-US" sz="600">
                <a:solidFill>
                  <a:srgbClr val="998C85"/>
                </a:solidFill>
              </a:rPr>
              <a:pPr algn="ctr" defTabSz="816200">
                <a:defRPr/>
              </a:pPr>
              <a:t>‹Nº›</a:t>
            </a:fld>
            <a:endParaRPr lang="en-US" sz="600" dirty="0">
              <a:solidFill>
                <a:srgbClr val="998C85"/>
              </a:solidFill>
            </a:endParaRPr>
          </a:p>
        </p:txBody>
      </p:sp>
      <p:sp>
        <p:nvSpPr>
          <p:cNvPr id="7" name="Freeform 4"/>
          <p:cNvSpPr>
            <a:spLocks/>
          </p:cNvSpPr>
          <p:nvPr>
            <p:custDataLst>
              <p:tags r:id="rId4"/>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9" name="Rectangle 11"/>
          <p:cNvSpPr>
            <a:spLocks noChangeArrowheads="1"/>
          </p:cNvSpPr>
          <p:nvPr>
            <p:custDataLst>
              <p:tags r:id="rId5"/>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2013. All Rights Reserved</a:t>
            </a:r>
          </a:p>
        </p:txBody>
      </p:sp>
      <p:pic>
        <p:nvPicPr>
          <p:cNvPr id="11"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146542" y="4832752"/>
            <a:ext cx="1210408" cy="240506"/>
          </a:xfrm>
          <a:prstGeom prst="rect">
            <a:avLst/>
          </a:prstGeom>
          <a:noFill/>
          <a:ln w="9525">
            <a:noFill/>
            <a:miter lim="800000"/>
            <a:headEnd/>
            <a:tailEnd/>
          </a:ln>
        </p:spPr>
      </p:pic>
      <p:cxnSp>
        <p:nvCxnSpPr>
          <p:cNvPr id="12" name="Straight Connector 5"/>
          <p:cNvCxnSpPr/>
          <p:nvPr>
            <p:custDataLst>
              <p:tags r:id="rId7"/>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8"/>
            </p:custDataLst>
          </p:nvPr>
        </p:nvGraphicFramePr>
        <p:xfrm>
          <a:off x="0" y="5"/>
          <a:ext cx="136281" cy="108347"/>
        </p:xfrm>
        <a:graphic>
          <a:graphicData uri="http://schemas.openxmlformats.org/presentationml/2006/ole">
            <mc:AlternateContent xmlns:mc="http://schemas.openxmlformats.org/markup-compatibility/2006">
              <mc:Choice xmlns:v="urn:schemas-microsoft-com:vml" Requires="v">
                <p:oleObj spid="_x0000_s433183" name="think-cell Slide" r:id="rId14" imgW="360" imgH="360" progId="">
                  <p:embed/>
                </p:oleObj>
              </mc:Choice>
              <mc:Fallback>
                <p:oleObj name="think-cell Slide" r:id="rId14" imgW="360" imgH="360" progId="">
                  <p:embed/>
                  <p:pic>
                    <p:nvPicPr>
                      <p:cNvPr id="0" name="Object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5"/>
                        <a:ext cx="136281" cy="108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dirty="0"/>
              <a:t>Haga clic para modificar el estilo de título del patrón</a:t>
            </a:r>
            <a:endParaRPr lang="en-US" dirty="0"/>
          </a:p>
        </p:txBody>
      </p:sp>
      <p:sp>
        <p:nvSpPr>
          <p:cNvPr id="3" name="Content Placeholder 2"/>
          <p:cNvSpPr>
            <a:spLocks noGrp="1"/>
          </p:cNvSpPr>
          <p:nvPr>
            <p:ph idx="1"/>
          </p:nvPr>
        </p:nvSpPr>
        <p:spPr>
          <a:xfrm>
            <a:off x="298516" y="1583967"/>
            <a:ext cx="8845484" cy="3019920"/>
          </a:xfrm>
        </p:spPr>
        <p:txBody>
          <a:bodyPr/>
          <a:lstStyle>
            <a:lvl1pPr>
              <a:defRPr b="0"/>
            </a:lvl1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8" name="Espace réservé du texte 7"/>
          <p:cNvSpPr>
            <a:spLocks noGrp="1"/>
          </p:cNvSpPr>
          <p:nvPr>
            <p:ph type="body" sz="quarter" idx="11"/>
          </p:nvPr>
        </p:nvSpPr>
        <p:spPr>
          <a:xfrm>
            <a:off x="298607" y="1121585"/>
            <a:ext cx="8860286" cy="482709"/>
          </a:xfrm>
        </p:spPr>
        <p:txBody>
          <a:bodyPr/>
          <a:lstStyle>
            <a:lvl1pPr marL="0" indent="0">
              <a:buNone/>
              <a:defRPr b="1">
                <a:solidFill>
                  <a:schemeClr val="accent2"/>
                </a:solidFill>
              </a:defRPr>
            </a:lvl1pPr>
          </a:lstStyle>
          <a:p>
            <a:pPr lvl="0"/>
            <a:r>
              <a:rPr lang="en-US" dirty="0"/>
              <a:t>Haga clic para modificar el estilo de texto del patrón</a:t>
            </a:r>
          </a:p>
        </p:txBody>
      </p:sp>
      <p:sp>
        <p:nvSpPr>
          <p:cNvPr id="15" name="Rectangle 14"/>
          <p:cNvSpPr/>
          <p:nvPr userDrawn="1">
            <p:custDataLst>
              <p:tags r:id="rId9"/>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4206"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8835143" y="4990178"/>
            <a:ext cx="94578" cy="92333"/>
          </a:xfrm>
          <a:prstGeom prst="rect">
            <a:avLst/>
          </a:prstGeom>
          <a:noFill/>
        </p:spPr>
        <p:txBody>
          <a:bodyPr wrap="none" lIns="0" tIns="0" rIns="0" bIns="0" anchor="ctr">
            <a:spAutoFit/>
          </a:bodyPr>
          <a:lstStyle/>
          <a:p>
            <a:pPr algn="ctr" defTabSz="816200">
              <a:defRPr/>
            </a:pPr>
            <a:fld id="{078DBD66-30F3-435E-B15B-0449231F1150}" type="slidenum">
              <a:rPr lang="en-US" sz="600">
                <a:solidFill>
                  <a:srgbClr val="998C85"/>
                </a:solidFill>
              </a:rPr>
              <a:pPr algn="ctr" defTabSz="816200">
                <a:defRPr/>
              </a:pPr>
              <a:t>‹Nº›</a:t>
            </a:fld>
            <a:endParaRPr lang="en-US" sz="600" dirty="0">
              <a:solidFill>
                <a:srgbClr val="998C85"/>
              </a:solidFill>
            </a:endParaRPr>
          </a:p>
        </p:txBody>
      </p:sp>
      <p:sp>
        <p:nvSpPr>
          <p:cNvPr id="8" name="Freeform 4"/>
          <p:cNvSpPr>
            <a:spLocks/>
          </p:cNvSpPr>
          <p:nvPr>
            <p:custDataLst>
              <p:tags r:id="rId4"/>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9" name="Rectangle 11"/>
          <p:cNvSpPr>
            <a:spLocks noChangeArrowheads="1"/>
          </p:cNvSpPr>
          <p:nvPr>
            <p:custDataLst>
              <p:tags r:id="rId5"/>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2013. All Rights Reserved</a:t>
            </a:r>
          </a:p>
        </p:txBody>
      </p:sp>
      <p:pic>
        <p:nvPicPr>
          <p:cNvPr id="11"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146542" y="4832752"/>
            <a:ext cx="1210408" cy="240506"/>
          </a:xfrm>
          <a:prstGeom prst="rect">
            <a:avLst/>
          </a:prstGeom>
          <a:noFill/>
          <a:ln w="9525">
            <a:noFill/>
            <a:miter lim="800000"/>
            <a:headEnd/>
            <a:tailEnd/>
          </a:ln>
        </p:spPr>
      </p:pic>
      <p:cxnSp>
        <p:nvCxnSpPr>
          <p:cNvPr id="12" name="Straight Connector 5"/>
          <p:cNvCxnSpPr/>
          <p:nvPr>
            <p:custDataLst>
              <p:tags r:id="rId7"/>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8"/>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4207" name="think-cell Slide" r:id="rId14" imgW="360" imgH="360" progId="">
                  <p:embed/>
                </p:oleObj>
              </mc:Choice>
              <mc:Fallback>
                <p:oleObj name="think-cell Slide" r:id="rId14" imgW="360" imgH="360" progId="">
                  <p:embed/>
                  <p:pic>
                    <p:nvPicPr>
                      <p:cNvPr id="0" name="Picture 3"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dirty="0"/>
              <a:t>Haga clic para modificar el estilo de título del patrón</a:t>
            </a:r>
          </a:p>
        </p:txBody>
      </p:sp>
      <p:sp>
        <p:nvSpPr>
          <p:cNvPr id="4" name="Espace réservé du contenu 3"/>
          <p:cNvSpPr>
            <a:spLocks noGrp="1"/>
          </p:cNvSpPr>
          <p:nvPr>
            <p:ph sz="quarter" idx="10"/>
          </p:nvPr>
        </p:nvSpPr>
        <p:spPr>
          <a:xfrm>
            <a:off x="290500" y="1150079"/>
            <a:ext cx="4155820" cy="3536628"/>
          </a:xfrm>
        </p:spPr>
        <p:txBody>
          <a:bodyPr/>
          <a:lstStyle>
            <a:lvl1pPr>
              <a:defRPr/>
            </a:lvl1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6" name="Espace réservé du contenu 5"/>
          <p:cNvSpPr>
            <a:spLocks noGrp="1"/>
          </p:cNvSpPr>
          <p:nvPr>
            <p:ph sz="quarter" idx="11"/>
          </p:nvPr>
        </p:nvSpPr>
        <p:spPr>
          <a:xfrm>
            <a:off x="4636466" y="1150080"/>
            <a:ext cx="4155820" cy="3544188"/>
          </a:xfrm>
        </p:spPr>
        <p:txBody>
          <a:bodyPr/>
          <a:lstStyle>
            <a:lvl1pPr>
              <a:defRPr/>
            </a:lvl1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15" name="Rectangle 14"/>
          <p:cNvSpPr/>
          <p:nvPr userDrawn="1">
            <p:custDataLst>
              <p:tags r:id="rId9"/>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5230"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8835143" y="4990178"/>
            <a:ext cx="94578" cy="92333"/>
          </a:xfrm>
          <a:prstGeom prst="rect">
            <a:avLst/>
          </a:prstGeom>
          <a:noFill/>
        </p:spPr>
        <p:txBody>
          <a:bodyPr wrap="none" lIns="0" tIns="0" rIns="0" bIns="0" anchor="ctr">
            <a:spAutoFit/>
          </a:bodyPr>
          <a:lstStyle/>
          <a:p>
            <a:pPr algn="ctr" defTabSz="816200">
              <a:defRPr/>
            </a:pPr>
            <a:fld id="{6C0AB812-F603-4E57-9A23-D023752E51AD}" type="slidenum">
              <a:rPr lang="en-US" sz="600">
                <a:solidFill>
                  <a:srgbClr val="998C85"/>
                </a:solidFill>
              </a:rPr>
              <a:pPr algn="ctr" defTabSz="816200">
                <a:defRPr/>
              </a:pPr>
              <a:t>‹Nº›</a:t>
            </a:fld>
            <a:endParaRPr lang="en-US" sz="600" dirty="0">
              <a:solidFill>
                <a:srgbClr val="998C85"/>
              </a:solidFill>
            </a:endParaRPr>
          </a:p>
        </p:txBody>
      </p:sp>
      <p:sp>
        <p:nvSpPr>
          <p:cNvPr id="11" name="Freeform 4"/>
          <p:cNvSpPr>
            <a:spLocks/>
          </p:cNvSpPr>
          <p:nvPr>
            <p:custDataLst>
              <p:tags r:id="rId4"/>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12" name="Rectangle 11"/>
          <p:cNvSpPr>
            <a:spLocks noChangeArrowheads="1"/>
          </p:cNvSpPr>
          <p:nvPr>
            <p:custDataLst>
              <p:tags r:id="rId5"/>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2013. All Rights Reserved</a:t>
            </a:r>
          </a:p>
        </p:txBody>
      </p:sp>
      <p:pic>
        <p:nvPicPr>
          <p:cNvPr id="14"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146542" y="4832752"/>
            <a:ext cx="1210408" cy="240506"/>
          </a:xfrm>
          <a:prstGeom prst="rect">
            <a:avLst/>
          </a:prstGeom>
          <a:noFill/>
          <a:ln w="9525">
            <a:noFill/>
            <a:miter lim="800000"/>
            <a:headEnd/>
            <a:tailEnd/>
          </a:ln>
        </p:spPr>
      </p:pic>
      <p:cxnSp>
        <p:nvCxnSpPr>
          <p:cNvPr id="15" name="Straight Connector 5"/>
          <p:cNvCxnSpPr/>
          <p:nvPr>
            <p:custDataLst>
              <p:tags r:id="rId7"/>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2" hidden="1"/>
          <p:cNvGraphicFramePr>
            <a:graphicFrameLocks noChangeAspect="1"/>
          </p:cNvGraphicFramePr>
          <p:nvPr>
            <p:custDataLst>
              <p:tags r:id="rId8"/>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5231" name="think-cell Slide" r:id="rId14" imgW="360" imgH="360" progId="">
                  <p:embed/>
                </p:oleObj>
              </mc:Choice>
              <mc:Fallback>
                <p:oleObj name="think-cell Slide" r:id="rId14" imgW="360" imgH="360" progId="">
                  <p:embed/>
                  <p:pic>
                    <p:nvPicPr>
                      <p:cNvPr id="0" name="Picture 3"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dirty="0"/>
              <a:t>Haga clic para modificar el estilo de título del patrón</a:t>
            </a:r>
          </a:p>
        </p:txBody>
      </p:sp>
      <p:sp>
        <p:nvSpPr>
          <p:cNvPr id="4" name="Espace réservé du contenu 3"/>
          <p:cNvSpPr>
            <a:spLocks noGrp="1"/>
          </p:cNvSpPr>
          <p:nvPr>
            <p:ph sz="quarter" idx="10"/>
          </p:nvPr>
        </p:nvSpPr>
        <p:spPr>
          <a:xfrm>
            <a:off x="290500" y="1655215"/>
            <a:ext cx="4155820" cy="3031493"/>
          </a:xfrm>
        </p:spPr>
        <p:txBody>
          <a:bodyPr/>
          <a:lstStyle>
            <a:lvl1pPr>
              <a:defRPr sz="1500"/>
            </a:lvl1pPr>
            <a:lvl2pPr>
              <a:defRPr sz="1400"/>
            </a:lvl2pPr>
            <a:lvl3pPr>
              <a:defRPr sz="1300"/>
            </a:lvl3pPr>
            <a:lvl4pPr>
              <a:defRPr sz="1100"/>
            </a:lvl4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6" name="Espace réservé du contenu 5"/>
          <p:cNvSpPr>
            <a:spLocks noGrp="1"/>
          </p:cNvSpPr>
          <p:nvPr>
            <p:ph sz="quarter" idx="11"/>
          </p:nvPr>
        </p:nvSpPr>
        <p:spPr>
          <a:xfrm>
            <a:off x="4636466" y="1656295"/>
            <a:ext cx="4155820" cy="3037973"/>
          </a:xfrm>
        </p:spPr>
        <p:txBody>
          <a:bodyPr/>
          <a:lstStyle>
            <a:lvl1pPr>
              <a:defRPr sz="1500"/>
            </a:lvl1pPr>
            <a:lvl2pPr>
              <a:defRPr sz="1400"/>
            </a:lvl2pPr>
            <a:lvl3pPr>
              <a:defRPr sz="1300"/>
            </a:lvl3pPr>
            <a:lvl4pPr>
              <a:defRPr sz="1100"/>
            </a:lvl4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7" name="Espace réservé du texte 6"/>
          <p:cNvSpPr>
            <a:spLocks noGrp="1"/>
          </p:cNvSpPr>
          <p:nvPr>
            <p:ph type="body" sz="quarter" idx="12"/>
          </p:nvPr>
        </p:nvSpPr>
        <p:spPr>
          <a:xfrm>
            <a:off x="290501" y="1156986"/>
            <a:ext cx="4155820" cy="489776"/>
          </a:xfrm>
        </p:spPr>
        <p:txBody>
          <a:bodyPr anchor="ctr"/>
          <a:lstStyle>
            <a:lvl1pPr algn="ctr">
              <a:buNone/>
              <a:defRPr sz="1900" b="1">
                <a:solidFill>
                  <a:schemeClr val="tx2">
                    <a:lumMod val="50000"/>
                  </a:schemeClr>
                </a:solidFill>
              </a:defRPr>
            </a:lvl1pPr>
            <a:lvl5pPr>
              <a:buNone/>
              <a:defRPr/>
            </a:lvl5pPr>
          </a:lstStyle>
          <a:p>
            <a:pPr lvl="0"/>
            <a:r>
              <a:rPr lang="en-US" noProof="0" dirty="0"/>
              <a:t>Haga clic para modificar el estilo de texto del patrón</a:t>
            </a:r>
          </a:p>
        </p:txBody>
      </p:sp>
      <p:sp>
        <p:nvSpPr>
          <p:cNvPr id="9" name="Espace réservé du texte 8"/>
          <p:cNvSpPr>
            <a:spLocks noGrp="1"/>
          </p:cNvSpPr>
          <p:nvPr>
            <p:ph type="body" sz="quarter" idx="13"/>
          </p:nvPr>
        </p:nvSpPr>
        <p:spPr>
          <a:xfrm>
            <a:off x="4636749" y="1150079"/>
            <a:ext cx="4155820" cy="489776"/>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a:t>Haga clic para modificar el estilo de texto del patrón</a:t>
            </a:r>
          </a:p>
        </p:txBody>
      </p:sp>
      <p:sp>
        <p:nvSpPr>
          <p:cNvPr id="18" name="Rectangle 17"/>
          <p:cNvSpPr/>
          <p:nvPr userDrawn="1">
            <p:custDataLst>
              <p:tags r:id="rId9"/>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19261" y="1077686"/>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tx1"/>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a:t>Haga clic para modificar el estilo de texto del patrón</a:t>
            </a:r>
          </a:p>
        </p:txBody>
      </p:sp>
      <p:sp>
        <p:nvSpPr>
          <p:cNvPr id="4" name="Content Placeholder 3"/>
          <p:cNvSpPr>
            <a:spLocks noGrp="1"/>
          </p:cNvSpPr>
          <p:nvPr>
            <p:ph sz="half" idx="2"/>
          </p:nvPr>
        </p:nvSpPr>
        <p:spPr>
          <a:xfrm>
            <a:off x="219261" y="1426962"/>
            <a:ext cx="4288536" cy="139640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5" name="Text Placeholder 4"/>
          <p:cNvSpPr>
            <a:spLocks noGrp="1"/>
          </p:cNvSpPr>
          <p:nvPr>
            <p:ph type="body" sz="quarter" idx="3"/>
          </p:nvPr>
        </p:nvSpPr>
        <p:spPr>
          <a:xfrm>
            <a:off x="4662790" y="1077686"/>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77925" tIns="38963" rIns="77925" bIns="38963" anchor="ctr" anchorCtr="1">
            <a:noAutofit/>
          </a:bodyPr>
          <a:lstStyle>
            <a:lvl1pPr marL="0" indent="0">
              <a:buNone/>
              <a:defRPr lang="en-US" sz="1400" b="1" kern="1200" dirty="0" smtClean="0">
                <a:solidFill>
                  <a:schemeClr val="tx1"/>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a:t>Haga clic para modificar el estilo de texto del patrón</a:t>
            </a:r>
          </a:p>
        </p:txBody>
      </p:sp>
      <p:sp>
        <p:nvSpPr>
          <p:cNvPr id="6" name="Content Placeholder 5"/>
          <p:cNvSpPr>
            <a:spLocks noGrp="1"/>
          </p:cNvSpPr>
          <p:nvPr>
            <p:ph sz="quarter" idx="4"/>
          </p:nvPr>
        </p:nvSpPr>
        <p:spPr>
          <a:xfrm>
            <a:off x="4662790" y="1426962"/>
            <a:ext cx="4288536" cy="139640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7" name="Text Placeholder 2"/>
          <p:cNvSpPr>
            <a:spLocks noGrp="1"/>
          </p:cNvSpPr>
          <p:nvPr>
            <p:ph type="body" idx="12"/>
          </p:nvPr>
        </p:nvSpPr>
        <p:spPr>
          <a:xfrm>
            <a:off x="219261" y="2865667"/>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tx1"/>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a:t>Haga clic para modificar el estilo de texto del patrón</a:t>
            </a:r>
          </a:p>
        </p:txBody>
      </p:sp>
      <p:sp>
        <p:nvSpPr>
          <p:cNvPr id="8" name="Content Placeholder 3"/>
          <p:cNvSpPr>
            <a:spLocks noGrp="1"/>
          </p:cNvSpPr>
          <p:nvPr>
            <p:ph sz="half" idx="13"/>
          </p:nvPr>
        </p:nvSpPr>
        <p:spPr>
          <a:xfrm>
            <a:off x="219261" y="3214938"/>
            <a:ext cx="4288536" cy="1508760"/>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
        <p:nvSpPr>
          <p:cNvPr id="9" name="Text Placeholder 4"/>
          <p:cNvSpPr>
            <a:spLocks noGrp="1"/>
          </p:cNvSpPr>
          <p:nvPr>
            <p:ph type="body" sz="quarter" idx="14"/>
          </p:nvPr>
        </p:nvSpPr>
        <p:spPr>
          <a:xfrm>
            <a:off x="4662790" y="2865667"/>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77925" tIns="38963" rIns="77925" bIns="38963" anchor="ctr" anchorCtr="1">
            <a:noAutofit/>
          </a:bodyPr>
          <a:lstStyle>
            <a:lvl1pPr marL="0" indent="0">
              <a:buNone/>
              <a:defRPr lang="en-US" sz="1400" b="1" kern="1200" dirty="0" smtClean="0">
                <a:solidFill>
                  <a:schemeClr val="tx1"/>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a:t>Haga clic para modificar el estilo de texto del patrón</a:t>
            </a:r>
          </a:p>
        </p:txBody>
      </p:sp>
      <p:sp>
        <p:nvSpPr>
          <p:cNvPr id="10" name="Content Placeholder 5"/>
          <p:cNvSpPr>
            <a:spLocks noGrp="1"/>
          </p:cNvSpPr>
          <p:nvPr>
            <p:ph sz="quarter" idx="15"/>
          </p:nvPr>
        </p:nvSpPr>
        <p:spPr>
          <a:xfrm>
            <a:off x="4662790" y="3214938"/>
            <a:ext cx="4288536" cy="1508760"/>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a:t>Haga clic para modificar el estilo de texto del patrón</a:t>
            </a:r>
          </a:p>
          <a:p>
            <a:pPr lvl="1"/>
            <a:r>
              <a:rPr lang="en-US" noProof="0" dirty="0"/>
              <a:t>Segundo nivel</a:t>
            </a:r>
          </a:p>
          <a:p>
            <a:pPr lvl="2"/>
            <a:r>
              <a:rPr lang="en-US" noProof="0" dirty="0"/>
              <a:t>Tercer nivel</a:t>
            </a:r>
          </a:p>
          <a:p>
            <a:pPr lvl="3"/>
            <a:r>
              <a:rPr lang="en-US" noProof="0" dirty="0"/>
              <a:t>Cuarto nivel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6254"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8835143" y="4990178"/>
            <a:ext cx="94578" cy="92333"/>
          </a:xfrm>
          <a:prstGeom prst="rect">
            <a:avLst/>
          </a:prstGeom>
          <a:noFill/>
        </p:spPr>
        <p:txBody>
          <a:bodyPr wrap="none" lIns="0" tIns="0" rIns="0" bIns="0" anchor="ctr">
            <a:spAutoFit/>
          </a:bodyPr>
          <a:lstStyle/>
          <a:p>
            <a:pPr algn="ctr" defTabSz="816200">
              <a:defRPr/>
            </a:pPr>
            <a:fld id="{2C06C902-E088-438E-BEFD-A0139541BA71}" type="slidenum">
              <a:rPr lang="en-US" sz="600">
                <a:solidFill>
                  <a:srgbClr val="998C85"/>
                </a:solidFill>
              </a:rPr>
              <a:pPr algn="ctr" defTabSz="816200">
                <a:defRPr/>
              </a:pPr>
              <a:t>‹Nº›</a:t>
            </a:fld>
            <a:endParaRPr lang="en-US" sz="600" dirty="0">
              <a:solidFill>
                <a:srgbClr val="998C85"/>
              </a:solidFill>
            </a:endParaRPr>
          </a:p>
        </p:txBody>
      </p:sp>
      <p:sp>
        <p:nvSpPr>
          <p:cNvPr id="5" name="Freeform 4"/>
          <p:cNvSpPr>
            <a:spLocks/>
          </p:cNvSpPr>
          <p:nvPr>
            <p:custDataLst>
              <p:tags r:id="rId4"/>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6" name="Rectangle 11"/>
          <p:cNvSpPr>
            <a:spLocks noChangeArrowheads="1"/>
          </p:cNvSpPr>
          <p:nvPr>
            <p:custDataLst>
              <p:tags r:id="rId5"/>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2013. All Rights Reserved</a:t>
            </a:r>
          </a:p>
        </p:txBody>
      </p:sp>
      <p:pic>
        <p:nvPicPr>
          <p:cNvPr id="8"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146542" y="4832752"/>
            <a:ext cx="1210408" cy="240506"/>
          </a:xfrm>
          <a:prstGeom prst="rect">
            <a:avLst/>
          </a:prstGeom>
          <a:noFill/>
          <a:ln w="9525">
            <a:noFill/>
            <a:miter lim="800000"/>
            <a:headEnd/>
            <a:tailEnd/>
          </a:ln>
        </p:spPr>
      </p:pic>
      <p:cxnSp>
        <p:nvCxnSpPr>
          <p:cNvPr id="9" name="Straight Connector 5"/>
          <p:cNvCxnSpPr/>
          <p:nvPr>
            <p:custDataLst>
              <p:tags r:id="rId7"/>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2" hidden="1"/>
          <p:cNvGraphicFramePr>
            <a:graphicFrameLocks noChangeAspect="1"/>
          </p:cNvGraphicFramePr>
          <p:nvPr>
            <p:custDataLst>
              <p:tags r:id="rId8"/>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6255" name="think-cell Slide" r:id="rId14" imgW="360" imgH="360" progId="">
                  <p:embed/>
                </p:oleObj>
              </mc:Choice>
              <mc:Fallback>
                <p:oleObj name="think-cell Slide" r:id="rId14" imgW="360" imgH="360" progId="">
                  <p:embed/>
                  <p:pic>
                    <p:nvPicPr>
                      <p:cNvPr id="0" name="Picture 3"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dirty="0"/>
              <a:t>Haga clic para modificar el estilo de título del patrón</a:t>
            </a:r>
          </a:p>
        </p:txBody>
      </p:sp>
      <p:sp>
        <p:nvSpPr>
          <p:cNvPr id="12" name="Rectangle 11"/>
          <p:cNvSpPr/>
          <p:nvPr userDrawn="1">
            <p:custDataLst>
              <p:tags r:id="rId9"/>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146539" cy="119063"/>
        </p:xfrm>
        <a:graphic>
          <a:graphicData uri="http://schemas.openxmlformats.org/presentationml/2006/ole">
            <mc:AlternateContent xmlns:mc="http://schemas.openxmlformats.org/markup-compatibility/2006">
              <mc:Choice xmlns:v="urn:schemas-microsoft-com:vml" Requires="v">
                <p:oleObj spid="_x0000_s122320" name="think-cell Slide" r:id="rId5" imgW="360" imgH="360" progId="">
                  <p:embed/>
                </p:oleObj>
              </mc:Choice>
              <mc:Fallback>
                <p:oleObj name="think-cell Slide" r:id="rId5" imgW="360" imgH="360" progId="">
                  <p:embed/>
                  <p:pic>
                    <p:nvPicPr>
                      <p:cNvPr id="0" name="Picture 4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2" hidden="1"/>
          <p:cNvGraphicFramePr>
            <a:graphicFrameLocks noChangeAspect="1"/>
          </p:cNvGraphicFramePr>
          <p:nvPr>
            <p:custDataLst>
              <p:tags r:id="rId2"/>
            </p:custDataLst>
          </p:nvPr>
        </p:nvGraphicFramePr>
        <p:xfrm>
          <a:off x="0" y="5"/>
          <a:ext cx="136281" cy="108347"/>
        </p:xfrm>
        <a:graphic>
          <a:graphicData uri="http://schemas.openxmlformats.org/presentationml/2006/ole">
            <mc:AlternateContent xmlns:mc="http://schemas.openxmlformats.org/markup-compatibility/2006">
              <mc:Choice xmlns:v="urn:schemas-microsoft-com:vml" Requires="v">
                <p:oleObj spid="_x0000_s437264"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
                        <a:ext cx="136281" cy="108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787966"/>
            <a:ext cx="9144000" cy="4355534"/>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38288"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2" y="0"/>
            <a:ext cx="9146339" cy="249686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defTabSz="815780"/>
            <a:endParaRPr lang="en-US" sz="900" dirty="0">
              <a:solidFill>
                <a:prstClr val="white"/>
              </a:solidFill>
              <a:cs typeface="Arial"/>
            </a:endParaRPr>
          </a:p>
        </p:txBody>
      </p:sp>
      <p:sp>
        <p:nvSpPr>
          <p:cNvPr id="2" name="Titre 1"/>
          <p:cNvSpPr>
            <a:spLocks noGrp="1"/>
          </p:cNvSpPr>
          <p:nvPr>
            <p:ph type="title" hasCustomPrompt="1"/>
            <p:custDataLst>
              <p:tags r:id="rId4"/>
            </p:custDataLst>
          </p:nvPr>
        </p:nvSpPr>
        <p:spPr>
          <a:xfrm>
            <a:off x="0" y="624143"/>
            <a:ext cx="9144000" cy="857430"/>
          </a:xfrm>
          <a:prstGeom prst="rect">
            <a:avLst/>
          </a:prstGeom>
        </p:spPr>
        <p:txBody>
          <a:bodyPr lIns="281727" tIns="28173" rIns="28173" bIns="28173"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black">
          <a:xfrm>
            <a:off x="174632" y="1"/>
            <a:ext cx="8969375" cy="417285"/>
          </a:xfrm>
          <a:prstGeom prst="rect">
            <a:avLst/>
          </a:prstGeom>
          <a:noFill/>
          <a:ln w="9525">
            <a:noFill/>
            <a:miter lim="800000"/>
            <a:headEnd/>
            <a:tailEnd/>
          </a:ln>
        </p:spPr>
        <p:txBody>
          <a:bodyPr vert="horz" wrap="square" lIns="61358" tIns="79766" rIns="61358" bIns="79766" numCol="1" anchor="t" anchorCtr="0" compatLnSpc="1">
            <a:prstTxWarp prst="textNoShape">
              <a:avLst/>
            </a:prstTxWarp>
          </a:bodyPr>
          <a:lstStyle/>
          <a:p>
            <a:pPr lvl="0"/>
            <a:r>
              <a:rPr lang="fr-FR" dirty="0"/>
              <a:t>1.0  Abc Cliquez pour modifier le style du titre</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144000" cy="891000"/>
          </a:xfrm>
        </p:spPr>
        <p:txBody>
          <a:bodyPr/>
          <a:lstStyle>
            <a:lvl1pPr>
              <a:defRPr lang="en-US" sz="2700" b="0" kern="1200" noProof="0" dirty="0">
                <a:solidFill>
                  <a:schemeClr val="tx1"/>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1079999"/>
            <a:ext cx="9144000" cy="3510000"/>
          </a:xfrm>
        </p:spPr>
        <p:txBody>
          <a:bodyPr/>
          <a:lstStyle>
            <a:lvl1pPr marL="232693" indent="-232693">
              <a:defRPr baseline="0">
                <a:solidFill>
                  <a:schemeClr val="tx1"/>
                </a:solidFill>
              </a:defRPr>
            </a:lvl1pPr>
            <a:lvl2pPr marL="453211" indent="-150169">
              <a:defRPr lang="en-US" sz="1700" kern="1200" baseline="0" noProof="0" dirty="0" smtClean="0">
                <a:solidFill>
                  <a:schemeClr val="tx1"/>
                </a:solidFill>
                <a:latin typeface="+mn-lt"/>
                <a:ea typeface="+mn-ea"/>
                <a:cs typeface="+mn-cs"/>
              </a:defRPr>
            </a:lvl2pPr>
            <a:lvl3pPr marL="685904" indent="-151521">
              <a:buClr>
                <a:schemeClr val="accent1"/>
              </a:buClr>
              <a:buFont typeface="Courier New" pitchFamily="49" charset="0"/>
              <a:buChar char="o"/>
              <a:defRPr lang="en-US" sz="1500" kern="1200" noProof="0" dirty="0" smtClean="0">
                <a:solidFill>
                  <a:schemeClr val="tx1"/>
                </a:solidFill>
                <a:latin typeface="+mn-lt"/>
                <a:ea typeface="+mn-ea"/>
                <a:cs typeface="+mn-cs"/>
              </a:defRPr>
            </a:lvl3pPr>
            <a:lvl4pPr marL="988947" indent="-221870">
              <a:buClr>
                <a:schemeClr val="accent3"/>
              </a:buClr>
              <a:defRPr lang="en-US" sz="1400" kern="1200" baseline="0" noProof="0" dirty="0" smtClean="0">
                <a:solidFill>
                  <a:schemeClr val="tx1"/>
                </a:solidFill>
                <a:latin typeface="+mn-lt"/>
                <a:ea typeface="+mn-ea"/>
                <a:cs typeface="+mn-cs"/>
              </a:defRPr>
            </a:lvl4pPr>
            <a:lvl5pPr marL="1221640" indent="-151521">
              <a:defRPr lang="en-US" sz="1200" kern="1200" noProof="0" dirty="0" smtClean="0">
                <a:solidFill>
                  <a:schemeClr val="tx1"/>
                </a:solidFill>
                <a:latin typeface="+mn-lt"/>
                <a:ea typeface="+mn-ea"/>
                <a:cs typeface="+mn-cs"/>
              </a:defRPr>
            </a:lvl5pPr>
            <a:lvl6pPr>
              <a:buNone/>
              <a:defRPr/>
            </a:lvl6pPr>
          </a:lstStyle>
          <a:p>
            <a:pPr lvl="0"/>
            <a:r>
              <a:rPr lang="en-US" noProof="0" dirty="0"/>
              <a:t>Click to edit Master text style</a:t>
            </a:r>
          </a:p>
          <a:p>
            <a:pPr marL="459975" lvl="1" indent="-142052" algn="l" defTabSz="608790" rtl="0" eaLnBrk="1" fontAlgn="base" latinLnBrk="0" hangingPunct="1">
              <a:spcBef>
                <a:spcPct val="20000"/>
              </a:spcBef>
              <a:spcAft>
                <a:spcPct val="0"/>
              </a:spcAft>
              <a:buClr>
                <a:schemeClr val="accent2"/>
              </a:buClr>
              <a:buFont typeface="Arial" pitchFamily="34" charset="0"/>
              <a:buChar char="•"/>
            </a:pPr>
            <a:r>
              <a:rPr lang="en-US" noProof="0" dirty="0"/>
              <a:t>Text style level 2</a:t>
            </a:r>
          </a:p>
          <a:p>
            <a:pPr marL="611496" lvl="2" indent="-151521" algn="l" defTabSz="608790" rtl="0" eaLnBrk="1" fontAlgn="base" latinLnBrk="0" hangingPunct="1">
              <a:spcBef>
                <a:spcPct val="20000"/>
              </a:spcBef>
              <a:spcAft>
                <a:spcPct val="0"/>
              </a:spcAft>
              <a:buClr>
                <a:schemeClr val="accent1"/>
              </a:buClr>
              <a:buSzPct val="75000"/>
              <a:buFont typeface="Courier New" pitchFamily="49" charset="0"/>
              <a:buChar char="o"/>
            </a:pPr>
            <a:r>
              <a:rPr lang="en-US" noProof="0" dirty="0"/>
              <a:t>Text style level 3</a:t>
            </a:r>
          </a:p>
          <a:p>
            <a:pPr marL="841484" lvl="3" indent="-150169" algn="l" defTabSz="608790" rtl="0" eaLnBrk="1" fontAlgn="base" latinLnBrk="0" hangingPunct="1">
              <a:spcBef>
                <a:spcPct val="20000"/>
              </a:spcBef>
              <a:spcAft>
                <a:spcPct val="0"/>
              </a:spcAft>
              <a:buClr>
                <a:schemeClr val="accent3"/>
              </a:buClr>
              <a:buFont typeface="Arial" pitchFamily="34" charset="0"/>
              <a:buChar char="–"/>
            </a:pPr>
            <a:r>
              <a:rPr lang="en-US" noProof="0" dirty="0"/>
              <a:t>Text style level 4</a:t>
            </a:r>
          </a:p>
          <a:p>
            <a:pPr marL="1071471" lvl="4" indent="-150169" algn="l" defTabSz="608790" rtl="0" eaLnBrk="1" fontAlgn="base" latinLnBrk="0" hangingPunct="1">
              <a:spcBef>
                <a:spcPct val="20000"/>
              </a:spcBef>
              <a:spcAft>
                <a:spcPct val="0"/>
              </a:spcAft>
              <a:buFont typeface="Arial" pitchFamily="34" charset="0"/>
              <a:buChar char="»"/>
            </a:pPr>
            <a:r>
              <a:rPr lang="en-US" noProof="0" dirty="0"/>
              <a:t>Text style level 5</a:t>
            </a:r>
          </a:p>
        </p:txBody>
      </p:sp>
      <p:sp>
        <p:nvSpPr>
          <p:cNvPr id="4" name="Rectangle 11"/>
          <p:cNvSpPr>
            <a:spLocks noChangeArrowheads="1"/>
          </p:cNvSpPr>
          <p:nvPr userDrawn="1"/>
        </p:nvSpPr>
        <p:spPr bwMode="auto">
          <a:xfrm>
            <a:off x="9051000" y="4729169"/>
            <a:ext cx="93000" cy="217186"/>
          </a:xfrm>
          <a:prstGeom prst="rect">
            <a:avLst/>
          </a:prstGeom>
          <a:noFill/>
          <a:ln w="19050">
            <a:noFill/>
            <a:miter lim="800000"/>
            <a:headEnd/>
            <a:tailEnd/>
          </a:ln>
          <a:effectLst/>
        </p:spPr>
        <p:txBody>
          <a:bodyPr wrap="none" lIns="30679" tIns="38963" rIns="61358" bIns="38963">
            <a:spAutoFit/>
          </a:bodyPr>
          <a:lstStyle/>
          <a:p>
            <a:pPr algn="r" defTabSz="815780" eaLnBrk="0" fontAlgn="base" hangingPunct="0">
              <a:spcBef>
                <a:spcPct val="10000"/>
              </a:spcBef>
              <a:spcAft>
                <a:spcPct val="0"/>
              </a:spcAft>
              <a:defRPr/>
            </a:pPr>
            <a:endParaRPr lang="en-US" altLang="en-US" sz="900" b="1">
              <a:solidFill>
                <a:srgbClr val="263147"/>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144000" cy="891000"/>
          </a:xfrm>
        </p:spPr>
        <p:txBody>
          <a:bodyPr/>
          <a:lstStyle>
            <a:lvl1pPr>
              <a:defRPr lang="en-US" sz="2700" b="0" kern="1200" noProof="0" dirty="0">
                <a:solidFill>
                  <a:schemeClr val="tx1"/>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1079999"/>
            <a:ext cx="9144000" cy="3510000"/>
          </a:xfrm>
        </p:spPr>
        <p:txBody>
          <a:bodyPr/>
          <a:lstStyle>
            <a:lvl1pPr marL="232693" indent="-232693">
              <a:defRPr baseline="0">
                <a:solidFill>
                  <a:schemeClr val="tx1"/>
                </a:solidFill>
              </a:defRPr>
            </a:lvl1pPr>
            <a:lvl2pPr marL="453211" indent="-150169">
              <a:defRPr lang="en-US" sz="1700" kern="1200" baseline="0" noProof="0" dirty="0" smtClean="0">
                <a:solidFill>
                  <a:schemeClr val="tx1"/>
                </a:solidFill>
                <a:latin typeface="+mn-lt"/>
                <a:ea typeface="+mn-ea"/>
                <a:cs typeface="+mn-cs"/>
              </a:defRPr>
            </a:lvl2pPr>
            <a:lvl3pPr marL="685904" indent="-151521">
              <a:buClr>
                <a:schemeClr val="accent1"/>
              </a:buClr>
              <a:buFont typeface="Courier New" pitchFamily="49" charset="0"/>
              <a:buChar char="o"/>
              <a:defRPr lang="en-US" sz="1500" kern="1200" noProof="0" dirty="0" smtClean="0">
                <a:solidFill>
                  <a:schemeClr val="tx1"/>
                </a:solidFill>
                <a:latin typeface="+mn-lt"/>
                <a:ea typeface="+mn-ea"/>
                <a:cs typeface="+mn-cs"/>
              </a:defRPr>
            </a:lvl3pPr>
            <a:lvl4pPr marL="988947" indent="-221870">
              <a:buClr>
                <a:schemeClr val="accent3"/>
              </a:buClr>
              <a:defRPr lang="en-US" sz="1400" kern="1200" baseline="0" noProof="0" dirty="0" smtClean="0">
                <a:solidFill>
                  <a:schemeClr val="tx1"/>
                </a:solidFill>
                <a:latin typeface="+mn-lt"/>
                <a:ea typeface="+mn-ea"/>
                <a:cs typeface="+mn-cs"/>
              </a:defRPr>
            </a:lvl4pPr>
            <a:lvl5pPr marL="1221640" indent="-151521">
              <a:defRPr lang="en-US" sz="1200" kern="1200" noProof="0" dirty="0" smtClean="0">
                <a:solidFill>
                  <a:schemeClr val="tx1"/>
                </a:solidFill>
                <a:latin typeface="+mn-lt"/>
                <a:ea typeface="+mn-ea"/>
                <a:cs typeface="+mn-cs"/>
              </a:defRPr>
            </a:lvl5pPr>
            <a:lvl6pPr>
              <a:buNone/>
              <a:defRPr/>
            </a:lvl6pPr>
          </a:lstStyle>
          <a:p>
            <a:pPr lvl="0"/>
            <a:r>
              <a:rPr lang="en-US" noProof="0" dirty="0"/>
              <a:t>Click to edit Master text style</a:t>
            </a:r>
          </a:p>
          <a:p>
            <a:pPr marL="459975" lvl="1" indent="-142052" algn="l" defTabSz="608790" rtl="0" eaLnBrk="1" fontAlgn="base" latinLnBrk="0" hangingPunct="1">
              <a:spcBef>
                <a:spcPct val="20000"/>
              </a:spcBef>
              <a:spcAft>
                <a:spcPct val="0"/>
              </a:spcAft>
              <a:buClr>
                <a:schemeClr val="accent2"/>
              </a:buClr>
              <a:buFont typeface="Arial" pitchFamily="34" charset="0"/>
              <a:buChar char="•"/>
            </a:pPr>
            <a:r>
              <a:rPr lang="en-US" noProof="0" dirty="0"/>
              <a:t>Text style level 2</a:t>
            </a:r>
          </a:p>
          <a:p>
            <a:pPr marL="611496" lvl="2" indent="-151521" algn="l" defTabSz="608790" rtl="0" eaLnBrk="1" fontAlgn="base" latinLnBrk="0" hangingPunct="1">
              <a:spcBef>
                <a:spcPct val="20000"/>
              </a:spcBef>
              <a:spcAft>
                <a:spcPct val="0"/>
              </a:spcAft>
              <a:buClr>
                <a:schemeClr val="accent1"/>
              </a:buClr>
              <a:buSzPct val="75000"/>
              <a:buFont typeface="Courier New" pitchFamily="49" charset="0"/>
              <a:buChar char="o"/>
            </a:pPr>
            <a:r>
              <a:rPr lang="en-US" noProof="0" dirty="0"/>
              <a:t>Text style level 3</a:t>
            </a:r>
          </a:p>
          <a:p>
            <a:pPr marL="841484" lvl="3" indent="-150169" algn="l" defTabSz="608790" rtl="0" eaLnBrk="1" fontAlgn="base" latinLnBrk="0" hangingPunct="1">
              <a:spcBef>
                <a:spcPct val="20000"/>
              </a:spcBef>
              <a:spcAft>
                <a:spcPct val="0"/>
              </a:spcAft>
              <a:buClr>
                <a:schemeClr val="accent3"/>
              </a:buClr>
              <a:buFont typeface="Arial" pitchFamily="34" charset="0"/>
              <a:buChar char="–"/>
            </a:pPr>
            <a:r>
              <a:rPr lang="en-US" noProof="0" dirty="0"/>
              <a:t>Text style level 4</a:t>
            </a:r>
          </a:p>
          <a:p>
            <a:pPr marL="1071471" lvl="4" indent="-150169" algn="l" defTabSz="608790" rtl="0" eaLnBrk="1" fontAlgn="base" latinLnBrk="0" hangingPunct="1">
              <a:spcBef>
                <a:spcPct val="20000"/>
              </a:spcBef>
              <a:spcAft>
                <a:spcPct val="0"/>
              </a:spcAft>
              <a:buFont typeface="Arial" pitchFamily="34" charset="0"/>
              <a:buChar char="»"/>
            </a:pPr>
            <a:r>
              <a:rPr lang="en-US" noProof="0" dirty="0"/>
              <a:t>Text style level 5</a:t>
            </a:r>
          </a:p>
        </p:txBody>
      </p:sp>
      <p:sp>
        <p:nvSpPr>
          <p:cNvPr id="4" name="Rectangle 11"/>
          <p:cNvSpPr>
            <a:spLocks noChangeArrowheads="1"/>
          </p:cNvSpPr>
          <p:nvPr userDrawn="1"/>
        </p:nvSpPr>
        <p:spPr bwMode="auto">
          <a:xfrm>
            <a:off x="9051000" y="4729169"/>
            <a:ext cx="93000" cy="217186"/>
          </a:xfrm>
          <a:prstGeom prst="rect">
            <a:avLst/>
          </a:prstGeom>
          <a:noFill/>
          <a:ln w="19050">
            <a:noFill/>
            <a:miter lim="800000"/>
            <a:headEnd/>
            <a:tailEnd/>
          </a:ln>
          <a:effectLst/>
        </p:spPr>
        <p:txBody>
          <a:bodyPr wrap="none" lIns="30679" tIns="38963" rIns="61358" bIns="38963">
            <a:spAutoFit/>
          </a:bodyPr>
          <a:lstStyle/>
          <a:p>
            <a:pPr algn="r" eaLnBrk="0" hangingPunct="0">
              <a:spcBef>
                <a:spcPct val="10000"/>
              </a:spcBef>
              <a:defRPr/>
            </a:pPr>
            <a:endParaRPr lang="en-US" altLang="en-US" sz="900" b="1" dirty="0">
              <a:solidFill>
                <a:srgbClr val="263147"/>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420880"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121075"/>
            <a:ext cx="884548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0617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421904"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583967"/>
            <a:ext cx="8845484" cy="301992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121585"/>
            <a:ext cx="8860286" cy="482709"/>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86225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9" cy="119063"/>
        </p:xfrm>
        <a:graphic>
          <a:graphicData uri="http://schemas.openxmlformats.org/presentationml/2006/ole">
            <mc:AlternateContent xmlns:mc="http://schemas.openxmlformats.org/markup-compatibility/2006">
              <mc:Choice xmlns:v="urn:schemas-microsoft-com:vml" Requires="v">
                <p:oleObj spid="_x0000_s422928"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1" y="1150079"/>
            <a:ext cx="4155820" cy="3536628"/>
          </a:xfrm>
        </p:spPr>
        <p:txBody>
          <a:bodyPr/>
          <a:lstStyle>
            <a:lvl1pPr>
              <a:defRPr sz="15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150080"/>
            <a:ext cx="4155820" cy="3544188"/>
          </a:xfrm>
        </p:spPr>
        <p:txBody>
          <a:bodyPr/>
          <a:lstStyle>
            <a:lvl1pPr>
              <a:defRPr sz="15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7081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9" cy="119063"/>
        </p:xfrm>
        <a:graphic>
          <a:graphicData uri="http://schemas.openxmlformats.org/presentationml/2006/ole">
            <mc:AlternateContent xmlns:mc="http://schemas.openxmlformats.org/markup-compatibility/2006">
              <mc:Choice xmlns:v="urn:schemas-microsoft-com:vml" Requires="v">
                <p:oleObj spid="_x0000_s423952"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1" y="1655215"/>
            <a:ext cx="4155820" cy="3031493"/>
          </a:xfrm>
        </p:spPr>
        <p:txBody>
          <a:bodyPr/>
          <a:lstStyle>
            <a:lvl1pPr>
              <a:defRPr sz="1400"/>
            </a:lvl1pPr>
            <a:lvl2pPr>
              <a:defRPr sz="1200"/>
            </a:lvl2pPr>
            <a:lvl3pPr>
              <a:defRPr sz="1100"/>
            </a:lvl3pPr>
            <a:lvl4pPr>
              <a:defRPr sz="9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656295"/>
            <a:ext cx="4155820" cy="3037973"/>
          </a:xfrm>
        </p:spPr>
        <p:txBody>
          <a:bodyPr/>
          <a:lstStyle>
            <a:lvl1pPr>
              <a:defRPr sz="1400"/>
            </a:lvl1pPr>
            <a:lvl2pPr>
              <a:defRPr sz="1200"/>
            </a:lvl2pPr>
            <a:lvl3pPr>
              <a:defRPr sz="1100"/>
            </a:lvl3pPr>
            <a:lvl4pPr>
              <a:defRPr sz="9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2" y="1156986"/>
            <a:ext cx="4155820" cy="489776"/>
          </a:xfrm>
        </p:spPr>
        <p:txBody>
          <a:bodyPr anchor="ctr"/>
          <a:lstStyle>
            <a:lvl1pPr algn="ctr">
              <a:buNone/>
              <a:defRPr sz="1700" b="1">
                <a:solidFill>
                  <a:schemeClr val="accent5"/>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150079"/>
            <a:ext cx="4155820" cy="489776"/>
          </a:xfrm>
        </p:spPr>
        <p:txBody>
          <a:bodyPr anchor="ctr"/>
          <a:lstStyle>
            <a:lvl1pPr algn="ctr">
              <a:buNone/>
              <a:defRPr lang="fr-FR" sz="1700" b="1" kern="1200" noProof="0" dirty="0" smtClean="0">
                <a:solidFill>
                  <a:schemeClr val="accent5"/>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373225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19261" y="1077686"/>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00" b="1" kern="1200" dirty="0" smtClean="0">
                <a:solidFill>
                  <a:schemeClr val="tx1"/>
                </a:solidFill>
                <a:latin typeface="Arial" charset="0"/>
                <a:ea typeface="+mn-ea"/>
                <a:cs typeface="+mn-cs"/>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19261" y="1426958"/>
            <a:ext cx="4288536" cy="1396402"/>
          </a:xfrm>
          <a:ln>
            <a:solidFill>
              <a:schemeClr val="tx1"/>
            </a:solidFill>
          </a:ln>
        </p:spPr>
        <p:style>
          <a:lnRef idx="2">
            <a:schemeClr val="accent1"/>
          </a:lnRef>
          <a:fillRef idx="1">
            <a:schemeClr val="lt1"/>
          </a:fillRef>
          <a:effectRef idx="0">
            <a:schemeClr val="accent1"/>
          </a:effectRef>
          <a:fontRef idx="none"/>
        </p:style>
        <p:txBody>
          <a:bodyPr lIns="68580"/>
          <a:lstStyle>
            <a:lvl1pPr>
              <a:defRPr sz="1100"/>
            </a:lvl1pPr>
            <a:lvl2pPr>
              <a:defRPr sz="1100"/>
            </a:lvl2pPr>
            <a:lvl3pPr>
              <a:defRPr sz="900"/>
            </a:lvl3pPr>
            <a:lvl4pPr>
              <a:defRPr sz="800" baseline="0"/>
            </a:lvl4pPr>
            <a:lvl5pPr>
              <a:defRPr sz="900" baseline="0"/>
            </a:lvl5pPr>
            <a:lvl6pPr>
              <a:defRPr sz="1200"/>
            </a:lvl6pPr>
            <a:lvl7pPr>
              <a:defRPr sz="1200"/>
            </a:lvl7pPr>
            <a:lvl8pPr>
              <a:defRPr sz="1200"/>
            </a:lvl8pPr>
            <a:lvl9pPr>
              <a:defRPr sz="12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662791" y="1077686"/>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68580" tIns="34290" rIns="68580" bIns="34290" numCol="1" anchor="ctr" anchorCtr="1" compatLnSpc="1">
            <a:prstTxWarp prst="textNoShape">
              <a:avLst/>
            </a:prstTxWarp>
            <a:noAutofit/>
          </a:bodyPr>
          <a:lstStyle>
            <a:lvl1pPr marL="0" indent="0">
              <a:buNone/>
              <a:defRPr lang="en-US" sz="1200" b="1" kern="1200" dirty="0" smtClean="0">
                <a:solidFill>
                  <a:schemeClr val="tx1"/>
                </a:solidFill>
                <a:latin typeface="Arial" charset="0"/>
                <a:ea typeface="+mn-ea"/>
                <a:cs typeface="+mn-cs"/>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662791" y="1426958"/>
            <a:ext cx="4288536" cy="1396402"/>
          </a:xfrm>
          <a:ln>
            <a:solidFill>
              <a:schemeClr val="tx1"/>
            </a:solidFill>
          </a:ln>
        </p:spPr>
        <p:style>
          <a:lnRef idx="2">
            <a:schemeClr val="accent1"/>
          </a:lnRef>
          <a:fillRef idx="1">
            <a:schemeClr val="lt1"/>
          </a:fillRef>
          <a:effectRef idx="0">
            <a:schemeClr val="accent1"/>
          </a:effectRef>
          <a:fontRef idx="none"/>
        </p:style>
        <p:txBody>
          <a:bodyPr lIns="68580"/>
          <a:lstStyle>
            <a:lvl1pPr>
              <a:defRPr sz="1100"/>
            </a:lvl1pPr>
            <a:lvl2pPr>
              <a:defRPr sz="1100"/>
            </a:lvl2pPr>
            <a:lvl3pPr>
              <a:defRPr sz="900"/>
            </a:lvl3pPr>
            <a:lvl4pPr>
              <a:defRPr sz="800" baseline="0"/>
            </a:lvl4pPr>
            <a:lvl5pPr>
              <a:defRPr sz="800" baseline="0"/>
            </a:lvl5pPr>
            <a:lvl6pPr>
              <a:defRPr sz="1200"/>
            </a:lvl6pPr>
            <a:lvl7pPr>
              <a:defRPr sz="1200"/>
            </a:lvl7pPr>
            <a:lvl8pPr>
              <a:defRPr sz="1200"/>
            </a:lvl8pPr>
            <a:lvl9pPr>
              <a:defRPr sz="12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19261" y="2865667"/>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00" b="1" kern="1200" dirty="0" smtClean="0">
                <a:solidFill>
                  <a:schemeClr val="tx1"/>
                </a:solidFill>
                <a:latin typeface="Arial" charset="0"/>
                <a:ea typeface="+mn-ea"/>
                <a:cs typeface="+mn-cs"/>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19261" y="3214938"/>
            <a:ext cx="4288536" cy="1508760"/>
          </a:xfrm>
          <a:ln>
            <a:solidFill>
              <a:schemeClr val="tx1"/>
            </a:solidFill>
          </a:ln>
        </p:spPr>
        <p:style>
          <a:lnRef idx="2">
            <a:schemeClr val="accent1"/>
          </a:lnRef>
          <a:fillRef idx="1">
            <a:schemeClr val="lt1"/>
          </a:fillRef>
          <a:effectRef idx="0">
            <a:schemeClr val="accent1"/>
          </a:effectRef>
          <a:fontRef idx="none"/>
        </p:style>
        <p:txBody>
          <a:bodyPr lIns="68580"/>
          <a:lstStyle>
            <a:lvl1pPr>
              <a:defRPr sz="1100"/>
            </a:lvl1pPr>
            <a:lvl2pPr>
              <a:defRPr sz="1100"/>
            </a:lvl2pPr>
            <a:lvl3pPr>
              <a:defRPr sz="900"/>
            </a:lvl3pPr>
            <a:lvl4pPr>
              <a:defRPr sz="800" baseline="0"/>
            </a:lvl4pPr>
            <a:lvl5pPr>
              <a:defRPr sz="800" baseline="0"/>
            </a:lvl5pPr>
            <a:lvl6pPr>
              <a:defRPr sz="1200"/>
            </a:lvl6pPr>
            <a:lvl7pPr>
              <a:defRPr sz="1200"/>
            </a:lvl7pPr>
            <a:lvl8pPr>
              <a:defRPr sz="1200"/>
            </a:lvl8pPr>
            <a:lvl9pPr>
              <a:defRPr sz="12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662791" y="2865667"/>
            <a:ext cx="4288536" cy="388598"/>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68580" tIns="34290" rIns="68580" bIns="34290" numCol="1" anchor="ctr" anchorCtr="1" compatLnSpc="1">
            <a:prstTxWarp prst="textNoShape">
              <a:avLst/>
            </a:prstTxWarp>
            <a:noAutofit/>
          </a:bodyPr>
          <a:lstStyle>
            <a:lvl1pPr marL="0" indent="0">
              <a:buNone/>
              <a:defRPr lang="en-US" sz="1200" b="1" kern="1200" dirty="0" smtClean="0">
                <a:solidFill>
                  <a:schemeClr val="tx1"/>
                </a:solidFill>
                <a:latin typeface="Arial" charset="0"/>
                <a:ea typeface="+mn-ea"/>
                <a:cs typeface="+mn-cs"/>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662791" y="3214938"/>
            <a:ext cx="4288536" cy="1508760"/>
          </a:xfrm>
          <a:ln>
            <a:solidFill>
              <a:schemeClr val="tx1"/>
            </a:solidFill>
          </a:ln>
        </p:spPr>
        <p:style>
          <a:lnRef idx="2">
            <a:schemeClr val="accent1"/>
          </a:lnRef>
          <a:fillRef idx="1">
            <a:schemeClr val="lt1"/>
          </a:fillRef>
          <a:effectRef idx="0">
            <a:schemeClr val="accent1"/>
          </a:effectRef>
          <a:fontRef idx="none"/>
        </p:style>
        <p:txBody>
          <a:bodyPr lIns="68580"/>
          <a:lstStyle>
            <a:lvl1pPr>
              <a:defRPr sz="1100"/>
            </a:lvl1pPr>
            <a:lvl2pPr>
              <a:defRPr sz="1100"/>
            </a:lvl2pPr>
            <a:lvl3pPr>
              <a:defRPr sz="900"/>
            </a:lvl3pPr>
            <a:lvl4pPr>
              <a:defRPr sz="800" baseline="0"/>
            </a:lvl4pPr>
            <a:lvl5pPr>
              <a:defRPr sz="800" baseline="0"/>
            </a:lvl5pPr>
            <a:lvl6pPr>
              <a:defRPr sz="1200"/>
            </a:lvl6pPr>
            <a:lvl7pPr>
              <a:defRPr sz="1200"/>
            </a:lvl7pPr>
            <a:lvl8pPr>
              <a:defRPr sz="1200"/>
            </a:lvl8pPr>
            <a:lvl9pPr>
              <a:defRPr sz="12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6439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9" cy="119063"/>
        </p:xfrm>
        <a:graphic>
          <a:graphicData uri="http://schemas.openxmlformats.org/presentationml/2006/ole">
            <mc:AlternateContent xmlns:mc="http://schemas.openxmlformats.org/markup-compatibility/2006">
              <mc:Choice xmlns:v="urn:schemas-microsoft-com:vml" Requires="v">
                <p:oleObj spid="_x0000_s424976"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3386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oleObject" Target="../embeddings/oleObject1.bin"/><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slideLayout" Target="../slideLayouts/slideLayout6.xml"/><Relationship Id="rId21" Type="http://schemas.openxmlformats.org/officeDocument/2006/relationships/image" Target="../media/image1.emf"/><Relationship Id="rId7" Type="http://schemas.openxmlformats.org/officeDocument/2006/relationships/slideLayout" Target="../slideLayouts/slideLayout10.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slideLayout" Target="../slideLayouts/slideLayout5.xml"/><Relationship Id="rId16" Type="http://schemas.openxmlformats.org/officeDocument/2006/relationships/tags" Target="../tags/tag20.xml"/><Relationship Id="rId20" Type="http://schemas.openxmlformats.org/officeDocument/2006/relationships/oleObject" Target="../embeddings/oleObject4.bin"/><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vmlDrawing" Target="../drawings/vmlDrawing4.vml"/><Relationship Id="rId5" Type="http://schemas.openxmlformats.org/officeDocument/2006/relationships/slideLayout" Target="../slideLayouts/slideLayout8.xml"/><Relationship Id="rId15" Type="http://schemas.openxmlformats.org/officeDocument/2006/relationships/tags" Target="../tags/tag19.xml"/><Relationship Id="rId10" Type="http://schemas.openxmlformats.org/officeDocument/2006/relationships/theme" Target="../theme/theme2.xml"/><Relationship Id="rId19" Type="http://schemas.openxmlformats.org/officeDocument/2006/relationships/tags" Target="../tags/tag2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ags" Target="../tags/tag18.xml"/><Relationship Id="rId22"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vmlDrawing" Target="../drawings/vmlDrawing12.vml"/><Relationship Id="rId18" Type="http://schemas.openxmlformats.org/officeDocument/2006/relationships/tags" Target="../tags/tag52.xml"/><Relationship Id="rId26" Type="http://schemas.openxmlformats.org/officeDocument/2006/relationships/image" Target="../media/image2.png"/><Relationship Id="rId3" Type="http://schemas.openxmlformats.org/officeDocument/2006/relationships/slideLayout" Target="../slideLayouts/slideLayout15.xml"/><Relationship Id="rId21" Type="http://schemas.openxmlformats.org/officeDocument/2006/relationships/tags" Target="../tags/tag55.xml"/><Relationship Id="rId7" Type="http://schemas.openxmlformats.org/officeDocument/2006/relationships/slideLayout" Target="../slideLayouts/slideLayout19.xml"/><Relationship Id="rId12" Type="http://schemas.openxmlformats.org/officeDocument/2006/relationships/theme" Target="../theme/theme3.xml"/><Relationship Id="rId17" Type="http://schemas.openxmlformats.org/officeDocument/2006/relationships/tags" Target="../tags/tag51.xml"/><Relationship Id="rId25" Type="http://schemas.openxmlformats.org/officeDocument/2006/relationships/image" Target="../media/image1.emf"/><Relationship Id="rId2" Type="http://schemas.openxmlformats.org/officeDocument/2006/relationships/slideLayout" Target="../slideLayouts/slideLayout14.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oleObject" Target="../embeddings/oleObject12.bin"/><Relationship Id="rId5" Type="http://schemas.openxmlformats.org/officeDocument/2006/relationships/slideLayout" Target="../slideLayouts/slideLayout17.xml"/><Relationship Id="rId15" Type="http://schemas.openxmlformats.org/officeDocument/2006/relationships/tags" Target="../tags/tag49.xml"/><Relationship Id="rId23" Type="http://schemas.openxmlformats.org/officeDocument/2006/relationships/tags" Target="../tags/tag57.xml"/><Relationship Id="rId10" Type="http://schemas.openxmlformats.org/officeDocument/2006/relationships/slideLayout" Target="../slideLayouts/slideLayout22.xml"/><Relationship Id="rId19" Type="http://schemas.openxmlformats.org/officeDocument/2006/relationships/tags" Target="../tags/tag5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2" y="0"/>
          <a:ext cx="146539" cy="119063"/>
        </p:xfrm>
        <a:graphic>
          <a:graphicData uri="http://schemas.openxmlformats.org/presentationml/2006/ole">
            <mc:AlternateContent xmlns:mc="http://schemas.openxmlformats.org/markup-compatibility/2006">
              <mc:Choice xmlns:v="urn:schemas-microsoft-com:vml" Requires="v">
                <p:oleObj spid="_x0000_s2530" name="think-cell Slide" r:id="rId15" imgW="360" imgH="360" progId="">
                  <p:embed/>
                </p:oleObj>
              </mc:Choice>
              <mc:Fallback>
                <p:oleObj name="think-cell Slide" r:id="rId15" imgW="360" imgH="360" progId="">
                  <p:embed/>
                  <p:pic>
                    <p:nvPicPr>
                      <p:cNvPr id="0" name="Picture 4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3" y="1"/>
            <a:ext cx="9143999" cy="565724"/>
          </a:xfrm>
          <a:prstGeom prst="rect">
            <a:avLst/>
          </a:prstGeom>
        </p:spPr>
        <p:txBody>
          <a:bodyPr vert="horz" lIns="241998" tIns="26889" rIns="134443" bIns="26889" rtlCol="0" anchor="ctr">
            <a:noAutofit/>
          </a:bodyPr>
          <a:lstStyle/>
          <a:p>
            <a:r>
              <a:rPr lang="pl-PL" noProof="0" dirty="0"/>
              <a:t>Click to edit Master title style</a:t>
            </a:r>
            <a:endParaRPr lang="en-US" noProof="0" dirty="0"/>
          </a:p>
        </p:txBody>
      </p:sp>
      <p:sp>
        <p:nvSpPr>
          <p:cNvPr id="3" name="Text Placeholder 2"/>
          <p:cNvSpPr>
            <a:spLocks noGrp="1"/>
          </p:cNvSpPr>
          <p:nvPr>
            <p:ph type="body" idx="1"/>
            <p:custDataLst>
              <p:tags r:id="rId8"/>
            </p:custDataLst>
          </p:nvPr>
        </p:nvSpPr>
        <p:spPr>
          <a:xfrm>
            <a:off x="333240" y="884720"/>
            <a:ext cx="8652323" cy="3477405"/>
          </a:xfrm>
          <a:prstGeom prst="rect">
            <a:avLst/>
          </a:prstGeom>
        </p:spPr>
        <p:txBody>
          <a:bodyPr vert="horz" lIns="0" tIns="26889" rIns="26889" bIns="26889"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9"/>
            </p:custDataLst>
          </p:nvPr>
        </p:nvSpPr>
        <p:spPr>
          <a:xfrm>
            <a:off x="8848765" y="4974075"/>
            <a:ext cx="94577"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‹Nº›</a:t>
            </a:fld>
            <a:endParaRPr lang="en-US" sz="600" dirty="0">
              <a:solidFill>
                <a:schemeClr val="tx2"/>
              </a:solidFill>
            </a:endParaRPr>
          </a:p>
        </p:txBody>
      </p:sp>
      <p:sp>
        <p:nvSpPr>
          <p:cNvPr id="9" name="Freeform 4"/>
          <p:cNvSpPr>
            <a:spLocks/>
          </p:cNvSpPr>
          <p:nvPr>
            <p:custDataLst>
              <p:tags r:id="rId10"/>
            </p:custDataLst>
          </p:nvPr>
        </p:nvSpPr>
        <p:spPr bwMode="auto">
          <a:xfrm>
            <a:off x="4" y="291733"/>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80980" tIns="40491" rIns="80980" bIns="40491"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6223229" y="4951132"/>
            <a:ext cx="2455979" cy="137627"/>
          </a:xfrm>
          <a:prstGeom prst="rect">
            <a:avLst/>
          </a:prstGeom>
          <a:noFill/>
          <a:ln w="19050">
            <a:noFill/>
            <a:miter lim="800000"/>
            <a:headEnd/>
            <a:tailEnd/>
          </a:ln>
          <a:effectLst/>
        </p:spPr>
        <p:txBody>
          <a:bodyPr wrap="square" lIns="29278" tIns="29278" rIns="29278" bIns="29278" anchor="b" anchorCtr="0">
            <a:noAutofit/>
          </a:bodyPr>
          <a:lstStyle/>
          <a:p>
            <a:pPr marL="0" marR="0" lvl="0" indent="0" algn="r" defTabSz="809652" rtl="0" eaLnBrk="0" fontAlgn="auto" latinLnBrk="0" hangingPunct="0">
              <a:lnSpc>
                <a:spcPct val="90000"/>
              </a:lnSpc>
              <a:spcBef>
                <a:spcPct val="10000"/>
              </a:spcBef>
              <a:spcAft>
                <a:spcPts val="0"/>
              </a:spcAft>
              <a:buClrTx/>
              <a:buSzTx/>
              <a:buFontTx/>
              <a:buNone/>
              <a:tabLst/>
              <a:defRPr/>
            </a:pPr>
            <a:r>
              <a:rPr lang="en-US" altLang="en-US" sz="500" b="0" i="0" noProof="0" dirty="0">
                <a:solidFill>
                  <a:schemeClr val="tx2"/>
                </a:solidFill>
                <a:latin typeface="Arial"/>
                <a:cs typeface="Arial"/>
              </a:rPr>
              <a:t>Copyright © Capgemini 2016. All Rights Reserved</a:t>
            </a:r>
          </a:p>
        </p:txBody>
      </p:sp>
      <p:sp>
        <p:nvSpPr>
          <p:cNvPr id="13" name="Rectangle 12"/>
          <p:cNvSpPr/>
          <p:nvPr>
            <p:custDataLst>
              <p:tags r:id="rId12"/>
            </p:custDataLst>
          </p:nvPr>
        </p:nvSpPr>
        <p:spPr>
          <a:xfrm>
            <a:off x="6911927" y="4847788"/>
            <a:ext cx="1767280" cy="146861"/>
          </a:xfrm>
          <a:prstGeom prst="rect">
            <a:avLst/>
          </a:prstGeom>
        </p:spPr>
        <p:txBody>
          <a:bodyPr wrap="none" lIns="29278" tIns="29278" rIns="29278" bIns="29278" anchor="b" anchorCtr="0">
            <a:noAutofit/>
          </a:bodyPr>
          <a:lstStyle/>
          <a:p>
            <a:pPr algn="r"/>
            <a:r>
              <a:rPr lang="en-US" sz="500" dirty="0">
                <a:solidFill>
                  <a:schemeClr val="tx2"/>
                </a:solidFill>
                <a:latin typeface="Arial"/>
                <a:cs typeface="Arial"/>
              </a:rPr>
              <a:t>jQuery Introduction</a:t>
            </a: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283689" y="4867772"/>
            <a:ext cx="908940" cy="180700"/>
          </a:xfrm>
          <a:prstGeom prst="rect">
            <a:avLst/>
          </a:prstGeom>
          <a:noFill/>
        </p:spPr>
      </p:pic>
      <p:cxnSp>
        <p:nvCxnSpPr>
          <p:cNvPr id="15" name="Straight Connector 5"/>
          <p:cNvCxnSpPr/>
          <p:nvPr>
            <p:custDataLst>
              <p:tags r:id="rId14"/>
            </p:custDataLst>
          </p:nvPr>
        </p:nvCxnSpPr>
        <p:spPr>
          <a:xfrm flipH="1">
            <a:off x="4" y="4772025"/>
            <a:ext cx="9143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5" r:id="rId1"/>
    <p:sldLayoutId id="2147483964" r:id="rId2"/>
    <p:sldLayoutId id="2147483996" r:id="rId3"/>
  </p:sldLayoutIdLst>
  <p:txStyles>
    <p:titleStyle>
      <a:lvl1pPr algn="l" defTabSz="743687" rtl="0" eaLnBrk="1" latinLnBrk="0" hangingPunct="1">
        <a:lnSpc>
          <a:spcPct val="85000"/>
        </a:lnSpc>
        <a:spcBef>
          <a:spcPct val="0"/>
        </a:spcBef>
        <a:buNone/>
        <a:defRPr sz="1900" b="0" kern="1200">
          <a:solidFill>
            <a:schemeClr val="tx1"/>
          </a:solidFill>
          <a:latin typeface="Arial"/>
          <a:ea typeface="+mj-ea"/>
          <a:cs typeface="Arial"/>
        </a:defRPr>
      </a:lvl1pPr>
    </p:titleStyle>
    <p:bodyStyle>
      <a:lvl1pPr marL="135171" indent="-135171" algn="l" defTabSz="743687" rtl="0" eaLnBrk="1" latinLnBrk="0" hangingPunct="1">
        <a:spcBef>
          <a:spcPts val="0"/>
        </a:spcBef>
        <a:buClr>
          <a:schemeClr val="accent5"/>
        </a:buClr>
        <a:buFont typeface="Wingdings" pitchFamily="2" charset="2"/>
        <a:buChar char="§"/>
        <a:defRPr sz="1400" b="0" kern="1200">
          <a:solidFill>
            <a:schemeClr val="bg2">
              <a:lumMod val="50000"/>
            </a:schemeClr>
          </a:solidFill>
          <a:latin typeface="Arial"/>
          <a:ea typeface="+mn-ea"/>
          <a:cs typeface="Arial"/>
        </a:defRPr>
      </a:lvl1pPr>
      <a:lvl2pPr marL="289230" indent="-147198" algn="l" defTabSz="743687" rtl="0" eaLnBrk="1" latinLnBrk="0" hangingPunct="1">
        <a:spcBef>
          <a:spcPts val="0"/>
        </a:spcBef>
        <a:buClr>
          <a:schemeClr val="accent3"/>
        </a:buClr>
        <a:buFont typeface="Wingdings" pitchFamily="2" charset="2"/>
        <a:buChar char="§"/>
        <a:defRPr sz="1200" kern="1200">
          <a:solidFill>
            <a:schemeClr val="bg2">
              <a:lumMod val="50000"/>
            </a:schemeClr>
          </a:solidFill>
          <a:latin typeface="Arial"/>
          <a:ea typeface="+mn-ea"/>
          <a:cs typeface="Arial"/>
        </a:defRPr>
      </a:lvl2pPr>
      <a:lvl3pPr marL="436428" indent="-134285" algn="l" defTabSz="743687" rtl="0" eaLnBrk="1" latinLnBrk="0" hangingPunct="1">
        <a:spcBef>
          <a:spcPts val="0"/>
        </a:spcBef>
        <a:buClr>
          <a:schemeClr val="accent2"/>
        </a:buClr>
        <a:buFont typeface="Arial" pitchFamily="34" charset="0"/>
        <a:buChar char="•"/>
        <a:defRPr sz="1000" kern="1200">
          <a:solidFill>
            <a:schemeClr val="bg2">
              <a:lumMod val="50000"/>
            </a:schemeClr>
          </a:solidFill>
          <a:latin typeface="Arial"/>
          <a:ea typeface="+mn-ea"/>
          <a:cs typeface="Arial"/>
        </a:defRPr>
      </a:lvl3pPr>
      <a:lvl4pPr marL="578460" indent="-134285" algn="l" defTabSz="743687" rtl="0" eaLnBrk="1" latinLnBrk="0" hangingPunct="1">
        <a:spcBef>
          <a:spcPts val="0"/>
        </a:spcBef>
        <a:buClr>
          <a:schemeClr val="bg2"/>
        </a:buClr>
        <a:buFont typeface="Arial" pitchFamily="34" charset="0"/>
        <a:buChar char="–"/>
        <a:defRPr sz="900" kern="1200">
          <a:solidFill>
            <a:schemeClr val="bg2">
              <a:lumMod val="50000"/>
            </a:schemeClr>
          </a:solidFill>
          <a:latin typeface="Arial"/>
          <a:ea typeface="+mn-ea"/>
          <a:cs typeface="Arial"/>
        </a:defRPr>
      </a:lvl4pPr>
      <a:lvl5pPr marL="1309200" indent="-157517" algn="l" defTabSz="743687"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045139" indent="-185922" algn="l" defTabSz="743687"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16982" indent="-185922" algn="l" defTabSz="743687"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88826" indent="-185922" algn="l" defTabSz="743687"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60669" indent="-185922" algn="l" defTabSz="743687"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fr-FR"/>
      </a:defPPr>
      <a:lvl1pPr marL="0" algn="l" defTabSz="743687" rtl="0" eaLnBrk="1" latinLnBrk="0" hangingPunct="1">
        <a:defRPr sz="1500" kern="1200">
          <a:solidFill>
            <a:schemeClr val="tx1"/>
          </a:solidFill>
          <a:latin typeface="+mn-lt"/>
          <a:ea typeface="+mn-ea"/>
          <a:cs typeface="+mn-cs"/>
        </a:defRPr>
      </a:lvl1pPr>
      <a:lvl2pPr marL="371844" algn="l" defTabSz="743687" rtl="0" eaLnBrk="1" latinLnBrk="0" hangingPunct="1">
        <a:defRPr sz="1500" kern="1200">
          <a:solidFill>
            <a:schemeClr val="tx1"/>
          </a:solidFill>
          <a:latin typeface="+mn-lt"/>
          <a:ea typeface="+mn-ea"/>
          <a:cs typeface="+mn-cs"/>
        </a:defRPr>
      </a:lvl2pPr>
      <a:lvl3pPr marL="743687" algn="l" defTabSz="743687" rtl="0" eaLnBrk="1" latinLnBrk="0" hangingPunct="1">
        <a:defRPr sz="1500" kern="1200">
          <a:solidFill>
            <a:schemeClr val="tx1"/>
          </a:solidFill>
          <a:latin typeface="+mn-lt"/>
          <a:ea typeface="+mn-ea"/>
          <a:cs typeface="+mn-cs"/>
        </a:defRPr>
      </a:lvl3pPr>
      <a:lvl4pPr marL="1115531" algn="l" defTabSz="743687" rtl="0" eaLnBrk="1" latinLnBrk="0" hangingPunct="1">
        <a:defRPr sz="1500" kern="1200">
          <a:solidFill>
            <a:schemeClr val="tx1"/>
          </a:solidFill>
          <a:latin typeface="+mn-lt"/>
          <a:ea typeface="+mn-ea"/>
          <a:cs typeface="+mn-cs"/>
        </a:defRPr>
      </a:lvl4pPr>
      <a:lvl5pPr marL="1487374" algn="l" defTabSz="743687" rtl="0" eaLnBrk="1" latinLnBrk="0" hangingPunct="1">
        <a:defRPr sz="1500" kern="1200">
          <a:solidFill>
            <a:schemeClr val="tx1"/>
          </a:solidFill>
          <a:latin typeface="+mn-lt"/>
          <a:ea typeface="+mn-ea"/>
          <a:cs typeface="+mn-cs"/>
        </a:defRPr>
      </a:lvl5pPr>
      <a:lvl6pPr marL="1859217" algn="l" defTabSz="743687" rtl="0" eaLnBrk="1" latinLnBrk="0" hangingPunct="1">
        <a:defRPr sz="1500" kern="1200">
          <a:solidFill>
            <a:schemeClr val="tx1"/>
          </a:solidFill>
          <a:latin typeface="+mn-lt"/>
          <a:ea typeface="+mn-ea"/>
          <a:cs typeface="+mn-cs"/>
        </a:defRPr>
      </a:lvl6pPr>
      <a:lvl7pPr marL="2231060" algn="l" defTabSz="743687" rtl="0" eaLnBrk="1" latinLnBrk="0" hangingPunct="1">
        <a:defRPr sz="1500" kern="1200">
          <a:solidFill>
            <a:schemeClr val="tx1"/>
          </a:solidFill>
          <a:latin typeface="+mn-lt"/>
          <a:ea typeface="+mn-ea"/>
          <a:cs typeface="+mn-cs"/>
        </a:defRPr>
      </a:lvl7pPr>
      <a:lvl8pPr marL="2602905" algn="l" defTabSz="743687" rtl="0" eaLnBrk="1" latinLnBrk="0" hangingPunct="1">
        <a:defRPr sz="1500" kern="1200">
          <a:solidFill>
            <a:schemeClr val="tx1"/>
          </a:solidFill>
          <a:latin typeface="+mn-lt"/>
          <a:ea typeface="+mn-ea"/>
          <a:cs typeface="+mn-cs"/>
        </a:defRPr>
      </a:lvl8pPr>
      <a:lvl9pPr marL="2974748" algn="l" defTabSz="743687"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9" cy="119063"/>
        </p:xfrm>
        <a:graphic>
          <a:graphicData uri="http://schemas.openxmlformats.org/presentationml/2006/ole">
            <mc:AlternateContent xmlns:mc="http://schemas.openxmlformats.org/markup-compatibility/2006">
              <mc:Choice xmlns:v="urn:schemas-microsoft-com:vml" Requires="v">
                <p:oleObj spid="_x0000_s415760" name="think-cell Slide" r:id="rId20" imgW="360" imgH="360" progId="">
                  <p:embed/>
                </p:oleObj>
              </mc:Choice>
              <mc:Fallback>
                <p:oleObj name="think-cell Slide" r:id="rId20" imgW="360" imgH="360" progId="">
                  <p:embed/>
                  <p:pic>
                    <p:nvPicPr>
                      <p:cNvPr id="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9"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9143999" cy="751601"/>
          </a:xfrm>
          <a:prstGeom prst="rect">
            <a:avLst/>
          </a:prstGeom>
        </p:spPr>
        <p:txBody>
          <a:bodyPr vert="horz" lIns="223147" tIns="24794" rIns="123971" bIns="24794"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126483"/>
            <a:ext cx="8712116" cy="3477405"/>
          </a:xfrm>
          <a:prstGeom prst="rect">
            <a:avLst/>
          </a:prstGeom>
        </p:spPr>
        <p:txBody>
          <a:bodyPr vert="horz" lIns="81000" tIns="54000" rIns="54000" bIns="54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8844107" y="4998192"/>
            <a:ext cx="76944" cy="76944"/>
          </a:xfrm>
          <a:prstGeom prst="rect">
            <a:avLst/>
          </a:prstGeom>
          <a:noFill/>
        </p:spPr>
        <p:txBody>
          <a:bodyPr wrap="none" lIns="0" tIns="0" rIns="0" bIns="0" rtlCol="0" anchor="ctr">
            <a:spAutoFit/>
          </a:bodyPr>
          <a:lstStyle/>
          <a:p>
            <a:pPr algn="ctr" defTabSz="685800"/>
            <a:fld id="{6A895693-0027-4F28-9367-92E39A51F51C}" type="slidenum">
              <a:rPr lang="en-US" sz="500" smtClean="0">
                <a:solidFill>
                  <a:srgbClr val="9F958F"/>
                </a:solidFill>
              </a:rPr>
              <a:pPr algn="ctr" defTabSz="685800"/>
              <a:t>‹Nº›</a:t>
            </a:fld>
            <a:endParaRPr lang="en-US" sz="500" dirty="0">
              <a:solidFill>
                <a:srgbClr val="9F958F"/>
              </a:solidFill>
            </a:endParaRPr>
          </a:p>
        </p:txBody>
      </p:sp>
      <p:sp>
        <p:nvSpPr>
          <p:cNvPr id="9" name="Freeform 4"/>
          <p:cNvSpPr>
            <a:spLocks/>
          </p:cNvSpPr>
          <p:nvPr>
            <p:custDataLst>
              <p:tags r:id="rId16"/>
            </p:custDataLst>
          </p:nvPr>
        </p:nvSpPr>
        <p:spPr bwMode="auto">
          <a:xfrm>
            <a:off x="3" y="507301"/>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74672" tIns="37337" rIns="74672" bIns="37337" numCol="1" anchor="t" anchorCtr="0" compatLnSpc="1">
            <a:prstTxWarp prst="textNoShape">
              <a:avLst/>
            </a:prstTxWarp>
          </a:bodyPr>
          <a:lstStyle/>
          <a:p>
            <a:pPr defTabSz="685800"/>
            <a:endParaRPr lang="fr-FR" sz="1400" dirty="0">
              <a:solidFill>
                <a:srgbClr val="00264A"/>
              </a:solidFill>
            </a:endParaRPr>
          </a:p>
        </p:txBody>
      </p:sp>
      <p:sp>
        <p:nvSpPr>
          <p:cNvPr id="12" name="Rectangle 11"/>
          <p:cNvSpPr>
            <a:spLocks noChangeArrowheads="1"/>
          </p:cNvSpPr>
          <p:nvPr>
            <p:custDataLst>
              <p:tags r:id="rId17"/>
            </p:custDataLst>
          </p:nvPr>
        </p:nvSpPr>
        <p:spPr bwMode="auto">
          <a:xfrm>
            <a:off x="6223228" y="4967554"/>
            <a:ext cx="2455979" cy="137627"/>
          </a:xfrm>
          <a:prstGeom prst="rect">
            <a:avLst/>
          </a:prstGeom>
          <a:noFill/>
          <a:ln w="19050">
            <a:noFill/>
            <a:miter lim="800000"/>
            <a:headEnd/>
            <a:tailEnd/>
          </a:ln>
          <a:effectLst/>
        </p:spPr>
        <p:txBody>
          <a:bodyPr wrap="square" lIns="26998" tIns="26998" rIns="26998" bIns="26998" anchor="b" anchorCtr="0">
            <a:noAutofit/>
          </a:bodyPr>
          <a:lstStyle/>
          <a:p>
            <a:pPr algn="r" defTabSz="746584" eaLnBrk="0" hangingPunct="0">
              <a:lnSpc>
                <a:spcPct val="90000"/>
              </a:lnSpc>
              <a:spcBef>
                <a:spcPct val="10000"/>
              </a:spcBef>
              <a:defRPr/>
            </a:pPr>
            <a:r>
              <a:rPr lang="en-US" altLang="en-US" sz="500" dirty="0">
                <a:solidFill>
                  <a:srgbClr val="9F958F"/>
                </a:solidFill>
                <a:cs typeface="Helvetica Light"/>
              </a:rPr>
              <a:t>Copyright © Capgemini 2014. All Rights Reserved</a:t>
            </a:r>
          </a:p>
        </p:txBody>
      </p:sp>
      <p:sp>
        <p:nvSpPr>
          <p:cNvPr id="13" name="Rectangle 12"/>
          <p:cNvSpPr/>
          <p:nvPr>
            <p:custDataLst>
              <p:tags r:id="rId18"/>
            </p:custDataLst>
          </p:nvPr>
        </p:nvSpPr>
        <p:spPr>
          <a:xfrm>
            <a:off x="6911926" y="4820417"/>
            <a:ext cx="1767281" cy="146861"/>
          </a:xfrm>
          <a:prstGeom prst="rect">
            <a:avLst/>
          </a:prstGeom>
        </p:spPr>
        <p:txBody>
          <a:bodyPr wrap="none" lIns="26998" tIns="26998" rIns="26998" bIns="26998" anchor="b" anchorCtr="0">
            <a:noAutofit/>
          </a:bodyPr>
          <a:lstStyle/>
          <a:p>
            <a:pPr algn="r" defTabSz="685800"/>
            <a:r>
              <a:rPr lang="en-US" sz="500" dirty="0">
                <a:solidFill>
                  <a:srgbClr val="9F958F"/>
                </a:solidFill>
              </a:rPr>
              <a:t>Presentation Title | Date</a:t>
            </a:r>
          </a:p>
        </p:txBody>
      </p:sp>
      <p:cxnSp>
        <p:nvCxnSpPr>
          <p:cNvPr id="15" name="Straight Connector 5"/>
          <p:cNvCxnSpPr/>
          <p:nvPr>
            <p:custDataLst>
              <p:tags r:id="rId19"/>
            </p:custDataLst>
          </p:nvPr>
        </p:nvCxnSpPr>
        <p:spPr>
          <a:xfrm flipH="1">
            <a:off x="3" y="4772025"/>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09093" y="4814984"/>
            <a:ext cx="1329231" cy="257267"/>
          </a:xfrm>
          <a:prstGeom prst="rect">
            <a:avLst/>
          </a:prstGeom>
        </p:spPr>
      </p:pic>
    </p:spTree>
    <p:extLst>
      <p:ext uri="{BB962C8B-B14F-4D97-AF65-F5344CB8AC3E}">
        <p14:creationId xmlns:p14="http://schemas.microsoft.com/office/powerpoint/2010/main" val="3125817499"/>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Lst>
  <p:txStyles>
    <p:titleStyle>
      <a:lvl1pPr marL="0" indent="0" algn="l" defTabSz="685757"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24642" indent="-124642" algn="l" defTabSz="685757" rtl="0" eaLnBrk="1" latinLnBrk="0" hangingPunct="1">
        <a:lnSpc>
          <a:spcPct val="90000"/>
        </a:lnSpc>
        <a:spcBef>
          <a:spcPts val="0"/>
        </a:spcBef>
        <a:spcAft>
          <a:spcPts val="450"/>
        </a:spcAft>
        <a:buClr>
          <a:schemeClr val="accent5"/>
        </a:buClr>
        <a:buFont typeface="Wingdings" pitchFamily="2" charset="2"/>
        <a:buChar char="§"/>
        <a:defRPr sz="1700" b="0" kern="1200">
          <a:solidFill>
            <a:schemeClr val="tx2">
              <a:lumMod val="50000"/>
            </a:schemeClr>
          </a:solidFill>
          <a:latin typeface="+mn-lt"/>
          <a:ea typeface="+mn-ea"/>
          <a:cs typeface="+mn-cs"/>
        </a:defRPr>
      </a:lvl1pPr>
      <a:lvl2pPr marL="266700" indent="-135731" algn="l" defTabSz="685757" rtl="0" eaLnBrk="1" latinLnBrk="0" hangingPunct="1">
        <a:lnSpc>
          <a:spcPct val="90000"/>
        </a:lnSpc>
        <a:spcBef>
          <a:spcPts val="0"/>
        </a:spcBef>
        <a:spcAft>
          <a:spcPts val="45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402431" indent="-123825" algn="l" defTabSz="685757" rtl="0" eaLnBrk="1" latinLnBrk="0" hangingPunct="1">
        <a:lnSpc>
          <a:spcPct val="90000"/>
        </a:lnSpc>
        <a:spcBef>
          <a:spcPts val="0"/>
        </a:spcBef>
        <a:spcAft>
          <a:spcPts val="450"/>
        </a:spcAft>
        <a:buClr>
          <a:schemeClr val="accent2"/>
        </a:buClr>
        <a:buFont typeface="Arial" pitchFamily="34" charset="0"/>
        <a:buChar char="•"/>
        <a:tabLst/>
        <a:defRPr sz="1200" kern="1200">
          <a:solidFill>
            <a:schemeClr val="tx2">
              <a:lumMod val="50000"/>
            </a:schemeClr>
          </a:solidFill>
          <a:latin typeface="+mn-lt"/>
          <a:ea typeface="+mn-ea"/>
          <a:cs typeface="+mn-cs"/>
        </a:defRPr>
      </a:lvl3pPr>
      <a:lvl4pPr marL="533400" indent="-123825" algn="l" defTabSz="685757" rtl="0" eaLnBrk="1" latinLnBrk="0" hangingPunct="1">
        <a:lnSpc>
          <a:spcPct val="90000"/>
        </a:lnSpc>
        <a:spcBef>
          <a:spcPts val="0"/>
        </a:spcBef>
        <a:spcAft>
          <a:spcPts val="450"/>
        </a:spcAft>
        <a:buClr>
          <a:schemeClr val="bg2"/>
        </a:buClr>
        <a:buFont typeface="Arial" pitchFamily="34" charset="0"/>
        <a:buChar char="–"/>
        <a:tabLst/>
        <a:defRPr sz="1100" kern="1200">
          <a:solidFill>
            <a:schemeClr val="tx2">
              <a:lumMod val="50000"/>
            </a:schemeClr>
          </a:solidFill>
          <a:latin typeface="+mn-lt"/>
          <a:ea typeface="+mn-ea"/>
          <a:cs typeface="+mn-cs"/>
        </a:defRPr>
      </a:lvl4pPr>
      <a:lvl5pPr marL="1207218" indent="-145247" algn="l" defTabSz="685757" rtl="0" eaLnBrk="1" latinLnBrk="0" hangingPunct="1">
        <a:spcBef>
          <a:spcPts val="0"/>
        </a:spcBef>
        <a:buClr>
          <a:srgbClr val="B1B1B1"/>
        </a:buClr>
        <a:buFont typeface="Arial" pitchFamily="34" charset="0"/>
        <a:buChar char="–"/>
        <a:defRPr sz="1300" kern="1200">
          <a:solidFill>
            <a:srgbClr val="494949"/>
          </a:solidFill>
          <a:latin typeface="+mn-lt"/>
          <a:ea typeface="+mn-ea"/>
          <a:cs typeface="+mn-cs"/>
        </a:defRPr>
      </a:lvl5pPr>
      <a:lvl6pPr marL="1885831" indent="-171440" algn="l" defTabSz="6857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09" indent="-171440" algn="l" defTabSz="6857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87" indent="-171440" algn="l" defTabSz="6857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66" indent="-171440" algn="l" defTabSz="6857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57" rtl="0" eaLnBrk="1" latinLnBrk="0" hangingPunct="1">
        <a:defRPr sz="1400" kern="1200">
          <a:solidFill>
            <a:schemeClr val="tx1"/>
          </a:solidFill>
          <a:latin typeface="+mn-lt"/>
          <a:ea typeface="+mn-ea"/>
          <a:cs typeface="+mn-cs"/>
        </a:defRPr>
      </a:lvl1pPr>
      <a:lvl2pPr marL="342878" algn="l" defTabSz="685757" rtl="0" eaLnBrk="1" latinLnBrk="0" hangingPunct="1">
        <a:defRPr sz="1400" kern="1200">
          <a:solidFill>
            <a:schemeClr val="tx1"/>
          </a:solidFill>
          <a:latin typeface="+mn-lt"/>
          <a:ea typeface="+mn-ea"/>
          <a:cs typeface="+mn-cs"/>
        </a:defRPr>
      </a:lvl2pPr>
      <a:lvl3pPr marL="685757" algn="l" defTabSz="685757" rtl="0" eaLnBrk="1" latinLnBrk="0" hangingPunct="1">
        <a:defRPr sz="1400" kern="1200">
          <a:solidFill>
            <a:schemeClr val="tx1"/>
          </a:solidFill>
          <a:latin typeface="+mn-lt"/>
          <a:ea typeface="+mn-ea"/>
          <a:cs typeface="+mn-cs"/>
        </a:defRPr>
      </a:lvl3pPr>
      <a:lvl4pPr marL="1028635" algn="l" defTabSz="685757" rtl="0" eaLnBrk="1" latinLnBrk="0" hangingPunct="1">
        <a:defRPr sz="1400" kern="1200">
          <a:solidFill>
            <a:schemeClr val="tx1"/>
          </a:solidFill>
          <a:latin typeface="+mn-lt"/>
          <a:ea typeface="+mn-ea"/>
          <a:cs typeface="+mn-cs"/>
        </a:defRPr>
      </a:lvl4pPr>
      <a:lvl5pPr marL="1371513" algn="l" defTabSz="685757" rtl="0" eaLnBrk="1" latinLnBrk="0" hangingPunct="1">
        <a:defRPr sz="1400" kern="1200">
          <a:solidFill>
            <a:schemeClr val="tx1"/>
          </a:solidFill>
          <a:latin typeface="+mn-lt"/>
          <a:ea typeface="+mn-ea"/>
          <a:cs typeface="+mn-cs"/>
        </a:defRPr>
      </a:lvl5pPr>
      <a:lvl6pPr marL="1714391" algn="l" defTabSz="685757" rtl="0" eaLnBrk="1" latinLnBrk="0" hangingPunct="1">
        <a:defRPr sz="1400" kern="1200">
          <a:solidFill>
            <a:schemeClr val="tx1"/>
          </a:solidFill>
          <a:latin typeface="+mn-lt"/>
          <a:ea typeface="+mn-ea"/>
          <a:cs typeface="+mn-cs"/>
        </a:defRPr>
      </a:lvl6pPr>
      <a:lvl7pPr marL="2057270" algn="l" defTabSz="685757" rtl="0" eaLnBrk="1" latinLnBrk="0" hangingPunct="1">
        <a:defRPr sz="1400" kern="1200">
          <a:solidFill>
            <a:schemeClr val="tx1"/>
          </a:solidFill>
          <a:latin typeface="+mn-lt"/>
          <a:ea typeface="+mn-ea"/>
          <a:cs typeface="+mn-cs"/>
        </a:defRPr>
      </a:lvl7pPr>
      <a:lvl8pPr marL="2400149" algn="l" defTabSz="685757" rtl="0" eaLnBrk="1" latinLnBrk="0" hangingPunct="1">
        <a:defRPr sz="1400" kern="1200">
          <a:solidFill>
            <a:schemeClr val="tx1"/>
          </a:solidFill>
          <a:latin typeface="+mn-lt"/>
          <a:ea typeface="+mn-ea"/>
          <a:cs typeface="+mn-cs"/>
        </a:defRPr>
      </a:lvl8pPr>
      <a:lvl9pPr marL="2743027" algn="l" defTabSz="68575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049" name="Object 1" hidden="1"/>
          <p:cNvGraphicFramePr>
            <a:graphicFrameLocks noChangeAspect="1"/>
          </p:cNvGraphicFramePr>
          <p:nvPr>
            <p:custDataLst>
              <p:tags r:id="rId14"/>
            </p:custData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428048" name="think-cell Slide" r:id="rId24" imgW="360" imgH="360" progId="">
                  <p:embed/>
                </p:oleObj>
              </mc:Choice>
              <mc:Fallback>
                <p:oleObj name="think-cell Slide" r:id="rId24" imgW="360" imgH="360" progId="">
                  <p:embed/>
                  <p:pic>
                    <p:nvPicPr>
                      <p:cNvPr id="0" name="Picture 2"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1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Title Placeholder 1"/>
          <p:cNvSpPr>
            <a:spLocks noGrp="1"/>
          </p:cNvSpPr>
          <p:nvPr>
            <p:ph type="title"/>
            <p:custDataLst>
              <p:tags r:id="rId15"/>
            </p:custDataLst>
          </p:nvPr>
        </p:nvSpPr>
        <p:spPr bwMode="auto">
          <a:xfrm>
            <a:off x="0" y="1"/>
            <a:ext cx="9144000" cy="751285"/>
          </a:xfrm>
          <a:prstGeom prst="rect">
            <a:avLst/>
          </a:prstGeom>
          <a:noFill/>
          <a:ln w="9525">
            <a:noFill/>
            <a:miter lim="800000"/>
            <a:headEnd/>
            <a:tailEnd/>
          </a:ln>
        </p:spPr>
        <p:txBody>
          <a:bodyPr vert="horz" wrap="square" lIns="253554" tIns="28173" rIns="140864" bIns="28173" numCol="1" anchor="ctr" anchorCtr="0" compatLnSpc="1">
            <a:prstTxWarp prst="textNoShape">
              <a:avLst/>
            </a:prstTxWarp>
          </a:bodyPr>
          <a:lstStyle/>
          <a:p>
            <a:pPr lvl="0"/>
            <a:r>
              <a:rPr lang="en-US"/>
              <a:t>Click to edit Master title style</a:t>
            </a:r>
          </a:p>
        </p:txBody>
      </p:sp>
      <p:sp>
        <p:nvSpPr>
          <p:cNvPr id="2052" name="Text Placeholder 2"/>
          <p:cNvSpPr>
            <a:spLocks noGrp="1"/>
          </p:cNvSpPr>
          <p:nvPr>
            <p:ph type="body" idx="1"/>
            <p:custDataLst>
              <p:tags r:id="rId16"/>
            </p:custDataLst>
          </p:nvPr>
        </p:nvSpPr>
        <p:spPr bwMode="auto">
          <a:xfrm>
            <a:off x="298938" y="1126331"/>
            <a:ext cx="8845062" cy="3477816"/>
          </a:xfrm>
          <a:prstGeom prst="rect">
            <a:avLst/>
          </a:prstGeom>
          <a:noFill/>
          <a:ln w="9525">
            <a:noFill/>
            <a:miter lim="800000"/>
            <a:headEnd/>
            <a:tailEnd/>
          </a:ln>
        </p:spPr>
        <p:txBody>
          <a:bodyPr vert="horz" wrap="square" lIns="0" tIns="28173" rIns="28173" bIns="28173"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1" name="TextBox 10"/>
          <p:cNvSpPr txBox="1"/>
          <p:nvPr>
            <p:custDataLst>
              <p:tags r:id="rId17"/>
            </p:custDataLst>
          </p:nvPr>
        </p:nvSpPr>
        <p:spPr>
          <a:xfrm>
            <a:off x="8860339" y="4898054"/>
            <a:ext cx="94578" cy="92333"/>
          </a:xfrm>
          <a:prstGeom prst="rect">
            <a:avLst/>
          </a:prstGeom>
          <a:noFill/>
        </p:spPr>
        <p:txBody>
          <a:bodyPr wrap="none" lIns="0" tIns="0" rIns="0" bIns="0" anchor="ctr">
            <a:spAutoFit/>
          </a:bodyPr>
          <a:lstStyle/>
          <a:p>
            <a:pPr algn="ctr" defTabSz="816200">
              <a:defRPr/>
            </a:pPr>
            <a:fld id="{0DBCD9A4-64FA-4D40-A7EC-41A7E92FD040}" type="slidenum">
              <a:rPr lang="en-US" sz="600">
                <a:solidFill>
                  <a:srgbClr val="998C85"/>
                </a:solidFill>
              </a:rPr>
              <a:pPr algn="ctr" defTabSz="816200">
                <a:defRPr/>
              </a:pPr>
              <a:t>‹Nº›</a:t>
            </a:fld>
            <a:endParaRPr lang="en-US" sz="600" dirty="0">
              <a:solidFill>
                <a:srgbClr val="998C85"/>
              </a:solidFill>
            </a:endParaRPr>
          </a:p>
        </p:txBody>
      </p:sp>
      <p:sp>
        <p:nvSpPr>
          <p:cNvPr id="9" name="Freeform 4"/>
          <p:cNvSpPr>
            <a:spLocks/>
          </p:cNvSpPr>
          <p:nvPr>
            <p:custDataLst>
              <p:tags r:id="rId18"/>
            </p:custDataLst>
          </p:nvPr>
        </p:nvSpPr>
        <p:spPr bwMode="auto">
          <a:xfrm>
            <a:off x="0" y="507210"/>
            <a:ext cx="9144000" cy="546497"/>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84848" tIns="42424" rIns="84848" bIns="42424"/>
          <a:lstStyle/>
          <a:p>
            <a:pPr defTabSz="816200">
              <a:defRPr/>
            </a:pPr>
            <a:endParaRPr lang="fr-FR" sz="1600">
              <a:solidFill>
                <a:srgbClr val="263147"/>
              </a:solidFill>
            </a:endParaRPr>
          </a:p>
        </p:txBody>
      </p:sp>
      <p:sp>
        <p:nvSpPr>
          <p:cNvPr id="12" name="Rectangle 11"/>
          <p:cNvSpPr>
            <a:spLocks noChangeArrowheads="1"/>
          </p:cNvSpPr>
          <p:nvPr>
            <p:custDataLst>
              <p:tags r:id="rId19"/>
            </p:custDataLst>
          </p:nvPr>
        </p:nvSpPr>
        <p:spPr bwMode="auto">
          <a:xfrm>
            <a:off x="6223492" y="4967287"/>
            <a:ext cx="2455985" cy="138113"/>
          </a:xfrm>
          <a:prstGeom prst="rect">
            <a:avLst/>
          </a:prstGeom>
          <a:noFill/>
          <a:ln w="19050">
            <a:noFill/>
            <a:miter lim="800000"/>
            <a:headEnd/>
            <a:tailEnd/>
          </a:ln>
          <a:effectLst/>
        </p:spPr>
        <p:txBody>
          <a:bodyPr lIns="30677" tIns="30677" rIns="30677" bIns="30677" anchor="b"/>
          <a:lstStyle/>
          <a:p>
            <a:pPr algn="r" defTabSz="848318" eaLnBrk="0" hangingPunct="0">
              <a:lnSpc>
                <a:spcPct val="90000"/>
              </a:lnSpc>
              <a:spcBef>
                <a:spcPct val="10000"/>
              </a:spcBef>
              <a:defRPr/>
            </a:pPr>
            <a:r>
              <a:rPr lang="en-US" altLang="en-US" sz="600" dirty="0">
                <a:solidFill>
                  <a:srgbClr val="998C85"/>
                </a:solidFill>
                <a:cs typeface="Helvetica Light"/>
              </a:rPr>
              <a:t>Copyright © Capgemini 2014. All Rights Reserved</a:t>
            </a:r>
          </a:p>
        </p:txBody>
      </p:sp>
      <p:sp>
        <p:nvSpPr>
          <p:cNvPr id="13" name="Rectangle 12"/>
          <p:cNvSpPr/>
          <p:nvPr>
            <p:custDataLst>
              <p:tags r:id="rId20"/>
            </p:custDataLst>
          </p:nvPr>
        </p:nvSpPr>
        <p:spPr>
          <a:xfrm>
            <a:off x="6912220" y="4820841"/>
            <a:ext cx="1767254" cy="146447"/>
          </a:xfrm>
          <a:prstGeom prst="rect">
            <a:avLst/>
          </a:prstGeom>
        </p:spPr>
        <p:txBody>
          <a:bodyPr wrap="none" lIns="30677" tIns="30677" rIns="30677" bIns="30677" anchor="b"/>
          <a:lstStyle/>
          <a:p>
            <a:pPr algn="r" defTabSz="816200">
              <a:defRPr/>
            </a:pPr>
            <a:r>
              <a:rPr lang="en-US" sz="600" dirty="0">
                <a:solidFill>
                  <a:srgbClr val="998C85"/>
                </a:solidFill>
              </a:rPr>
              <a:t>Infrastructures Services IS 2014</a:t>
            </a:r>
          </a:p>
        </p:txBody>
      </p:sp>
      <p:pic>
        <p:nvPicPr>
          <p:cNvPr id="2057" name="Picture 103" descr="C:\Users\UserSim\Desktop\Capgemini\Capgemini_logo_cmyk.png"/>
          <p:cNvPicPr>
            <a:picLocks noChangeAspect="1" noChangeArrowheads="1"/>
          </p:cNvPicPr>
          <p:nvPr>
            <p:custDataLst>
              <p:tags r:id="rId21"/>
            </p:custDataLst>
          </p:nvPr>
        </p:nvPicPr>
        <p:blipFill>
          <a:blip r:embed="rId26" cstate="print"/>
          <a:srcRect/>
          <a:stretch>
            <a:fillRect/>
          </a:stretch>
        </p:blipFill>
        <p:spPr bwMode="auto">
          <a:xfrm>
            <a:off x="146542" y="4832752"/>
            <a:ext cx="1210408" cy="240506"/>
          </a:xfrm>
          <a:prstGeom prst="rect">
            <a:avLst/>
          </a:prstGeom>
          <a:noFill/>
          <a:ln w="9525">
            <a:noFill/>
            <a:miter lim="800000"/>
            <a:headEnd/>
            <a:tailEnd/>
          </a:ln>
        </p:spPr>
      </p:pic>
      <p:cxnSp>
        <p:nvCxnSpPr>
          <p:cNvPr id="15" name="Straight Connector 5"/>
          <p:cNvCxnSpPr/>
          <p:nvPr>
            <p:custDataLst>
              <p:tags r:id="rId22"/>
            </p:custDataLst>
          </p:nvPr>
        </p:nvCxnSpPr>
        <p:spPr>
          <a:xfrm flipH="1">
            <a:off x="0" y="4772025"/>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Picture 104" descr="C:\Users\UserSim\Desktop\Capgemini\moto.emf"/>
          <p:cNvPicPr>
            <a:picLocks noChangeAspect="1" noChangeArrowheads="1"/>
          </p:cNvPicPr>
          <p:nvPr userDrawn="1">
            <p:custDataLst>
              <p:tags r:id="rId23"/>
            </p:custDataLst>
          </p:nvPr>
        </p:nvPicPr>
        <p:blipFill>
          <a:blip r:embed="rId27" cstate="print"/>
          <a:srcRect/>
          <a:stretch>
            <a:fillRect/>
          </a:stretch>
        </p:blipFill>
        <p:spPr bwMode="auto">
          <a:xfrm>
            <a:off x="3178848" y="4893259"/>
            <a:ext cx="2771043" cy="17859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6"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8" r:id="rId11"/>
  </p:sldLayoutIdLst>
  <p:txStyles>
    <p:titleStyle>
      <a:lvl1pPr algn="l" defTabSz="777899" rtl="0" fontAlgn="base">
        <a:lnSpc>
          <a:spcPct val="85000"/>
        </a:lnSpc>
        <a:spcBef>
          <a:spcPct val="0"/>
        </a:spcBef>
        <a:spcAft>
          <a:spcPct val="0"/>
        </a:spcAft>
        <a:defRPr sz="2700" kern="1200">
          <a:solidFill>
            <a:schemeClr val="tx1"/>
          </a:solidFill>
          <a:latin typeface="+mj-lt"/>
          <a:ea typeface="+mj-ea"/>
          <a:cs typeface="+mj-cs"/>
        </a:defRPr>
      </a:lvl1pPr>
      <a:lvl2pPr algn="l" defTabSz="777899" rtl="0" fontAlgn="base">
        <a:lnSpc>
          <a:spcPct val="85000"/>
        </a:lnSpc>
        <a:spcBef>
          <a:spcPct val="0"/>
        </a:spcBef>
        <a:spcAft>
          <a:spcPct val="0"/>
        </a:spcAft>
        <a:defRPr sz="2700">
          <a:solidFill>
            <a:schemeClr val="tx1"/>
          </a:solidFill>
          <a:latin typeface="Arial" charset="0"/>
        </a:defRPr>
      </a:lvl2pPr>
      <a:lvl3pPr algn="l" defTabSz="777899" rtl="0" fontAlgn="base">
        <a:lnSpc>
          <a:spcPct val="85000"/>
        </a:lnSpc>
        <a:spcBef>
          <a:spcPct val="0"/>
        </a:spcBef>
        <a:spcAft>
          <a:spcPct val="0"/>
        </a:spcAft>
        <a:defRPr sz="2700">
          <a:solidFill>
            <a:schemeClr val="tx1"/>
          </a:solidFill>
          <a:latin typeface="Arial" charset="0"/>
        </a:defRPr>
      </a:lvl3pPr>
      <a:lvl4pPr algn="l" defTabSz="777899" rtl="0" fontAlgn="base">
        <a:lnSpc>
          <a:spcPct val="85000"/>
        </a:lnSpc>
        <a:spcBef>
          <a:spcPct val="0"/>
        </a:spcBef>
        <a:spcAft>
          <a:spcPct val="0"/>
        </a:spcAft>
        <a:defRPr sz="2700">
          <a:solidFill>
            <a:schemeClr val="tx1"/>
          </a:solidFill>
          <a:latin typeface="Arial" charset="0"/>
        </a:defRPr>
      </a:lvl4pPr>
      <a:lvl5pPr algn="l" defTabSz="777899" rtl="0" fontAlgn="base">
        <a:lnSpc>
          <a:spcPct val="85000"/>
        </a:lnSpc>
        <a:spcBef>
          <a:spcPct val="0"/>
        </a:spcBef>
        <a:spcAft>
          <a:spcPct val="0"/>
        </a:spcAft>
        <a:defRPr sz="2700">
          <a:solidFill>
            <a:schemeClr val="tx1"/>
          </a:solidFill>
          <a:latin typeface="Arial" charset="0"/>
        </a:defRPr>
      </a:lvl5pPr>
      <a:lvl6pPr marL="389626" algn="l" defTabSz="777899" rtl="0" fontAlgn="base">
        <a:lnSpc>
          <a:spcPct val="85000"/>
        </a:lnSpc>
        <a:spcBef>
          <a:spcPct val="0"/>
        </a:spcBef>
        <a:spcAft>
          <a:spcPct val="0"/>
        </a:spcAft>
        <a:defRPr sz="2700">
          <a:solidFill>
            <a:schemeClr val="tx1"/>
          </a:solidFill>
          <a:latin typeface="Arial" charset="0"/>
        </a:defRPr>
      </a:lvl6pPr>
      <a:lvl7pPr marL="779252" algn="l" defTabSz="777899" rtl="0" fontAlgn="base">
        <a:lnSpc>
          <a:spcPct val="85000"/>
        </a:lnSpc>
        <a:spcBef>
          <a:spcPct val="0"/>
        </a:spcBef>
        <a:spcAft>
          <a:spcPct val="0"/>
        </a:spcAft>
        <a:defRPr sz="2700">
          <a:solidFill>
            <a:schemeClr val="tx1"/>
          </a:solidFill>
          <a:latin typeface="Arial" charset="0"/>
        </a:defRPr>
      </a:lvl7pPr>
      <a:lvl8pPr marL="1168878" algn="l" defTabSz="777899" rtl="0" fontAlgn="base">
        <a:lnSpc>
          <a:spcPct val="85000"/>
        </a:lnSpc>
        <a:spcBef>
          <a:spcPct val="0"/>
        </a:spcBef>
        <a:spcAft>
          <a:spcPct val="0"/>
        </a:spcAft>
        <a:defRPr sz="2700">
          <a:solidFill>
            <a:schemeClr val="tx1"/>
          </a:solidFill>
          <a:latin typeface="Arial" charset="0"/>
        </a:defRPr>
      </a:lvl8pPr>
      <a:lvl9pPr marL="1558503" algn="l" defTabSz="777899" rtl="0" fontAlgn="base">
        <a:lnSpc>
          <a:spcPct val="85000"/>
        </a:lnSpc>
        <a:spcBef>
          <a:spcPct val="0"/>
        </a:spcBef>
        <a:spcAft>
          <a:spcPct val="0"/>
        </a:spcAft>
        <a:defRPr sz="2700">
          <a:solidFill>
            <a:schemeClr val="tx1"/>
          </a:solidFill>
          <a:latin typeface="Arial" charset="0"/>
        </a:defRPr>
      </a:lvl9pPr>
    </p:titleStyle>
    <p:bodyStyle>
      <a:lvl1pPr marL="140698" indent="-140698" algn="l" defTabSz="777899" rtl="0" fontAlgn="base">
        <a:spcBef>
          <a:spcPct val="0"/>
        </a:spcBef>
        <a:spcAft>
          <a:spcPct val="0"/>
        </a:spcAft>
        <a:buClr>
          <a:srgbClr val="0098C7"/>
        </a:buClr>
        <a:buFont typeface="Wingdings" pitchFamily="2" charset="2"/>
        <a:buChar char="§"/>
        <a:defRPr sz="1900" kern="1200">
          <a:solidFill>
            <a:srgbClr val="4E4641"/>
          </a:solidFill>
          <a:latin typeface="+mn-lt"/>
          <a:ea typeface="+mn-ea"/>
          <a:cs typeface="+mn-cs"/>
        </a:defRPr>
      </a:lvl1pPr>
      <a:lvl2pPr marL="303042" indent="-154227" algn="l" defTabSz="777899" rtl="0" fontAlgn="base">
        <a:spcBef>
          <a:spcPct val="0"/>
        </a:spcBef>
        <a:spcAft>
          <a:spcPct val="0"/>
        </a:spcAft>
        <a:buClr>
          <a:srgbClr val="AC2B37"/>
        </a:buClr>
        <a:buFont typeface="Wingdings" pitchFamily="2" charset="2"/>
        <a:buChar char="§"/>
        <a:defRPr kern="1200">
          <a:solidFill>
            <a:srgbClr val="4E4641"/>
          </a:solidFill>
          <a:latin typeface="+mn-lt"/>
          <a:ea typeface="+mn-ea"/>
          <a:cs typeface="+mn-cs"/>
        </a:defRPr>
      </a:lvl2pPr>
      <a:lvl3pPr marL="457269" indent="-140698" algn="l" defTabSz="777899" rtl="0" fontAlgn="base">
        <a:spcBef>
          <a:spcPct val="0"/>
        </a:spcBef>
        <a:spcAft>
          <a:spcPct val="0"/>
        </a:spcAft>
        <a:buClr>
          <a:schemeClr val="accent2"/>
        </a:buClr>
        <a:buFont typeface="Arial" charset="0"/>
        <a:buChar char="•"/>
        <a:defRPr sz="1400" kern="1200">
          <a:solidFill>
            <a:srgbClr val="4E4641"/>
          </a:solidFill>
          <a:latin typeface="+mn-lt"/>
          <a:ea typeface="+mn-ea"/>
          <a:cs typeface="+mn-cs"/>
        </a:defRPr>
      </a:lvl3pPr>
      <a:lvl4pPr marL="606085" indent="-140698" algn="l" defTabSz="777899" rtl="0" fontAlgn="base">
        <a:spcBef>
          <a:spcPct val="0"/>
        </a:spcBef>
        <a:spcAft>
          <a:spcPct val="0"/>
        </a:spcAft>
        <a:buClr>
          <a:schemeClr val="bg2"/>
        </a:buClr>
        <a:buFont typeface="Arial" charset="0"/>
        <a:buChar char="–"/>
        <a:defRPr sz="1300" kern="1200">
          <a:solidFill>
            <a:srgbClr val="4E4641"/>
          </a:solidFill>
          <a:latin typeface="+mn-lt"/>
          <a:ea typeface="+mn-ea"/>
          <a:cs typeface="+mn-cs"/>
        </a:defRPr>
      </a:lvl4pPr>
      <a:lvl5pPr marL="1370455" indent="-163697" algn="l" defTabSz="777899" rtl="0" fontAlgn="base">
        <a:spcBef>
          <a:spcPct val="0"/>
        </a:spcBef>
        <a:spcAft>
          <a:spcPct val="0"/>
        </a:spcAft>
        <a:buClr>
          <a:srgbClr val="B1B1B1"/>
        </a:buClr>
        <a:buFont typeface="Arial"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t>Introducción</a:t>
            </a:r>
            <a:r>
              <a:rPr lang="en-US" sz="3200" b="1" dirty="0"/>
              <a:t> a jQuery</a:t>
            </a:r>
          </a:p>
        </p:txBody>
      </p:sp>
      <p:pic>
        <p:nvPicPr>
          <p:cNvPr id="439298" name="Picture 2" descr="devon-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57" y="552357"/>
            <a:ext cx="22764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crypted-tbn0.gstatic.com/images?q=tbn:ANd9GcSkiHTh_WiGY5GRSJ2I4cCV0lpQg2bWFL7rtpIK1eIAYMwtD8pA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55" y="261642"/>
            <a:ext cx="2060856" cy="103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7295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Ejemplos prácticos – 1. jQuery</a:t>
            </a:r>
          </a:p>
        </p:txBody>
      </p:sp>
      <p:sp>
        <p:nvSpPr>
          <p:cNvPr id="3" name="Marcador de texto 2"/>
          <p:cNvSpPr txBox="1">
            <a:spLocks noGrp="1"/>
          </p:cNvSpPr>
          <p:nvPr>
            <p:ph idx="1"/>
          </p:nvPr>
        </p:nvSpPr>
        <p:spPr/>
        <p:txBody>
          <a:bodyPr/>
          <a:lstStyle/>
          <a:p>
            <a:pPr marL="0" indent="0">
              <a:buNone/>
            </a:pPr>
            <a:r>
              <a:rPr lang="es-ES" sz="1800" dirty="0">
                <a:latin typeface="Consolas" panose="020B0609020204030204" pitchFamily="49" charset="0"/>
              </a:rPr>
              <a:t>&lt;a </a:t>
            </a:r>
            <a:r>
              <a:rPr lang="es-ES" sz="1800" dirty="0" err="1">
                <a:latin typeface="Consolas" panose="020B0609020204030204" pitchFamily="49" charset="0"/>
              </a:rPr>
              <a:t>href</a:t>
            </a:r>
            <a:r>
              <a:rPr lang="es-ES" sz="1800" dirty="0">
                <a:latin typeface="Consolas" panose="020B0609020204030204" pitchFamily="49" charset="0"/>
              </a:rPr>
              <a:t>="#"&gt; mostrar #</a:t>
            </a:r>
            <a:r>
              <a:rPr lang="es-ES" sz="1800" dirty="0" err="1">
                <a:latin typeface="Consolas" panose="020B0609020204030204" pitchFamily="49" charset="0"/>
              </a:rPr>
              <a:t>foo</a:t>
            </a:r>
            <a:r>
              <a:rPr lang="es-ES" sz="1800" dirty="0">
                <a:latin typeface="Consolas" panose="020B0609020204030204" pitchFamily="49" charset="0"/>
              </a:rPr>
              <a:t>&lt;/a&gt;</a:t>
            </a:r>
          </a:p>
          <a:p>
            <a:pPr marL="0" indent="0">
              <a:buNone/>
            </a:pPr>
            <a:r>
              <a:rPr lang="es-ES" sz="1800" dirty="0">
                <a:latin typeface="Consolas" panose="020B0609020204030204" pitchFamily="49" charset="0"/>
              </a:rPr>
              <a:t>&lt;div id=“</a:t>
            </a:r>
            <a:r>
              <a:rPr lang="es-ES" sz="1800" dirty="0" err="1">
                <a:latin typeface="Consolas" panose="020B0609020204030204" pitchFamily="49" charset="0"/>
              </a:rPr>
              <a:t>foo</a:t>
            </a:r>
            <a:r>
              <a:rPr lang="es-ES" sz="1800" dirty="0">
                <a:latin typeface="Consolas" panose="020B0609020204030204" pitchFamily="49" charset="0"/>
              </a:rPr>
              <a:t>”&gt;</a:t>
            </a:r>
            <a:r>
              <a:rPr lang="es-ES" sz="1800" dirty="0" err="1">
                <a:latin typeface="Consolas" panose="020B0609020204030204" pitchFamily="49" charset="0"/>
              </a:rPr>
              <a:t>foo</a:t>
            </a:r>
            <a:r>
              <a:rPr lang="es-ES" sz="1800" dirty="0">
                <a:latin typeface="Consolas" panose="020B0609020204030204" pitchFamily="49" charset="0"/>
              </a:rPr>
              <a:t>!&lt;/div&gt;</a:t>
            </a:r>
          </a:p>
          <a:p>
            <a:pPr marL="0" indent="0">
              <a:buNone/>
            </a:pPr>
            <a:endParaRPr lang="es-ES" sz="1800" dirty="0">
              <a:latin typeface="Consolas" panose="020B0609020204030204" pitchFamily="49" charset="0"/>
            </a:endParaRPr>
          </a:p>
          <a:p>
            <a:pPr marL="0" indent="0">
              <a:buNone/>
            </a:pPr>
            <a:r>
              <a:rPr lang="es-ES" sz="1800" dirty="0">
                <a:latin typeface="Consolas" panose="020B0609020204030204" pitchFamily="49" charset="0"/>
              </a:rPr>
              <a:t>$(</a:t>
            </a:r>
            <a:r>
              <a:rPr lang="es-ES" sz="1800" dirty="0" err="1">
                <a:latin typeface="Consolas" panose="020B0609020204030204" pitchFamily="49" charset="0"/>
              </a:rPr>
              <a:t>document.on</a:t>
            </a:r>
            <a:r>
              <a:rPr lang="es-ES" sz="1800" dirty="0">
                <a:latin typeface="Consolas" panose="020B0609020204030204" pitchFamily="49" charset="0"/>
              </a:rPr>
              <a:t>(‘</a:t>
            </a:r>
            <a:r>
              <a:rPr lang="es-ES" sz="1800" dirty="0" err="1">
                <a:latin typeface="Consolas" panose="020B0609020204030204" pitchFamily="49" charset="0"/>
              </a:rPr>
              <a:t>click</a:t>
            </a:r>
            <a:r>
              <a:rPr lang="es-ES" sz="1800" dirty="0">
                <a:latin typeface="Consolas" panose="020B0609020204030204" pitchFamily="49" charset="0"/>
              </a:rPr>
              <a:t>’,’a’,</a:t>
            </a:r>
            <a:r>
              <a:rPr lang="es-ES" sz="1800" dirty="0" err="1">
                <a:latin typeface="Consolas" panose="020B0609020204030204" pitchFamily="49" charset="0"/>
              </a:rPr>
              <a:t>function</a:t>
            </a:r>
            <a:r>
              <a:rPr lang="es-ES" sz="1800" dirty="0">
                <a:latin typeface="Consolas" panose="020B0609020204030204" pitchFamily="49" charset="0"/>
              </a:rPr>
              <a:t>(){</a:t>
            </a:r>
          </a:p>
          <a:p>
            <a:pPr marL="0" indent="0">
              <a:buNone/>
              <a:tabLst>
                <a:tab pos="0" algn="l"/>
                <a:tab pos="388724" algn="l"/>
                <a:tab pos="1010882" algn="l"/>
                <a:tab pos="1633040" algn="l"/>
                <a:tab pos="2255197" algn="l"/>
                <a:tab pos="2877355" algn="l"/>
                <a:tab pos="3499513" algn="l"/>
                <a:tab pos="4121671" algn="l"/>
                <a:tab pos="4743828" algn="l"/>
                <a:tab pos="5365986" algn="l"/>
                <a:tab pos="5988144" algn="l"/>
                <a:tab pos="6610302" algn="l"/>
              </a:tabLst>
            </a:pPr>
            <a:r>
              <a:rPr lang="es-ES" sz="1800" dirty="0">
                <a:latin typeface="Consolas" panose="020B0609020204030204" pitchFamily="49" charset="0"/>
              </a:rPr>
              <a:t>    $("#</a:t>
            </a:r>
            <a:r>
              <a:rPr lang="es-ES" sz="1800" dirty="0" err="1">
                <a:latin typeface="Consolas" panose="020B0609020204030204" pitchFamily="49" charset="0"/>
              </a:rPr>
              <a:t>foo</a:t>
            </a:r>
            <a:r>
              <a:rPr lang="es-ES" sz="1800" dirty="0">
                <a:latin typeface="Consolas" panose="020B0609020204030204" pitchFamily="49" charset="0"/>
              </a:rPr>
              <a:t>").</a:t>
            </a:r>
            <a:r>
              <a:rPr lang="es-ES" sz="1800" dirty="0" err="1">
                <a:latin typeface="Consolas" panose="020B0609020204030204" pitchFamily="49" charset="0"/>
              </a:rPr>
              <a:t>toggle</a:t>
            </a:r>
            <a:r>
              <a:rPr lang="es-ES" sz="1800" dirty="0">
                <a:latin typeface="Consolas" panose="020B0609020204030204" pitchFamily="49" charset="0"/>
              </a:rPr>
              <a:t>("</a:t>
            </a:r>
            <a:r>
              <a:rPr lang="es-ES" sz="1800" dirty="0" err="1">
                <a:latin typeface="Consolas" panose="020B0609020204030204" pitchFamily="49" charset="0"/>
              </a:rPr>
              <a:t>slow</a:t>
            </a:r>
            <a:r>
              <a:rPr lang="es-ES" sz="1800" dirty="0">
                <a:latin typeface="Consolas" panose="020B0609020204030204" pitchFamily="49" charset="0"/>
              </a:rPr>
              <a:t>");</a:t>
            </a:r>
          </a:p>
          <a:p>
            <a:pPr marL="0" indent="0">
              <a:buNone/>
              <a:tabLst>
                <a:tab pos="0" algn="l"/>
                <a:tab pos="388724" algn="l"/>
                <a:tab pos="1010882" algn="l"/>
                <a:tab pos="1633040" algn="l"/>
                <a:tab pos="2255197" algn="l"/>
                <a:tab pos="2877355" algn="l"/>
                <a:tab pos="3499513" algn="l"/>
                <a:tab pos="4121671" algn="l"/>
                <a:tab pos="4743828" algn="l"/>
                <a:tab pos="5365986" algn="l"/>
                <a:tab pos="5988144" algn="l"/>
                <a:tab pos="6610302" algn="l"/>
              </a:tabLst>
            </a:pPr>
            <a:r>
              <a:rPr lang="es-ES" sz="1800" dirty="0">
                <a:latin typeface="Consolas" panose="020B0609020204030204" pitchFamily="49" charset="0"/>
              </a:rPr>
              <a:t>   		</a:t>
            </a:r>
            <a:r>
              <a:rPr lang="es-ES" sz="1800" dirty="0" err="1">
                <a:latin typeface="Consolas" panose="020B0609020204030204" pitchFamily="49" charset="0"/>
              </a:rPr>
              <a:t>return</a:t>
            </a:r>
            <a:r>
              <a:rPr lang="es-ES" sz="1800" dirty="0">
                <a:latin typeface="Consolas" panose="020B0609020204030204" pitchFamily="49" charset="0"/>
              </a:rPr>
              <a:t> false;    </a:t>
            </a:r>
            <a:r>
              <a:rPr lang="es-ES" sz="1800" dirty="0">
                <a:solidFill>
                  <a:schemeClr val="bg1">
                    <a:lumMod val="75000"/>
                  </a:schemeClr>
                </a:solidFill>
                <a:latin typeface="Consolas" panose="020B0609020204030204" pitchFamily="49" charset="0"/>
              </a:rPr>
              <a:t>// evita </a:t>
            </a:r>
            <a:r>
              <a:rPr lang="es-ES" sz="1800" dirty="0" err="1">
                <a:solidFill>
                  <a:schemeClr val="bg1">
                    <a:lumMod val="75000"/>
                  </a:schemeClr>
                </a:solidFill>
                <a:latin typeface="Consolas" panose="020B0609020204030204" pitchFamily="49" charset="0"/>
              </a:rPr>
              <a:t>scroll</a:t>
            </a:r>
            <a:r>
              <a:rPr lang="es-ES" sz="1800" dirty="0">
                <a:solidFill>
                  <a:schemeClr val="bg1">
                    <a:lumMod val="75000"/>
                  </a:schemeClr>
                </a:solidFill>
                <a:latin typeface="Consolas" panose="020B0609020204030204" pitchFamily="49" charset="0"/>
              </a:rPr>
              <a:t> top</a:t>
            </a:r>
          </a:p>
          <a:p>
            <a:pPr marL="0" indent="0">
              <a:buNone/>
              <a:tabLst>
                <a:tab pos="0" algn="l"/>
                <a:tab pos="388724" algn="l"/>
                <a:tab pos="1010882" algn="l"/>
                <a:tab pos="1633040" algn="l"/>
                <a:tab pos="2255197" algn="l"/>
                <a:tab pos="2877355" algn="l"/>
                <a:tab pos="3499513" algn="l"/>
                <a:tab pos="4121671" algn="l"/>
                <a:tab pos="4743828" algn="l"/>
                <a:tab pos="5365986" algn="l"/>
                <a:tab pos="5988144" algn="l"/>
                <a:tab pos="6610302" algn="l"/>
              </a:tabLst>
            </a:pPr>
            <a:r>
              <a:rPr lang="es-ES" sz="1800" dirty="0">
                <a:latin typeface="Consolas" panose="020B0609020204030204" pitchFamily="49" charset="0"/>
              </a:rPr>
              <a:t> 	});</a:t>
            </a:r>
          </a:p>
        </p:txBody>
      </p:sp>
    </p:spTree>
    <p:extLst>
      <p:ext uri="{BB962C8B-B14F-4D97-AF65-F5344CB8AC3E}">
        <p14:creationId xmlns:p14="http://schemas.microsoft.com/office/powerpoint/2010/main" val="414397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Selectores jQuery</a:t>
            </a:r>
          </a:p>
        </p:txBody>
      </p:sp>
      <p:sp>
        <p:nvSpPr>
          <p:cNvPr id="3" name="Marcador de texto 2"/>
          <p:cNvSpPr txBox="1">
            <a:spLocks noGrp="1"/>
          </p:cNvSpPr>
          <p:nvPr>
            <p:ph idx="1"/>
          </p:nvPr>
        </p:nvSpPr>
        <p:spPr/>
        <p:txBody>
          <a:bodyPr/>
          <a:lstStyle/>
          <a:p>
            <a:pPr lvl="0">
              <a:buSzPct val="45000"/>
              <a:buFont typeface="Wingdings" pitchFamily="2"/>
              <a:buChar char="§"/>
            </a:pPr>
            <a:r>
              <a:rPr lang="es-ES" sz="2177" dirty="0"/>
              <a:t>Utilizan una sintaxis parecida a CSS</a:t>
            </a:r>
          </a:p>
          <a:p>
            <a:pPr lvl="0">
              <a:buSzPct val="45000"/>
              <a:buFont typeface="Wingdings" pitchFamily="2"/>
              <a:buChar char="§"/>
            </a:pPr>
            <a:r>
              <a:rPr lang="es-ES" sz="2177" dirty="0"/>
              <a:t>Alternativa HTML</a:t>
            </a:r>
            <a:endParaRPr lang="es-ES" sz="1977" dirty="0"/>
          </a:p>
          <a:p>
            <a:pPr lvl="1">
              <a:buSzPct val="45000"/>
              <a:buFont typeface="Wingdings" pitchFamily="2"/>
              <a:buChar char="§"/>
            </a:pPr>
            <a:r>
              <a:rPr lang="es-ES" sz="1977" dirty="0" err="1"/>
              <a:t>document.getElementById</a:t>
            </a:r>
            <a:endParaRPr lang="es-ES" sz="1977" dirty="0"/>
          </a:p>
          <a:p>
            <a:pPr lvl="1">
              <a:buSzPct val="45000"/>
              <a:buFont typeface="Wingdings" pitchFamily="2"/>
              <a:buChar char="§"/>
            </a:pPr>
            <a:r>
              <a:rPr lang="es-ES" sz="1977" dirty="0" err="1"/>
              <a:t>document.getElementsByClassName</a:t>
            </a:r>
            <a:endParaRPr lang="es-ES" sz="1977" dirty="0"/>
          </a:p>
          <a:p>
            <a:pPr lvl="1">
              <a:buSzPct val="45000"/>
              <a:buFont typeface="Wingdings" pitchFamily="2"/>
              <a:buChar char="§"/>
            </a:pPr>
            <a:r>
              <a:rPr lang="es-ES" sz="1977" dirty="0" err="1"/>
              <a:t>document.getElementsByName</a:t>
            </a:r>
            <a:endParaRPr lang="es-ES" sz="1977" dirty="0"/>
          </a:p>
          <a:p>
            <a:pPr lvl="1">
              <a:buSzPct val="45000"/>
              <a:buFont typeface="Wingdings" pitchFamily="2"/>
              <a:buChar char="§"/>
            </a:pPr>
            <a:r>
              <a:rPr lang="es-ES" sz="1977" dirty="0" err="1"/>
              <a:t>document.getElementsByTagName</a:t>
            </a:r>
            <a:endParaRPr lang="es-ES" sz="1977" dirty="0"/>
          </a:p>
          <a:p>
            <a:pPr lvl="1">
              <a:buSzPct val="45000"/>
              <a:buFont typeface="Wingdings" pitchFamily="2"/>
              <a:buChar char="§"/>
            </a:pPr>
            <a:r>
              <a:rPr lang="es-ES" sz="1977" dirty="0" err="1"/>
              <a:t>document.getElementsbyTagNameNS</a:t>
            </a:r>
            <a:endParaRPr lang="es-ES" sz="1977" dirty="0"/>
          </a:p>
          <a:p>
            <a:pPr lvl="0">
              <a:buSzPct val="45000"/>
              <a:buFont typeface="Wingdings" pitchFamily="2"/>
              <a:buChar char="§"/>
            </a:pPr>
            <a:endParaRPr lang="es-ES" sz="2177" dirty="0"/>
          </a:p>
          <a:p>
            <a:pPr lvl="0">
              <a:buSzPct val="45000"/>
              <a:buFont typeface="Wingdings" pitchFamily="2"/>
              <a:buChar char="§"/>
            </a:pPr>
            <a:r>
              <a:rPr lang="es-ES" sz="2177" dirty="0"/>
              <a:t>HTML5 : Selector API</a:t>
            </a:r>
          </a:p>
          <a:p>
            <a:pPr lvl="1">
              <a:buSzPct val="45000"/>
              <a:buFont typeface="Wingdings" pitchFamily="2"/>
              <a:buChar char="§"/>
            </a:pPr>
            <a:r>
              <a:rPr lang="es-ES" sz="1977" dirty="0" err="1"/>
              <a:t>querySelector</a:t>
            </a:r>
            <a:endParaRPr lang="es-ES" sz="1977" dirty="0"/>
          </a:p>
          <a:p>
            <a:pPr lvl="1">
              <a:buSzPct val="45000"/>
              <a:buFont typeface="Wingdings" pitchFamily="2"/>
              <a:buChar char="§"/>
            </a:pPr>
            <a:r>
              <a:rPr lang="es-ES" sz="1977" dirty="0" err="1"/>
              <a:t>querySelectorAll</a:t>
            </a:r>
            <a:endParaRPr lang="es-ES" sz="1977" dirty="0"/>
          </a:p>
          <a:p>
            <a:pPr lvl="0">
              <a:buSzPct val="45000"/>
              <a:buFont typeface="Wingdings" pitchFamily="2"/>
              <a:buChar char="§"/>
            </a:pPr>
            <a:endParaRPr lang="es-ES" sz="2177" dirty="0"/>
          </a:p>
        </p:txBody>
      </p:sp>
    </p:spTree>
    <p:extLst>
      <p:ext uri="{BB962C8B-B14F-4D97-AF65-F5344CB8AC3E}">
        <p14:creationId xmlns:p14="http://schemas.microsoft.com/office/powerpoint/2010/main" val="60642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Selección de elementos: #id</a:t>
            </a:r>
          </a:p>
        </p:txBody>
      </p:sp>
      <p:sp>
        <p:nvSpPr>
          <p:cNvPr id="3" name="Marcador de texto 2"/>
          <p:cNvSpPr txBox="1">
            <a:spLocks noGrp="1"/>
          </p:cNvSpPr>
          <p:nvPr>
            <p:ph idx="1"/>
          </p:nvPr>
        </p:nvSpPr>
        <p:spPr/>
        <p:txBody>
          <a:bodyPr/>
          <a:lstStyle/>
          <a:p>
            <a:pPr lvl="0">
              <a:buSzPct val="45000"/>
              <a:buFont typeface="Wingdings" pitchFamily="2"/>
              <a:buChar char="§"/>
            </a:pPr>
            <a:r>
              <a:rPr lang="es-ES" sz="1905" dirty="0"/>
              <a:t>El selector </a:t>
            </a:r>
            <a:r>
              <a:rPr lang="es-ES" sz="1905" dirty="0" err="1"/>
              <a:t>jQuery</a:t>
            </a:r>
            <a:r>
              <a:rPr lang="es-ES" sz="1905" dirty="0"/>
              <a:t> #id utiliza el atributo id de una etiqueta HTML para encontrar el elemento específico. </a:t>
            </a:r>
          </a:p>
          <a:p>
            <a:pPr lvl="0">
              <a:buSzPct val="45000"/>
              <a:buFont typeface="Wingdings" pitchFamily="2"/>
              <a:buChar char="§"/>
            </a:pPr>
            <a:endParaRPr lang="es-ES" sz="1905" dirty="0"/>
          </a:p>
          <a:p>
            <a:pPr lvl="0">
              <a:buSzPct val="45000"/>
              <a:buFont typeface="Wingdings" pitchFamily="2"/>
              <a:buChar char="§"/>
            </a:pPr>
            <a:r>
              <a:rPr lang="es-ES" sz="1905" dirty="0"/>
              <a:t>Un id debe ser único dentro de una página, por lo que debe utilizar el selector #id cuando se quiere encontrar un único elemento. </a:t>
            </a:r>
          </a:p>
          <a:p>
            <a:pPr lvl="0">
              <a:buSzPct val="45000"/>
              <a:buFont typeface="Wingdings" pitchFamily="2"/>
              <a:buChar char="§"/>
            </a:pPr>
            <a:endParaRPr lang="es-ES" sz="1905" dirty="0"/>
          </a:p>
          <a:p>
            <a:pPr lvl="0">
              <a:buSzPct val="45000"/>
              <a:buFont typeface="Wingdings" pitchFamily="2"/>
              <a:buChar char="§"/>
            </a:pPr>
            <a:r>
              <a:rPr lang="es-ES" sz="1905" dirty="0">
                <a:latin typeface="Consolas" panose="020B0609020204030204" pitchFamily="49" charset="0"/>
              </a:rPr>
              <a:t>$("#test")</a:t>
            </a:r>
            <a:endParaRPr lang="es-ES" sz="1905" dirty="0">
              <a:latin typeface="Consolas" panose="020B0609020204030204" pitchFamily="49" charset="0"/>
              <a:cs typeface="Tahoma" pitchFamily="2"/>
            </a:endParaRPr>
          </a:p>
        </p:txBody>
      </p:sp>
    </p:spTree>
    <p:extLst>
      <p:ext uri="{BB962C8B-B14F-4D97-AF65-F5344CB8AC3E}">
        <p14:creationId xmlns:p14="http://schemas.microsoft.com/office/powerpoint/2010/main" val="122743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Selección de elementos: .class</a:t>
            </a:r>
          </a:p>
        </p:txBody>
      </p:sp>
      <p:sp>
        <p:nvSpPr>
          <p:cNvPr id="3" name="Marcador de texto 2"/>
          <p:cNvSpPr txBox="1">
            <a:spLocks noGrp="1"/>
          </p:cNvSpPr>
          <p:nvPr>
            <p:ph idx="1"/>
          </p:nvPr>
        </p:nvSpPr>
        <p:spPr/>
        <p:txBody>
          <a:bodyPr/>
          <a:lstStyle/>
          <a:p>
            <a:pPr lvl="0">
              <a:buSzPct val="45000"/>
              <a:buFont typeface="Wingdings" pitchFamily="2"/>
              <a:buChar char="§"/>
            </a:pPr>
            <a:r>
              <a:rPr lang="es-ES" sz="1905" dirty="0"/>
              <a:t>Para encontrar los elementos con una clase específica, escriba un carácter de punto, seguido del nombre de la clase: </a:t>
            </a:r>
          </a:p>
          <a:p>
            <a:pPr lvl="0">
              <a:buSzPct val="45000"/>
              <a:buFont typeface="Wingdings" pitchFamily="2"/>
              <a:buChar char="§"/>
            </a:pPr>
            <a:endParaRPr lang="es-ES" sz="1905" dirty="0"/>
          </a:p>
          <a:p>
            <a:pPr lvl="0">
              <a:buSzPct val="45000"/>
              <a:buFont typeface="Wingdings" pitchFamily="2"/>
              <a:buChar char="§"/>
            </a:pPr>
            <a:r>
              <a:rPr lang="es-ES" sz="1905" dirty="0"/>
              <a:t>Ejemplo:  </a:t>
            </a:r>
            <a:r>
              <a:rPr lang="es-ES" sz="1905" dirty="0">
                <a:latin typeface="Consolas" panose="020B0609020204030204" pitchFamily="49" charset="0"/>
              </a:rPr>
              <a:t>$(".test") </a:t>
            </a:r>
          </a:p>
          <a:p>
            <a:pPr lvl="0">
              <a:buSzPct val="45000"/>
              <a:buFont typeface="Wingdings" pitchFamily="2"/>
              <a:buChar char="§"/>
            </a:pPr>
            <a:endParaRPr lang="es-ES" sz="1905" dirty="0"/>
          </a:p>
          <a:p>
            <a:pPr lvl="0">
              <a:buSzPct val="45000"/>
              <a:buFont typeface="Wingdings" pitchFamily="2"/>
              <a:buChar char="§"/>
            </a:pPr>
            <a:r>
              <a:rPr lang="es-ES" sz="1905" dirty="0"/>
              <a:t> Cuando un usuario hace clic en un botón, los elementos con </a:t>
            </a:r>
            <a:r>
              <a:rPr lang="es-ES" sz="1905" dirty="0" err="1"/>
              <a:t>class</a:t>
            </a:r>
            <a:r>
              <a:rPr lang="es-ES" sz="1905" dirty="0"/>
              <a:t> = "test" se ocultarán: </a:t>
            </a:r>
          </a:p>
          <a:p>
            <a:pPr marL="0" indent="0">
              <a:buNone/>
            </a:pPr>
            <a:endParaRPr lang="es-ES" sz="1905" dirty="0"/>
          </a:p>
          <a:p>
            <a:pPr marL="0" indent="0">
              <a:buNone/>
            </a:pPr>
            <a:r>
              <a:rPr lang="es-ES" sz="1633" dirty="0">
                <a:latin typeface="Consolas" pitchFamily="49"/>
              </a:rPr>
              <a:t>$("</a:t>
            </a:r>
            <a:r>
              <a:rPr lang="es-ES" sz="1633" dirty="0" err="1">
                <a:latin typeface="Consolas" pitchFamily="49"/>
              </a:rPr>
              <a:t>button</a:t>
            </a:r>
            <a:r>
              <a:rPr lang="es-ES" sz="1633" dirty="0">
                <a:latin typeface="Consolas" pitchFamily="49"/>
              </a:rPr>
              <a:t>").</a:t>
            </a:r>
            <a:r>
              <a:rPr lang="es-ES" sz="1633" dirty="0" err="1">
                <a:latin typeface="Consolas" pitchFamily="49"/>
              </a:rPr>
              <a:t>click</a:t>
            </a:r>
            <a:r>
              <a:rPr lang="es-ES" sz="1633" dirty="0">
                <a:latin typeface="Consolas" pitchFamily="49"/>
              </a:rPr>
              <a:t>(</a:t>
            </a:r>
            <a:r>
              <a:rPr lang="es-ES" sz="1633" dirty="0" err="1">
                <a:latin typeface="Consolas" pitchFamily="49"/>
              </a:rPr>
              <a:t>function</a:t>
            </a:r>
            <a:r>
              <a:rPr lang="es-ES" sz="1633" dirty="0">
                <a:latin typeface="Consolas" pitchFamily="49"/>
              </a:rPr>
              <a:t>(){</a:t>
            </a:r>
          </a:p>
          <a:p>
            <a:pPr marL="0" indent="0">
              <a:buNone/>
            </a:pPr>
            <a:r>
              <a:rPr lang="es-ES" sz="1633" dirty="0">
                <a:latin typeface="Consolas" pitchFamily="49"/>
              </a:rPr>
              <a:t>         $(".test").</a:t>
            </a:r>
            <a:r>
              <a:rPr lang="es-ES" sz="1633" dirty="0" err="1">
                <a:latin typeface="Consolas" pitchFamily="49"/>
              </a:rPr>
              <a:t>hide</a:t>
            </a:r>
            <a:r>
              <a:rPr lang="es-ES" sz="1633" dirty="0">
                <a:latin typeface="Consolas" pitchFamily="49"/>
              </a:rPr>
              <a:t>();     </a:t>
            </a:r>
          </a:p>
          <a:p>
            <a:pPr marL="0" indent="0">
              <a:buNone/>
            </a:pPr>
            <a:r>
              <a:rPr lang="es-ES" sz="1633" dirty="0">
                <a:latin typeface="Consolas" pitchFamily="49"/>
              </a:rPr>
              <a:t>});</a:t>
            </a:r>
          </a:p>
          <a:p>
            <a:pPr lvl="0">
              <a:buSzPct val="45000"/>
              <a:buFont typeface="Wingdings" pitchFamily="2"/>
              <a:buChar char="§"/>
            </a:pPr>
            <a:endParaRPr lang="es-ES" sz="1905" dirty="0">
              <a:cs typeface="Tahoma" pitchFamily="2"/>
            </a:endParaRPr>
          </a:p>
        </p:txBody>
      </p:sp>
    </p:spTree>
    <p:extLst>
      <p:ext uri="{BB962C8B-B14F-4D97-AF65-F5344CB8AC3E}">
        <p14:creationId xmlns:p14="http://schemas.microsoft.com/office/powerpoint/2010/main" val="237073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Combinación de selectores</a:t>
            </a:r>
          </a:p>
        </p:txBody>
      </p:sp>
      <p:sp>
        <p:nvSpPr>
          <p:cNvPr id="3" name="Marcador de texto 2"/>
          <p:cNvSpPr txBox="1">
            <a:spLocks noGrp="1"/>
          </p:cNvSpPr>
          <p:nvPr>
            <p:ph idx="1"/>
          </p:nvPr>
        </p:nvSpPr>
        <p:spPr/>
        <p:txBody>
          <a:bodyPr/>
          <a:lstStyle/>
          <a:p>
            <a:pPr marL="0" indent="0">
              <a:buSzPct val="45000"/>
              <a:buNone/>
            </a:pPr>
            <a:r>
              <a:rPr lang="es-ES" sz="1905" dirty="0">
                <a:cs typeface="Tahoma" pitchFamily="2"/>
              </a:rPr>
              <a:t>$(“</a:t>
            </a:r>
            <a:r>
              <a:rPr lang="es-ES" sz="1905" dirty="0" err="1">
                <a:cs typeface="Tahoma" pitchFamily="2"/>
              </a:rPr>
              <a:t>table</a:t>
            </a:r>
            <a:r>
              <a:rPr lang="es-ES" sz="1905" dirty="0">
                <a:cs typeface="Tahoma" pitchFamily="2"/>
              </a:rPr>
              <a:t> </a:t>
            </a:r>
            <a:r>
              <a:rPr lang="es-ES" sz="1905" dirty="0" err="1">
                <a:cs typeface="Tahoma" pitchFamily="2"/>
              </a:rPr>
              <a:t>td</a:t>
            </a:r>
            <a:r>
              <a:rPr lang="es-ES" sz="1905" dirty="0">
                <a:cs typeface="Tahoma" pitchFamily="2"/>
              </a:rPr>
              <a:t>”)		Descendientes </a:t>
            </a:r>
          </a:p>
          <a:p>
            <a:pPr marL="0" indent="0">
              <a:buSzPct val="45000"/>
              <a:buNone/>
            </a:pPr>
            <a:endParaRPr lang="es-ES" sz="1905" dirty="0">
              <a:cs typeface="Tahoma" pitchFamily="2"/>
            </a:endParaRPr>
          </a:p>
          <a:p>
            <a:pPr marL="0" indent="0">
              <a:buSzPct val="45000"/>
              <a:buNone/>
            </a:pPr>
            <a:r>
              <a:rPr lang="es-ES" sz="1905" dirty="0">
                <a:cs typeface="Tahoma" pitchFamily="2"/>
              </a:rPr>
              <a:t>$(“</a:t>
            </a:r>
            <a:r>
              <a:rPr lang="es-ES" sz="1905" dirty="0" err="1">
                <a:cs typeface="Tahoma" pitchFamily="2"/>
              </a:rPr>
              <a:t>tr</a:t>
            </a:r>
            <a:r>
              <a:rPr lang="es-ES" sz="1905" dirty="0">
                <a:cs typeface="Tahoma" pitchFamily="2"/>
              </a:rPr>
              <a:t> &gt; </a:t>
            </a:r>
            <a:r>
              <a:rPr lang="es-ES" sz="1905" dirty="0" err="1">
                <a:cs typeface="Tahoma" pitchFamily="2"/>
              </a:rPr>
              <a:t>td</a:t>
            </a:r>
            <a:r>
              <a:rPr lang="es-ES" sz="1905" dirty="0">
                <a:cs typeface="Tahoma" pitchFamily="2"/>
              </a:rPr>
              <a:t>”)		Descendiente directo</a:t>
            </a:r>
          </a:p>
          <a:p>
            <a:pPr marL="0" indent="0">
              <a:buSzPct val="45000"/>
              <a:buNone/>
            </a:pPr>
            <a:endParaRPr lang="es-ES" sz="1905" dirty="0">
              <a:cs typeface="Tahoma" pitchFamily="2"/>
            </a:endParaRPr>
          </a:p>
          <a:p>
            <a:pPr marL="0" indent="0">
              <a:buSzPct val="45000"/>
              <a:buNone/>
            </a:pPr>
            <a:r>
              <a:rPr lang="es-ES" sz="1905" dirty="0">
                <a:cs typeface="Tahoma" pitchFamily="2"/>
              </a:rPr>
              <a:t>$(“</a:t>
            </a:r>
            <a:r>
              <a:rPr lang="es-ES" sz="1905" dirty="0" err="1">
                <a:cs typeface="Tahoma" pitchFamily="2"/>
              </a:rPr>
              <a:t>label</a:t>
            </a:r>
            <a:r>
              <a:rPr lang="es-ES" sz="1905" dirty="0">
                <a:cs typeface="Tahoma" pitchFamily="2"/>
              </a:rPr>
              <a:t> + input”) 	Adyacente inmediato</a:t>
            </a:r>
          </a:p>
          <a:p>
            <a:pPr marL="0" indent="0">
              <a:buSzPct val="45000"/>
              <a:buNone/>
            </a:pPr>
            <a:endParaRPr lang="es-ES" sz="1905" dirty="0">
              <a:cs typeface="Tahoma" pitchFamily="2"/>
            </a:endParaRPr>
          </a:p>
          <a:p>
            <a:pPr marL="0" indent="0">
              <a:buSzPct val="45000"/>
              <a:buNone/>
            </a:pPr>
            <a:r>
              <a:rPr lang="es-ES" sz="1905" dirty="0">
                <a:cs typeface="Tahoma" pitchFamily="2"/>
              </a:rPr>
              <a:t>$(“#</a:t>
            </a:r>
            <a:r>
              <a:rPr lang="es-ES" sz="1905" dirty="0" err="1">
                <a:cs typeface="Tahoma" pitchFamily="2"/>
              </a:rPr>
              <a:t>content</a:t>
            </a:r>
            <a:r>
              <a:rPr lang="es-ES" sz="1905" dirty="0">
                <a:cs typeface="Tahoma" pitchFamily="2"/>
              </a:rPr>
              <a:t> ~ div”)	Adyacente general</a:t>
            </a:r>
          </a:p>
        </p:txBody>
      </p:sp>
    </p:spTree>
    <p:extLst>
      <p:ext uri="{BB962C8B-B14F-4D97-AF65-F5344CB8AC3E}">
        <p14:creationId xmlns:p14="http://schemas.microsoft.com/office/powerpoint/2010/main" val="42724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Filtros jQuery</a:t>
            </a:r>
          </a:p>
        </p:txBody>
      </p:sp>
      <p:graphicFrame>
        <p:nvGraphicFramePr>
          <p:cNvPr id="3" name="Tabla 3">
            <a:extLst>
              <a:ext uri="{FF2B5EF4-FFF2-40B4-BE49-F238E27FC236}">
                <a16:creationId xmlns:a16="http://schemas.microsoft.com/office/drawing/2014/main" id="{00000000-0000-0000-0000-000000000000}"/>
              </a:ext>
            </a:extLst>
          </p:cNvPr>
          <p:cNvGraphicFramePr>
            <a:graphicFrameLocks noGrp="1"/>
          </p:cNvGraphicFramePr>
          <p:nvPr>
            <p:extLst>
              <p:ext uri="{D42A27DB-BD31-4B8C-83A1-F6EECF244321}">
                <p14:modId xmlns:p14="http://schemas.microsoft.com/office/powerpoint/2010/main" val="2472466330"/>
              </p:ext>
            </p:extLst>
          </p:nvPr>
        </p:nvGraphicFramePr>
        <p:xfrm>
          <a:off x="671306" y="668445"/>
          <a:ext cx="7801392" cy="4349776"/>
        </p:xfrm>
        <a:graphic>
          <a:graphicData uri="http://schemas.openxmlformats.org/drawingml/2006/table">
            <a:tbl>
              <a:tblPr bandRow="1">
                <a:effectLst/>
                <a:tableStyleId>{B301B821-A1FF-4177-AEE7-76D212191A09}</a:tableStyleId>
              </a:tblPr>
              <a:tblGrid>
                <a:gridCol w="2424974">
                  <a:extLst>
                    <a:ext uri="{9D8B030D-6E8A-4147-A177-3AD203B41FA5}">
                      <a16:colId xmlns:a16="http://schemas.microsoft.com/office/drawing/2014/main" val="29090310"/>
                    </a:ext>
                  </a:extLst>
                </a:gridCol>
                <a:gridCol w="5376418">
                  <a:extLst>
                    <a:ext uri="{9D8B030D-6E8A-4147-A177-3AD203B41FA5}">
                      <a16:colId xmlns:a16="http://schemas.microsoft.com/office/drawing/2014/main" val="4121765557"/>
                    </a:ext>
                  </a:extLst>
                </a:gridCol>
              </a:tblGrid>
              <a:tr h="269596">
                <a:tc>
                  <a:txBody>
                    <a:bodyPr/>
                    <a:lstStyle/>
                    <a:p>
                      <a:pPr lvl="0"/>
                      <a:r>
                        <a:rPr lang="es-ES" sz="1400" dirty="0"/>
                        <a:t>$("*")</a:t>
                      </a:r>
                      <a:endParaRPr lang="es-ES" sz="1400" b="0" dirty="0"/>
                    </a:p>
                  </a:txBody>
                  <a:tcPr marL="62215" marR="62215" marT="31107" marB="31107" anchor="ctr"/>
                </a:tc>
                <a:tc>
                  <a:txBody>
                    <a:bodyPr/>
                    <a:lstStyle/>
                    <a:p>
                      <a:pPr lvl="0"/>
                      <a:r>
                        <a:rPr lang="es-ES" sz="1400"/>
                        <a:t>Selecciona todos los elementos</a:t>
                      </a:r>
                      <a:endParaRPr lang="es-ES" sz="1400" b="0"/>
                    </a:p>
                  </a:txBody>
                  <a:tcPr marL="62215" marR="62215" marT="31107" marB="31107" anchor="ctr"/>
                </a:tc>
                <a:extLst>
                  <a:ext uri="{0D108BD9-81ED-4DB2-BD59-A6C34878D82A}">
                    <a16:rowId xmlns:a16="http://schemas.microsoft.com/office/drawing/2014/main" val="2719670820"/>
                  </a:ext>
                </a:extLst>
              </a:tr>
              <a:tr h="269596">
                <a:tc>
                  <a:txBody>
                    <a:bodyPr/>
                    <a:lstStyle/>
                    <a:p>
                      <a:pPr lvl="0"/>
                      <a:r>
                        <a:rPr lang="es-ES" sz="1400"/>
                        <a:t>$(this) </a:t>
                      </a:r>
                    </a:p>
                  </a:txBody>
                  <a:tcPr marL="62215" marR="62215" marT="31107" marB="31107" anchor="ctr"/>
                </a:tc>
                <a:tc>
                  <a:txBody>
                    <a:bodyPr/>
                    <a:lstStyle/>
                    <a:p>
                      <a:pPr lvl="0"/>
                      <a:r>
                        <a:rPr lang="es-ES" sz="1400"/>
                        <a:t>Selecciona el elemento  HTML actual </a:t>
                      </a:r>
                    </a:p>
                  </a:txBody>
                  <a:tcPr marL="62215" marR="62215" marT="31107" marB="31107" anchor="ctr"/>
                </a:tc>
                <a:extLst>
                  <a:ext uri="{0D108BD9-81ED-4DB2-BD59-A6C34878D82A}">
                    <a16:rowId xmlns:a16="http://schemas.microsoft.com/office/drawing/2014/main" val="3881418475"/>
                  </a:ext>
                </a:extLst>
              </a:tr>
              <a:tr h="476978">
                <a:tc>
                  <a:txBody>
                    <a:bodyPr/>
                    <a:lstStyle/>
                    <a:p>
                      <a:pPr lvl="0"/>
                      <a:r>
                        <a:rPr lang="es-ES" sz="1400"/>
                        <a:t>$("p.intro") </a:t>
                      </a:r>
                    </a:p>
                  </a:txBody>
                  <a:tcPr marL="62215" marR="62215" marT="31107" marB="31107" anchor="ctr"/>
                </a:tc>
                <a:tc>
                  <a:txBody>
                    <a:bodyPr/>
                    <a:lstStyle/>
                    <a:p>
                      <a:pPr lvl="0"/>
                      <a:r>
                        <a:rPr lang="es-ES" sz="1400"/>
                        <a:t>Selecciona todos los elementos  &lt;p&gt; con class="intro”</a:t>
                      </a:r>
                    </a:p>
                  </a:txBody>
                  <a:tcPr marL="62215" marR="62215" marT="31107" marB="31107" anchor="ctr"/>
                </a:tc>
                <a:extLst>
                  <a:ext uri="{0D108BD9-81ED-4DB2-BD59-A6C34878D82A}">
                    <a16:rowId xmlns:a16="http://schemas.microsoft.com/office/drawing/2014/main" val="1122321696"/>
                  </a:ext>
                </a:extLst>
              </a:tr>
              <a:tr h="269596">
                <a:tc>
                  <a:txBody>
                    <a:bodyPr/>
                    <a:lstStyle/>
                    <a:p>
                      <a:pPr lvl="0"/>
                      <a:r>
                        <a:rPr lang="es-ES" sz="1400"/>
                        <a:t>$("p:first") </a:t>
                      </a:r>
                    </a:p>
                  </a:txBody>
                  <a:tcPr marL="62215" marR="62215" marT="31107" marB="31107" anchor="ctr"/>
                </a:tc>
                <a:tc>
                  <a:txBody>
                    <a:bodyPr/>
                    <a:lstStyle/>
                    <a:p>
                      <a:pPr lvl="0"/>
                      <a:r>
                        <a:rPr lang="es-ES" sz="1400"/>
                        <a:t>Selecciona el  primer elemento &lt;p&gt; </a:t>
                      </a:r>
                    </a:p>
                  </a:txBody>
                  <a:tcPr marL="62215" marR="62215" marT="31107" marB="31107" anchor="ctr"/>
                </a:tc>
                <a:extLst>
                  <a:ext uri="{0D108BD9-81ED-4DB2-BD59-A6C34878D82A}">
                    <a16:rowId xmlns:a16="http://schemas.microsoft.com/office/drawing/2014/main" val="3605981329"/>
                  </a:ext>
                </a:extLst>
              </a:tr>
              <a:tr h="476978">
                <a:tc>
                  <a:txBody>
                    <a:bodyPr/>
                    <a:lstStyle/>
                    <a:p>
                      <a:pPr lvl="0"/>
                      <a:r>
                        <a:rPr lang="es-ES" sz="1400"/>
                        <a:t>$("ul li:first") </a:t>
                      </a:r>
                    </a:p>
                  </a:txBody>
                  <a:tcPr marL="62215" marR="62215" marT="31107" marB="31107" anchor="ctr"/>
                </a:tc>
                <a:tc>
                  <a:txBody>
                    <a:bodyPr/>
                    <a:lstStyle/>
                    <a:p>
                      <a:pPr lvl="0"/>
                      <a:r>
                        <a:rPr lang="es-ES" sz="1400"/>
                        <a:t>Selecciona el  primer elemento &lt;li&gt; del primer &lt;ul&gt; </a:t>
                      </a:r>
                    </a:p>
                  </a:txBody>
                  <a:tcPr marL="62215" marR="62215" marT="31107" marB="31107" anchor="ctr"/>
                </a:tc>
                <a:extLst>
                  <a:ext uri="{0D108BD9-81ED-4DB2-BD59-A6C34878D82A}">
                    <a16:rowId xmlns:a16="http://schemas.microsoft.com/office/drawing/2014/main" val="2950344772"/>
                  </a:ext>
                </a:extLst>
              </a:tr>
              <a:tr h="269596">
                <a:tc>
                  <a:txBody>
                    <a:bodyPr/>
                    <a:lstStyle/>
                    <a:p>
                      <a:pPr lvl="0"/>
                      <a:r>
                        <a:rPr lang="es-ES" sz="1400"/>
                        <a:t>$("ul li:first-child") </a:t>
                      </a:r>
                    </a:p>
                  </a:txBody>
                  <a:tcPr marL="62215" marR="62215" marT="31107" marB="31107" anchor="ctr"/>
                </a:tc>
                <a:tc>
                  <a:txBody>
                    <a:bodyPr/>
                    <a:lstStyle/>
                    <a:p>
                      <a:pPr lvl="0"/>
                      <a:r>
                        <a:rPr lang="es-ES" sz="1400"/>
                        <a:t>Selecciona el  primer elemento  &lt;li&gt; de cada &lt;ul&gt; </a:t>
                      </a:r>
                    </a:p>
                  </a:txBody>
                  <a:tcPr marL="62215" marR="62215" marT="31107" marB="31107" anchor="ctr"/>
                </a:tc>
                <a:extLst>
                  <a:ext uri="{0D108BD9-81ED-4DB2-BD59-A6C34878D82A}">
                    <a16:rowId xmlns:a16="http://schemas.microsoft.com/office/drawing/2014/main" val="504896091"/>
                  </a:ext>
                </a:extLst>
              </a:tr>
              <a:tr h="269596">
                <a:tc>
                  <a:txBody>
                    <a:bodyPr/>
                    <a:lstStyle/>
                    <a:p>
                      <a:pPr lvl="0"/>
                      <a:r>
                        <a:rPr lang="es-ES" sz="1400"/>
                        <a:t>$("[href]") </a:t>
                      </a:r>
                    </a:p>
                  </a:txBody>
                  <a:tcPr marL="62215" marR="62215" marT="31107" marB="31107" anchor="ctr"/>
                </a:tc>
                <a:tc>
                  <a:txBody>
                    <a:bodyPr/>
                    <a:lstStyle/>
                    <a:p>
                      <a:pPr lvl="0"/>
                      <a:r>
                        <a:rPr lang="es-ES" sz="1400"/>
                        <a:t>Selecciona todos los elementos  con atributo href </a:t>
                      </a:r>
                    </a:p>
                  </a:txBody>
                  <a:tcPr marL="62215" marR="62215" marT="31107" marB="31107" anchor="ctr"/>
                </a:tc>
                <a:extLst>
                  <a:ext uri="{0D108BD9-81ED-4DB2-BD59-A6C34878D82A}">
                    <a16:rowId xmlns:a16="http://schemas.microsoft.com/office/drawing/2014/main" val="739095492"/>
                  </a:ext>
                </a:extLst>
              </a:tr>
              <a:tr h="476978">
                <a:tc>
                  <a:txBody>
                    <a:bodyPr/>
                    <a:lstStyle/>
                    <a:p>
                      <a:pPr lvl="0"/>
                      <a:r>
                        <a:rPr lang="es-ES" sz="1400"/>
                        <a:t>$("a[target='_blank']") </a:t>
                      </a:r>
                    </a:p>
                  </a:txBody>
                  <a:tcPr marL="62215" marR="62215" marT="31107" marB="31107" anchor="ctr"/>
                </a:tc>
                <a:tc>
                  <a:txBody>
                    <a:bodyPr/>
                    <a:lstStyle/>
                    <a:p>
                      <a:pPr lvl="0"/>
                      <a:r>
                        <a:rPr lang="es-ES" sz="1400"/>
                        <a:t>Selecciona todos los elementos &lt;a&gt; con un atributo target con valor igual a "_blank" </a:t>
                      </a:r>
                    </a:p>
                  </a:txBody>
                  <a:tcPr marL="62215" marR="62215" marT="31107" marB="31107" anchor="ctr"/>
                </a:tc>
                <a:extLst>
                  <a:ext uri="{0D108BD9-81ED-4DB2-BD59-A6C34878D82A}">
                    <a16:rowId xmlns:a16="http://schemas.microsoft.com/office/drawing/2014/main" val="1816406011"/>
                  </a:ext>
                </a:extLst>
              </a:tr>
              <a:tr h="476978">
                <a:tc>
                  <a:txBody>
                    <a:bodyPr/>
                    <a:lstStyle/>
                    <a:p>
                      <a:pPr lvl="0"/>
                      <a:r>
                        <a:rPr lang="es-ES" sz="1400"/>
                        <a:t>$("a[target!='_blank']") </a:t>
                      </a:r>
                    </a:p>
                  </a:txBody>
                  <a:tcPr marL="62215" marR="62215" marT="31107" marB="31107" anchor="ctr"/>
                </a:tc>
                <a:tc>
                  <a:txBody>
                    <a:bodyPr/>
                    <a:lstStyle/>
                    <a:p>
                      <a:pPr lvl="0"/>
                      <a:r>
                        <a:rPr lang="es-ES" sz="1400"/>
                        <a:t>Selecciona todos los elementos  &lt;a&gt; con un atributo target cuyo valor no sea igual a "_blank" </a:t>
                      </a:r>
                    </a:p>
                  </a:txBody>
                  <a:tcPr marL="62215" marR="62215" marT="31107" marB="31107" anchor="ctr"/>
                </a:tc>
                <a:extLst>
                  <a:ext uri="{0D108BD9-81ED-4DB2-BD59-A6C34878D82A}">
                    <a16:rowId xmlns:a16="http://schemas.microsoft.com/office/drawing/2014/main" val="1580006060"/>
                  </a:ext>
                </a:extLst>
              </a:tr>
              <a:tr h="476978">
                <a:tc>
                  <a:txBody>
                    <a:bodyPr/>
                    <a:lstStyle/>
                    <a:p>
                      <a:pPr lvl="0"/>
                      <a:r>
                        <a:rPr lang="es-ES" sz="1400"/>
                        <a:t>$(":button") </a:t>
                      </a:r>
                    </a:p>
                  </a:txBody>
                  <a:tcPr marL="62215" marR="62215" marT="31107" marB="31107" anchor="ctr"/>
                </a:tc>
                <a:tc>
                  <a:txBody>
                    <a:bodyPr/>
                    <a:lstStyle/>
                    <a:p>
                      <a:pPr lvl="0"/>
                      <a:r>
                        <a:rPr lang="es-ES" sz="1400"/>
                        <a:t>Selecciona todos los elementos  &lt;button&gt; y elementos &lt;input&gt; de tipo="button" </a:t>
                      </a:r>
                    </a:p>
                  </a:txBody>
                  <a:tcPr marL="62215" marR="62215" marT="31107" marB="31107" anchor="ctr"/>
                </a:tc>
                <a:extLst>
                  <a:ext uri="{0D108BD9-81ED-4DB2-BD59-A6C34878D82A}">
                    <a16:rowId xmlns:a16="http://schemas.microsoft.com/office/drawing/2014/main" val="1675186749"/>
                  </a:ext>
                </a:extLst>
              </a:tr>
              <a:tr h="269596">
                <a:tc>
                  <a:txBody>
                    <a:bodyPr/>
                    <a:lstStyle/>
                    <a:p>
                      <a:pPr lvl="0"/>
                      <a:r>
                        <a:rPr lang="es-ES" sz="1400"/>
                        <a:t>$("tr:even") </a:t>
                      </a:r>
                    </a:p>
                  </a:txBody>
                  <a:tcPr marL="62215" marR="62215" marT="31107" marB="31107" anchor="ctr"/>
                </a:tc>
                <a:tc>
                  <a:txBody>
                    <a:bodyPr/>
                    <a:lstStyle/>
                    <a:p>
                      <a:pPr lvl="0"/>
                      <a:r>
                        <a:rPr lang="es-ES" sz="1400"/>
                        <a:t>Selecciona todos los elementos  &lt;tr&gt;  pares </a:t>
                      </a:r>
                    </a:p>
                  </a:txBody>
                  <a:tcPr marL="62215" marR="62215" marT="31107" marB="31107" anchor="ctr"/>
                </a:tc>
                <a:extLst>
                  <a:ext uri="{0D108BD9-81ED-4DB2-BD59-A6C34878D82A}">
                    <a16:rowId xmlns:a16="http://schemas.microsoft.com/office/drawing/2014/main" val="398546230"/>
                  </a:ext>
                </a:extLst>
              </a:tr>
              <a:tr h="269596">
                <a:tc>
                  <a:txBody>
                    <a:bodyPr/>
                    <a:lstStyle/>
                    <a:p>
                      <a:pPr lvl="0"/>
                      <a:r>
                        <a:rPr lang="es-ES" sz="1400"/>
                        <a:t>$("tr:odd") </a:t>
                      </a:r>
                    </a:p>
                  </a:txBody>
                  <a:tcPr marL="62215" marR="62215" marT="31107" marB="31107" anchor="ctr"/>
                </a:tc>
                <a:tc>
                  <a:txBody>
                    <a:bodyPr/>
                    <a:lstStyle/>
                    <a:p>
                      <a:pPr lvl="0"/>
                      <a:r>
                        <a:rPr lang="es-ES" sz="1400" dirty="0"/>
                        <a:t>Selecciona todos los elementos  &lt;</a:t>
                      </a:r>
                      <a:r>
                        <a:rPr lang="es-ES" sz="1400" dirty="0" err="1"/>
                        <a:t>tr</a:t>
                      </a:r>
                      <a:r>
                        <a:rPr lang="es-ES" sz="1400" dirty="0"/>
                        <a:t>&gt;  impares </a:t>
                      </a:r>
                    </a:p>
                  </a:txBody>
                  <a:tcPr marL="62215" marR="62215" marT="31107" marB="31107" anchor="ctr"/>
                </a:tc>
                <a:extLst>
                  <a:ext uri="{0D108BD9-81ED-4DB2-BD59-A6C34878D82A}">
                    <a16:rowId xmlns:a16="http://schemas.microsoft.com/office/drawing/2014/main" val="3513884384"/>
                  </a:ext>
                </a:extLst>
              </a:tr>
            </a:tbl>
          </a:graphicData>
        </a:graphic>
      </p:graphicFrame>
    </p:spTree>
    <p:extLst>
      <p:ext uri="{BB962C8B-B14F-4D97-AF65-F5344CB8AC3E}">
        <p14:creationId xmlns:p14="http://schemas.microsoft.com/office/powerpoint/2010/main" val="150436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Funciones para recorrer el DOM</a:t>
            </a:r>
          </a:p>
        </p:txBody>
      </p:sp>
      <p:sp>
        <p:nvSpPr>
          <p:cNvPr id="3" name="Marcador de texto 2"/>
          <p:cNvSpPr txBox="1">
            <a:spLocks noGrp="1"/>
          </p:cNvSpPr>
          <p:nvPr>
            <p:ph idx="1"/>
          </p:nvPr>
        </p:nvSpPr>
        <p:spPr/>
        <p:txBody>
          <a:bodyPr/>
          <a:lstStyle/>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find</a:t>
            </a:r>
            <a:r>
              <a:rPr lang="es-ES" sz="1905" dirty="0">
                <a:latin typeface="Consolas" panose="020B0609020204030204" pitchFamily="49" charset="0"/>
              </a:rPr>
              <a:t>(selector)	</a:t>
            </a:r>
            <a:r>
              <a:rPr lang="es-ES" sz="1905" dirty="0"/>
              <a:t>	Elementos que coinciden con la búsqueda</a:t>
            </a:r>
          </a:p>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parent</a:t>
            </a:r>
            <a:r>
              <a:rPr lang="es-ES" sz="1905" dirty="0">
                <a:latin typeface="Consolas" panose="020B0609020204030204" pitchFamily="49" charset="0"/>
              </a:rPr>
              <a:t>()</a:t>
            </a:r>
            <a:r>
              <a:rPr lang="es-ES" sz="1905" dirty="0"/>
              <a:t>			Retorna el elemento padre de cada elemento</a:t>
            </a:r>
          </a:p>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parents</a:t>
            </a:r>
            <a:r>
              <a:rPr lang="es-ES" sz="1905" dirty="0">
                <a:latin typeface="Consolas" panose="020B0609020204030204" pitchFamily="49" charset="0"/>
              </a:rPr>
              <a:t>(selector)</a:t>
            </a:r>
            <a:r>
              <a:rPr lang="es-ES" sz="1905" dirty="0"/>
              <a:t>	</a:t>
            </a:r>
            <a:r>
              <a:rPr lang="es-ES" sz="1905" dirty="0" err="1"/>
              <a:t>Elementros</a:t>
            </a:r>
            <a:r>
              <a:rPr lang="es-ES" sz="1905" dirty="0"/>
              <a:t> padres que cumplen</a:t>
            </a:r>
          </a:p>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children</a:t>
            </a:r>
            <a:r>
              <a:rPr lang="es-ES" sz="1905" dirty="0">
                <a:latin typeface="Consolas" panose="020B0609020204030204" pitchFamily="49" charset="0"/>
              </a:rPr>
              <a:t>()		</a:t>
            </a:r>
            <a:r>
              <a:rPr lang="es-ES" sz="1905" dirty="0"/>
              <a:t>	Retorna el hijo de cada elemento</a:t>
            </a:r>
          </a:p>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next</a:t>
            </a:r>
            <a:r>
              <a:rPr lang="es-ES" sz="1905" dirty="0">
                <a:latin typeface="Consolas" panose="020B0609020204030204" pitchFamily="49" charset="0"/>
              </a:rPr>
              <a:t>()</a:t>
            </a:r>
            <a:r>
              <a:rPr lang="es-ES" sz="1905" dirty="0"/>
              <a:t>			Obtiene el siguiente elemento</a:t>
            </a:r>
          </a:p>
          <a:p>
            <a:pPr marL="0" indent="0">
              <a:buClr>
                <a:srgbClr val="E6E6E6"/>
              </a:buClr>
              <a:buSzPct val="45000"/>
              <a:buNone/>
            </a:pPr>
            <a:r>
              <a:rPr lang="es-ES" sz="1905" dirty="0">
                <a:latin typeface="Consolas" panose="020B0609020204030204" pitchFamily="49" charset="0"/>
              </a:rPr>
              <a:t>.</a:t>
            </a:r>
            <a:r>
              <a:rPr lang="es-ES" sz="1905" dirty="0" err="1">
                <a:latin typeface="Consolas" panose="020B0609020204030204" pitchFamily="49" charset="0"/>
              </a:rPr>
              <a:t>prev</a:t>
            </a:r>
            <a:r>
              <a:rPr lang="es-ES" sz="1905" dirty="0">
                <a:latin typeface="Consolas" panose="020B0609020204030204" pitchFamily="49" charset="0"/>
              </a:rPr>
              <a:t>()</a:t>
            </a:r>
            <a:r>
              <a:rPr lang="es-ES" sz="1905" dirty="0"/>
              <a:t>			Obtiene el elemento anterior</a:t>
            </a:r>
          </a:p>
        </p:txBody>
      </p:sp>
    </p:spTree>
    <p:extLst>
      <p:ext uri="{BB962C8B-B14F-4D97-AF65-F5344CB8AC3E}">
        <p14:creationId xmlns:p14="http://schemas.microsoft.com/office/powerpoint/2010/main" val="30023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Funciones jQuery</a:t>
            </a:r>
          </a:p>
        </p:txBody>
      </p:sp>
      <p:sp>
        <p:nvSpPr>
          <p:cNvPr id="3" name="Marcador de texto 2"/>
          <p:cNvSpPr txBox="1">
            <a:spLocks noGrp="1"/>
          </p:cNvSpPr>
          <p:nvPr>
            <p:ph idx="1"/>
          </p:nvPr>
        </p:nvSpPr>
        <p:spPr/>
        <p:txBody>
          <a:bodyPr/>
          <a:lstStyle/>
          <a:p>
            <a:pPr lvl="0">
              <a:buClr>
                <a:srgbClr val="E6E6E6"/>
              </a:buClr>
              <a:buSzPct val="45000"/>
              <a:buFont typeface="StarSymbol"/>
              <a:buChar char="●"/>
            </a:pPr>
            <a:r>
              <a:rPr lang="es-ES" sz="2177" dirty="0"/>
              <a:t>.</a:t>
            </a:r>
            <a:r>
              <a:rPr lang="es-ES" sz="1905" dirty="0" err="1">
                <a:latin typeface="Consolas" panose="020B0609020204030204" pitchFamily="49" charset="0"/>
              </a:rPr>
              <a:t>each</a:t>
            </a:r>
            <a:r>
              <a:rPr lang="es-ES" sz="1905" dirty="0">
                <a:latin typeface="Consolas" panose="020B0609020204030204" pitchFamily="49" charset="0"/>
              </a:rPr>
              <a:t>()</a:t>
            </a:r>
            <a:r>
              <a:rPr lang="es-ES" sz="2177" dirty="0"/>
              <a:t>		Itera sobre cada elemento</a:t>
            </a:r>
          </a:p>
          <a:p>
            <a:pPr lvl="0">
              <a:buClr>
                <a:srgbClr val="E6E6E6"/>
              </a:buClr>
              <a:buSzPct val="45000"/>
              <a:buFont typeface="StarSymbol"/>
              <a:buChar char="●"/>
            </a:pPr>
            <a:r>
              <a:rPr lang="es-ES" sz="2177" dirty="0"/>
              <a:t>.</a:t>
            </a:r>
            <a:r>
              <a:rPr lang="es-ES" sz="1905" dirty="0" err="1">
                <a:latin typeface="Consolas" panose="020B0609020204030204" pitchFamily="49" charset="0"/>
              </a:rPr>
              <a:t>size</a:t>
            </a:r>
            <a:r>
              <a:rPr lang="es-ES" sz="1905" dirty="0">
                <a:latin typeface="Consolas" panose="020B0609020204030204" pitchFamily="49" charset="0"/>
              </a:rPr>
              <a:t>()</a:t>
            </a:r>
            <a:r>
              <a:rPr lang="es-ES" sz="2177" dirty="0"/>
              <a:t>		Devuelve la cantidad de elementos</a:t>
            </a:r>
          </a:p>
          <a:p>
            <a:pPr lvl="0">
              <a:buClr>
                <a:srgbClr val="E6E6E6"/>
              </a:buClr>
              <a:buSzPct val="45000"/>
              <a:buFont typeface="StarSymbol"/>
              <a:buChar char="●"/>
            </a:pPr>
            <a:r>
              <a:rPr lang="es-ES" sz="2177" dirty="0"/>
              <a:t>.</a:t>
            </a:r>
            <a:r>
              <a:rPr lang="es-ES" sz="1905" dirty="0" err="1">
                <a:latin typeface="Consolas" panose="020B0609020204030204" pitchFamily="49" charset="0"/>
              </a:rPr>
              <a:t>get</a:t>
            </a:r>
            <a:r>
              <a:rPr lang="es-ES" sz="1905" dirty="0">
                <a:latin typeface="Consolas" panose="020B0609020204030204" pitchFamily="49" charset="0"/>
              </a:rPr>
              <a:t>(n)</a:t>
            </a:r>
            <a:r>
              <a:rPr lang="es-ES" sz="2177" dirty="0"/>
              <a:t>		Obtiene el elemento n (:</a:t>
            </a:r>
            <a:r>
              <a:rPr lang="es-ES" sz="2177" dirty="0" err="1"/>
              <a:t>nth</a:t>
            </a:r>
            <a:r>
              <a:rPr lang="es-ES" sz="2177" dirty="0"/>
              <a:t>)</a:t>
            </a:r>
          </a:p>
          <a:p>
            <a:pPr lvl="0">
              <a:buClr>
                <a:srgbClr val="E6E6E6"/>
              </a:buClr>
              <a:buSzPct val="45000"/>
              <a:buFont typeface="StarSymbol"/>
              <a:buChar char="●"/>
            </a:pPr>
            <a:r>
              <a:rPr lang="es-ES" sz="2177" dirty="0"/>
              <a:t>.</a:t>
            </a:r>
            <a:r>
              <a:rPr lang="es-ES" sz="1905" dirty="0" err="1">
                <a:latin typeface="Consolas" panose="020B0609020204030204" pitchFamily="49" charset="0"/>
              </a:rPr>
              <a:t>slice</a:t>
            </a:r>
            <a:r>
              <a:rPr lang="es-ES" sz="1905" dirty="0">
                <a:latin typeface="Consolas" panose="020B0609020204030204" pitchFamily="49" charset="0"/>
              </a:rPr>
              <a:t>(</a:t>
            </a:r>
            <a:r>
              <a:rPr lang="es-ES" sz="1905" dirty="0" err="1">
                <a:latin typeface="Consolas" panose="020B0609020204030204" pitchFamily="49" charset="0"/>
              </a:rPr>
              <a:t>n,m</a:t>
            </a:r>
            <a:r>
              <a:rPr lang="es-ES" sz="1905" dirty="0">
                <a:latin typeface="Consolas" panose="020B0609020204030204" pitchFamily="49" charset="0"/>
              </a:rPr>
              <a:t>)</a:t>
            </a:r>
            <a:r>
              <a:rPr lang="es-ES" sz="2177" dirty="0"/>
              <a:t>	Obtiene desde n hasta m-1</a:t>
            </a:r>
          </a:p>
          <a:p>
            <a:pPr lvl="0">
              <a:buClr>
                <a:srgbClr val="E6E6E6"/>
              </a:buClr>
              <a:buSzPct val="45000"/>
              <a:buFont typeface="StarSymbol"/>
              <a:buChar char="●"/>
            </a:pPr>
            <a:r>
              <a:rPr lang="es-ES" sz="2177" dirty="0"/>
              <a:t>.</a:t>
            </a:r>
            <a:r>
              <a:rPr lang="es-ES" sz="1905" dirty="0" err="1">
                <a:latin typeface="Consolas" panose="020B0609020204030204" pitchFamily="49" charset="0"/>
              </a:rPr>
              <a:t>not</a:t>
            </a:r>
            <a:r>
              <a:rPr lang="es-ES" sz="1905" dirty="0">
                <a:latin typeface="Consolas" panose="020B0609020204030204" pitchFamily="49" charset="0"/>
              </a:rPr>
              <a:t>('p')</a:t>
            </a:r>
            <a:r>
              <a:rPr lang="es-ES" sz="2177" dirty="0"/>
              <a:t>		No incluye los elementos p</a:t>
            </a:r>
          </a:p>
          <a:p>
            <a:pPr lvl="0">
              <a:buClr>
                <a:srgbClr val="E6E6E6"/>
              </a:buClr>
              <a:buSzPct val="45000"/>
              <a:buFont typeface="StarSymbol"/>
              <a:buChar char="●"/>
            </a:pPr>
            <a:r>
              <a:rPr lang="es-ES" sz="2177" dirty="0"/>
              <a:t>.</a:t>
            </a:r>
            <a:r>
              <a:rPr lang="es-ES" sz="1905" dirty="0" err="1">
                <a:latin typeface="Consolas" panose="020B0609020204030204" pitchFamily="49" charset="0"/>
              </a:rPr>
              <a:t>add</a:t>
            </a:r>
            <a:r>
              <a:rPr lang="es-ES" sz="1905" dirty="0">
                <a:latin typeface="Consolas" panose="020B0609020204030204" pitchFamily="49" charset="0"/>
              </a:rPr>
              <a:t>('p')</a:t>
            </a:r>
            <a:r>
              <a:rPr lang="es-ES" sz="2177" dirty="0"/>
              <a:t>		Agrega el elemento p</a:t>
            </a:r>
          </a:p>
          <a:p>
            <a:pPr lvl="0">
              <a:buClr>
                <a:srgbClr val="E6E6E6"/>
              </a:buClr>
              <a:buSzPct val="45000"/>
              <a:buFont typeface="StarSymbol"/>
              <a:buChar char="●"/>
            </a:pPr>
            <a:r>
              <a:rPr lang="es-ES" sz="2177" dirty="0"/>
              <a:t>.</a:t>
            </a:r>
            <a:r>
              <a:rPr lang="es-ES" sz="1905" dirty="0" err="1">
                <a:latin typeface="Consolas" panose="020B0609020204030204" pitchFamily="49" charset="0"/>
              </a:rPr>
              <a:t>remove</a:t>
            </a:r>
            <a:r>
              <a:rPr lang="es-ES" sz="1905" dirty="0">
                <a:latin typeface="Consolas" panose="020B0609020204030204" pitchFamily="49" charset="0"/>
              </a:rPr>
              <a:t>()	</a:t>
            </a:r>
            <a:r>
              <a:rPr lang="es-ES" sz="2177" dirty="0"/>
              <a:t>	Elimina todos los elementos del DOM</a:t>
            </a:r>
          </a:p>
          <a:p>
            <a:pPr lvl="0">
              <a:buClr>
                <a:srgbClr val="E6E6E6"/>
              </a:buClr>
              <a:buSzPct val="45000"/>
              <a:buFont typeface="StarSymbol"/>
              <a:buChar char="●"/>
            </a:pPr>
            <a:r>
              <a:rPr lang="es-ES" sz="2177" dirty="0"/>
              <a:t>.</a:t>
            </a:r>
            <a:r>
              <a:rPr lang="es-ES" sz="1905" dirty="0" err="1">
                <a:latin typeface="Consolas" panose="020B0609020204030204" pitchFamily="49" charset="0"/>
              </a:rPr>
              <a:t>empty</a:t>
            </a:r>
            <a:r>
              <a:rPr lang="es-ES" sz="1905" dirty="0">
                <a:latin typeface="Consolas" panose="020B0609020204030204" pitchFamily="49" charset="0"/>
              </a:rPr>
              <a:t>()</a:t>
            </a:r>
            <a:r>
              <a:rPr lang="es-ES" sz="2177" dirty="0"/>
              <a:t>		Elimina el contenido de todos los elementos</a:t>
            </a:r>
          </a:p>
        </p:txBody>
      </p:sp>
    </p:spTree>
    <p:extLst>
      <p:ext uri="{BB962C8B-B14F-4D97-AF65-F5344CB8AC3E}">
        <p14:creationId xmlns:p14="http://schemas.microsoft.com/office/powerpoint/2010/main" val="329192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Iteraciones. Recorrer un array</a:t>
            </a:r>
          </a:p>
        </p:txBody>
      </p:sp>
      <p:sp>
        <p:nvSpPr>
          <p:cNvPr id="3" name="Marcador de texto 2"/>
          <p:cNvSpPr txBox="1">
            <a:spLocks noGrp="1"/>
          </p:cNvSpPr>
          <p:nvPr>
            <p:ph idx="1"/>
          </p:nvPr>
        </p:nvSpPr>
        <p:spPr/>
        <p:txBody>
          <a:bodyPr/>
          <a:lstStyle/>
          <a:p>
            <a:pPr marL="0" lvl="0" indent="0">
              <a:buClr>
                <a:srgbClr val="E6E6E6"/>
              </a:buClr>
              <a:buSzPct val="45000"/>
              <a:buNone/>
            </a:pPr>
            <a:r>
              <a:rPr lang="es-ES" sz="1633" dirty="0" err="1">
                <a:latin typeface="Consolas" pitchFamily="49"/>
              </a:rPr>
              <a:t>var</a:t>
            </a:r>
            <a:r>
              <a:rPr lang="es-ES" sz="1633" dirty="0">
                <a:latin typeface="Consolas" pitchFamily="49"/>
              </a:rPr>
              <a:t> </a:t>
            </a:r>
            <a:r>
              <a:rPr lang="es-ES" sz="1633" dirty="0" err="1">
                <a:latin typeface="Consolas" pitchFamily="49"/>
              </a:rPr>
              <a:t>arr</a:t>
            </a:r>
            <a:r>
              <a:rPr lang="es-ES" sz="1633" dirty="0">
                <a:latin typeface="Consolas" pitchFamily="49"/>
              </a:rPr>
              <a:t> = [4,5,6];</a:t>
            </a:r>
          </a:p>
          <a:p>
            <a:pPr marL="0" lvl="0" indent="0">
              <a:buClr>
                <a:srgbClr val="E6E6E6"/>
              </a:buClr>
              <a:buSzPct val="45000"/>
              <a:buNone/>
            </a:pPr>
            <a:r>
              <a:rPr lang="es-ES" sz="1633" dirty="0" err="1">
                <a:latin typeface="Consolas" pitchFamily="49"/>
              </a:rPr>
              <a:t>for</a:t>
            </a:r>
            <a:r>
              <a:rPr lang="es-ES" sz="1633" dirty="0">
                <a:latin typeface="Consolas" pitchFamily="49"/>
              </a:rPr>
              <a:t>(</a:t>
            </a:r>
            <a:r>
              <a:rPr lang="es-ES" sz="1633" dirty="0" err="1">
                <a:latin typeface="Consolas" pitchFamily="49"/>
              </a:rPr>
              <a:t>var</a:t>
            </a:r>
            <a:r>
              <a:rPr lang="es-ES" sz="1633" dirty="0">
                <a:latin typeface="Consolas" pitchFamily="49"/>
              </a:rPr>
              <a:t> i=0; i&lt;</a:t>
            </a:r>
            <a:r>
              <a:rPr lang="es-ES" sz="1633" dirty="0" err="1">
                <a:latin typeface="Consolas" pitchFamily="49"/>
              </a:rPr>
              <a:t>arr.length</a:t>
            </a:r>
            <a:r>
              <a:rPr lang="es-ES" sz="1633" dirty="0">
                <a:latin typeface="Consolas" pitchFamily="49"/>
              </a:rPr>
              <a:t>; i++) {</a:t>
            </a:r>
          </a:p>
          <a:p>
            <a:pPr marL="0" lvl="0" indent="0">
              <a:buClr>
                <a:srgbClr val="E6E6E6"/>
              </a:buClr>
              <a:buSzPct val="45000"/>
              <a:buNone/>
            </a:pPr>
            <a:r>
              <a:rPr lang="es-ES" sz="1633" dirty="0">
                <a:latin typeface="Consolas" pitchFamily="49"/>
              </a:rPr>
              <a:t>  console.log(</a:t>
            </a:r>
            <a:r>
              <a:rPr lang="es-ES" sz="1633" dirty="0" err="1">
                <a:latin typeface="Consolas" pitchFamily="49"/>
              </a:rPr>
              <a:t>arr</a:t>
            </a:r>
            <a:r>
              <a:rPr lang="es-ES" sz="1633" dirty="0">
                <a:latin typeface="Consolas" pitchFamily="49"/>
              </a:rPr>
              <a:t>[i]);</a:t>
            </a:r>
          </a:p>
          <a:p>
            <a:pPr marL="0" lvl="0" indent="0">
              <a:buClr>
                <a:srgbClr val="E6E6E6"/>
              </a:buClr>
              <a:buSzPct val="45000"/>
              <a:buNone/>
            </a:pPr>
            <a:r>
              <a:rPr lang="es-ES" sz="1633" dirty="0">
                <a:latin typeface="Consolas" pitchFamily="49"/>
              </a:rPr>
              <a:t>}</a:t>
            </a:r>
          </a:p>
          <a:p>
            <a:pPr marL="0" lvl="0" indent="0">
              <a:buClr>
                <a:srgbClr val="E6E6E6"/>
              </a:buClr>
              <a:buSzPct val="45000"/>
              <a:buNone/>
            </a:pPr>
            <a:endParaRPr lang="es-ES" sz="1633" dirty="0">
              <a:latin typeface="Consolas" pitchFamily="49"/>
            </a:endParaRPr>
          </a:p>
          <a:p>
            <a:pPr marL="0" lvl="0" indent="0">
              <a:buClr>
                <a:srgbClr val="E6E6E6"/>
              </a:buClr>
              <a:buSzPct val="45000"/>
              <a:buNone/>
            </a:pPr>
            <a:r>
              <a:rPr lang="es-ES" sz="1633" dirty="0" err="1">
                <a:latin typeface="Consolas" pitchFamily="49"/>
              </a:rPr>
              <a:t>arr.forEach</a:t>
            </a:r>
            <a:r>
              <a:rPr lang="es-ES" sz="1633" dirty="0">
                <a:latin typeface="Consolas" pitchFamily="49"/>
              </a:rPr>
              <a:t>( </a:t>
            </a:r>
            <a:r>
              <a:rPr lang="es-ES" sz="1633" dirty="0" err="1">
                <a:latin typeface="Consolas" pitchFamily="49"/>
              </a:rPr>
              <a:t>function</a:t>
            </a:r>
            <a:r>
              <a:rPr lang="es-ES" sz="1633" dirty="0">
                <a:latin typeface="Consolas" pitchFamily="49"/>
              </a:rPr>
              <a:t>(x){</a:t>
            </a:r>
          </a:p>
          <a:p>
            <a:pPr marL="0" lvl="0" indent="0">
              <a:buClr>
                <a:srgbClr val="E6E6E6"/>
              </a:buClr>
              <a:buSzPct val="45000"/>
              <a:buNone/>
            </a:pPr>
            <a:r>
              <a:rPr lang="es-ES" sz="1633" dirty="0">
                <a:latin typeface="Consolas" pitchFamily="49"/>
              </a:rPr>
              <a:t>  console.log(x);</a:t>
            </a:r>
          </a:p>
          <a:p>
            <a:pPr marL="0" lvl="0" indent="0">
              <a:buClr>
                <a:srgbClr val="E6E6E6"/>
              </a:buClr>
              <a:buSzPct val="45000"/>
              <a:buNone/>
            </a:pPr>
            <a:r>
              <a:rPr lang="es-ES" sz="1633" dirty="0">
                <a:latin typeface="Consolas" pitchFamily="49"/>
              </a:rPr>
              <a:t>});</a:t>
            </a:r>
          </a:p>
          <a:p>
            <a:pPr marL="0" lvl="0" indent="0">
              <a:buClr>
                <a:srgbClr val="E6E6E6"/>
              </a:buClr>
              <a:buSzPct val="45000"/>
              <a:buNone/>
            </a:pPr>
            <a:endParaRPr lang="es-ES" sz="1633" dirty="0">
              <a:latin typeface="Consolas" pitchFamily="49"/>
            </a:endParaRPr>
          </a:p>
          <a:p>
            <a:pPr marL="0" lvl="0" indent="0">
              <a:buClr>
                <a:srgbClr val="E6E6E6"/>
              </a:buClr>
              <a:buSzPct val="45000"/>
              <a:buNone/>
            </a:pPr>
            <a:r>
              <a:rPr lang="es-ES" sz="1633" dirty="0" err="1">
                <a:latin typeface="Consolas" pitchFamily="49"/>
              </a:rPr>
              <a:t>var</a:t>
            </a:r>
            <a:r>
              <a:rPr lang="es-ES" sz="1633" dirty="0">
                <a:latin typeface="Consolas" pitchFamily="49"/>
              </a:rPr>
              <a:t> ocultar = </a:t>
            </a:r>
            <a:r>
              <a:rPr lang="es-ES" sz="1633" dirty="0" err="1">
                <a:latin typeface="Consolas" pitchFamily="49"/>
              </a:rPr>
              <a:t>function</a:t>
            </a:r>
            <a:r>
              <a:rPr lang="es-ES" sz="1633" dirty="0">
                <a:latin typeface="Consolas" pitchFamily="49"/>
              </a:rPr>
              <a:t>(){ $(</a:t>
            </a:r>
            <a:r>
              <a:rPr lang="es-ES" sz="1633" dirty="0" err="1">
                <a:latin typeface="Consolas" pitchFamily="49"/>
              </a:rPr>
              <a:t>this</a:t>
            </a:r>
            <a:r>
              <a:rPr lang="es-ES" sz="1633" dirty="0">
                <a:latin typeface="Consolas" pitchFamily="49"/>
              </a:rPr>
              <a:t>).</a:t>
            </a:r>
            <a:r>
              <a:rPr lang="es-ES" sz="1633" dirty="0" err="1">
                <a:latin typeface="Consolas" pitchFamily="49"/>
              </a:rPr>
              <a:t>hide</a:t>
            </a:r>
            <a:r>
              <a:rPr lang="es-ES" sz="1633" dirty="0">
                <a:latin typeface="Consolas" pitchFamily="49"/>
              </a:rPr>
              <a:t>(); };</a:t>
            </a:r>
          </a:p>
          <a:p>
            <a:pPr marL="0" lvl="0" indent="0">
              <a:buClr>
                <a:srgbClr val="E6E6E6"/>
              </a:buClr>
              <a:buSzPct val="45000"/>
              <a:buNone/>
            </a:pPr>
            <a:r>
              <a:rPr lang="es-ES" sz="1633" dirty="0" err="1">
                <a:latin typeface="Consolas" pitchFamily="49"/>
              </a:rPr>
              <a:t>arr.forEach</a:t>
            </a:r>
            <a:r>
              <a:rPr lang="es-ES" sz="1633" dirty="0">
                <a:latin typeface="Consolas" pitchFamily="49"/>
              </a:rPr>
              <a:t>(ocultar);</a:t>
            </a:r>
          </a:p>
          <a:p>
            <a:pPr marL="0" lvl="0" indent="0">
              <a:buClr>
                <a:srgbClr val="E6E6E6"/>
              </a:buClr>
              <a:buSzPct val="45000"/>
              <a:buNone/>
            </a:pPr>
            <a:endParaRPr lang="es-ES" sz="1633" dirty="0">
              <a:latin typeface="Consolas" pitchFamily="49"/>
            </a:endParaRPr>
          </a:p>
        </p:txBody>
      </p:sp>
    </p:spTree>
    <p:extLst>
      <p:ext uri="{BB962C8B-B14F-4D97-AF65-F5344CB8AC3E}">
        <p14:creationId xmlns:p14="http://schemas.microsoft.com/office/powerpoint/2010/main" val="1863655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Iteraciones. Recorrer un resultado jQuery</a:t>
            </a:r>
          </a:p>
        </p:txBody>
      </p:sp>
      <p:sp>
        <p:nvSpPr>
          <p:cNvPr id="3" name="Marcador de texto 2"/>
          <p:cNvSpPr txBox="1">
            <a:spLocks noGrp="1"/>
          </p:cNvSpPr>
          <p:nvPr>
            <p:ph idx="1"/>
          </p:nvPr>
        </p:nvSpPr>
        <p:spPr/>
        <p:txBody>
          <a:bodyPr/>
          <a:lstStyle/>
          <a:p>
            <a:pPr lvl="0">
              <a:buSzPct val="45000"/>
              <a:buFont typeface="Wingdings" pitchFamily="2"/>
              <a:buChar char="§"/>
            </a:pPr>
            <a:r>
              <a:rPr lang="es-ES" sz="1905" dirty="0"/>
              <a:t>Dentro de un </a:t>
            </a:r>
            <a:r>
              <a:rPr lang="es-ES" sz="1905" dirty="0" err="1"/>
              <a:t>iterador</a:t>
            </a:r>
            <a:r>
              <a:rPr lang="es-ES" sz="1905" dirty="0"/>
              <a:t> </a:t>
            </a:r>
            <a:r>
              <a:rPr lang="es-ES" sz="1905" dirty="0" err="1"/>
              <a:t>jQuery</a:t>
            </a:r>
            <a:r>
              <a:rPr lang="es-ES" sz="1905" dirty="0"/>
              <a:t> usamos “</a:t>
            </a:r>
            <a:r>
              <a:rPr lang="es-ES" sz="1905" dirty="0" err="1"/>
              <a:t>this</a:t>
            </a:r>
            <a:r>
              <a:rPr lang="es-ES" sz="1905" dirty="0"/>
              <a:t>” como referencia a cada elemento</a:t>
            </a:r>
          </a:p>
          <a:p>
            <a:pPr lvl="0">
              <a:buSzPct val="45000"/>
              <a:buFont typeface="Wingdings" pitchFamily="2"/>
              <a:buChar char="§"/>
            </a:pPr>
            <a:endParaRPr lang="es-ES" sz="1905" dirty="0"/>
          </a:p>
          <a:p>
            <a:pPr lvl="0">
              <a:buSzPct val="45000"/>
              <a:buFont typeface="Wingdings" pitchFamily="2"/>
              <a:buChar char="§"/>
            </a:pPr>
            <a:r>
              <a:rPr lang="es-ES" sz="1905" dirty="0"/>
              <a:t>Si usamos los argumentos de la función, el  elemento es el segundo argumento</a:t>
            </a:r>
          </a:p>
          <a:p>
            <a:pPr lvl="0">
              <a:buClr>
                <a:srgbClr val="E6E6E6"/>
              </a:buClr>
              <a:buSzPct val="45000"/>
              <a:buFont typeface="StarSymbol"/>
              <a:buChar char="●"/>
            </a:pPr>
            <a:endParaRPr lang="es-ES" sz="1633" dirty="0">
              <a:latin typeface="Consolas" pitchFamily="49"/>
            </a:endParaRPr>
          </a:p>
          <a:p>
            <a:pPr lvl="0">
              <a:buClr>
                <a:srgbClr val="E6E6E6"/>
              </a:buClr>
              <a:buSzPct val="45000"/>
              <a:buFont typeface="StarSymbol"/>
              <a:buChar char="●"/>
            </a:pPr>
            <a:endParaRPr lang="es-ES" sz="1633" dirty="0">
              <a:latin typeface="Consolas" pitchFamily="49"/>
            </a:endParaRPr>
          </a:p>
          <a:p>
            <a:pPr marL="0" indent="0">
              <a:buNone/>
            </a:pPr>
            <a:r>
              <a:rPr lang="es-ES" sz="1633" dirty="0">
                <a:latin typeface="Consolas" pitchFamily="49"/>
              </a:rPr>
              <a:t>$(‘a’).</a:t>
            </a:r>
            <a:r>
              <a:rPr lang="es-ES" sz="1633" dirty="0" err="1">
                <a:latin typeface="Consolas" pitchFamily="49"/>
              </a:rPr>
              <a:t>each</a:t>
            </a:r>
            <a:r>
              <a:rPr lang="es-ES" sz="1633" dirty="0">
                <a:latin typeface="Consolas" pitchFamily="49"/>
              </a:rPr>
              <a:t>( </a:t>
            </a:r>
            <a:r>
              <a:rPr lang="es-ES" sz="1633" dirty="0" err="1">
                <a:latin typeface="Consolas" pitchFamily="49"/>
              </a:rPr>
              <a:t>function</a:t>
            </a:r>
            <a:r>
              <a:rPr lang="es-ES" sz="1633" dirty="0">
                <a:latin typeface="Consolas" pitchFamily="49"/>
              </a:rPr>
              <a:t>(</a:t>
            </a:r>
            <a:r>
              <a:rPr lang="es-ES" sz="1633" dirty="0" err="1">
                <a:latin typeface="Consolas" pitchFamily="49"/>
              </a:rPr>
              <a:t>index</a:t>
            </a:r>
            <a:r>
              <a:rPr lang="es-ES" sz="1633" dirty="0">
                <a:latin typeface="Consolas" pitchFamily="49"/>
              </a:rPr>
              <a:t>, </a:t>
            </a:r>
            <a:r>
              <a:rPr lang="es-ES" sz="1633" dirty="0" err="1">
                <a:latin typeface="Consolas" pitchFamily="49"/>
              </a:rPr>
              <a:t>element</a:t>
            </a:r>
            <a:r>
              <a:rPr lang="es-ES" sz="1633" dirty="0">
                <a:latin typeface="Consolas" pitchFamily="49"/>
              </a:rPr>
              <a:t>){</a:t>
            </a:r>
          </a:p>
          <a:p>
            <a:pPr marL="0" indent="0">
              <a:buNone/>
            </a:pPr>
            <a:r>
              <a:rPr lang="es-ES" sz="1633" dirty="0">
                <a:latin typeface="Consolas" pitchFamily="49"/>
              </a:rPr>
              <a:t>  console.log( $(</a:t>
            </a:r>
            <a:r>
              <a:rPr lang="es-ES" sz="1633" dirty="0" err="1">
                <a:latin typeface="Consolas" pitchFamily="49"/>
              </a:rPr>
              <a:t>this</a:t>
            </a:r>
            <a:r>
              <a:rPr lang="es-ES" sz="1633" dirty="0">
                <a:latin typeface="Consolas" pitchFamily="49"/>
              </a:rPr>
              <a:t>).</a:t>
            </a:r>
            <a:r>
              <a:rPr lang="es-ES" sz="1633" dirty="0" err="1">
                <a:latin typeface="Consolas" pitchFamily="49"/>
              </a:rPr>
              <a:t>css</a:t>
            </a:r>
            <a:r>
              <a:rPr lang="es-ES" sz="1633" dirty="0">
                <a:latin typeface="Consolas" pitchFamily="49"/>
              </a:rPr>
              <a:t>({color:’</a:t>
            </a:r>
            <a:r>
              <a:rPr lang="es-ES" sz="1633" dirty="0" err="1">
                <a:latin typeface="Consolas" pitchFamily="49"/>
              </a:rPr>
              <a:t>green</a:t>
            </a:r>
            <a:r>
              <a:rPr lang="es-ES" sz="1633" dirty="0">
                <a:latin typeface="Consolas" pitchFamily="49"/>
              </a:rPr>
              <a:t>’}));</a:t>
            </a:r>
          </a:p>
          <a:p>
            <a:pPr marL="0" indent="0">
              <a:buNone/>
            </a:pPr>
            <a:r>
              <a:rPr lang="es-ES" sz="1633" dirty="0">
                <a:latin typeface="Consolas" pitchFamily="49"/>
              </a:rPr>
              <a:t>});</a:t>
            </a:r>
          </a:p>
        </p:txBody>
      </p:sp>
    </p:spTree>
    <p:extLst>
      <p:ext uri="{BB962C8B-B14F-4D97-AF65-F5344CB8AC3E}">
        <p14:creationId xmlns:p14="http://schemas.microsoft.com/office/powerpoint/2010/main" val="35846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a:t>¿Para que sirve jQuery?</a:t>
            </a:r>
          </a:p>
        </p:txBody>
      </p:sp>
      <p:sp>
        <p:nvSpPr>
          <p:cNvPr id="3" name="Subtítulo 2"/>
          <p:cNvSpPr txBox="1">
            <a:spLocks noGrp="1"/>
          </p:cNvSpPr>
          <p:nvPr>
            <p:ph idx="1"/>
          </p:nvPr>
        </p:nvSpPr>
        <p:spPr>
          <a:xfrm>
            <a:off x="334221" y="884149"/>
            <a:ext cx="8657294" cy="1729442"/>
          </a:xfrm>
        </p:spPr>
        <p:txBody>
          <a:bodyPr anchor="t">
            <a:spAutoFit/>
          </a:bodyPr>
          <a:lstStyle/>
          <a:p>
            <a:pPr lvl="0">
              <a:buClr>
                <a:srgbClr val="000000"/>
              </a:buClr>
              <a:buSzPct val="45000"/>
              <a:buFont typeface="Wingdings" pitchFamily="2"/>
              <a:buChar char="§"/>
            </a:pPr>
            <a:r>
              <a:rPr lang="es-ES" sz="2177" dirty="0"/>
              <a:t>Homogeneizar programación distintos navegadores</a:t>
            </a:r>
          </a:p>
          <a:p>
            <a:pPr lvl="0">
              <a:buClr>
                <a:srgbClr val="000000"/>
              </a:buClr>
              <a:buSzPct val="45000"/>
              <a:buFont typeface="Wingdings" pitchFamily="2"/>
              <a:buChar char="§"/>
            </a:pPr>
            <a:r>
              <a:rPr lang="es-ES" sz="2177" dirty="0"/>
              <a:t>Manipulación DOM</a:t>
            </a:r>
          </a:p>
          <a:p>
            <a:pPr lvl="0">
              <a:buClr>
                <a:srgbClr val="000000"/>
              </a:buClr>
              <a:buSzPct val="45000"/>
              <a:buFont typeface="Wingdings" pitchFamily="2"/>
              <a:buChar char="§"/>
            </a:pPr>
            <a:r>
              <a:rPr lang="es-ES" sz="2177" dirty="0"/>
              <a:t>AJAX</a:t>
            </a:r>
          </a:p>
          <a:p>
            <a:pPr lvl="0">
              <a:buClr>
                <a:srgbClr val="000000"/>
              </a:buClr>
              <a:buSzPct val="45000"/>
              <a:buFont typeface="Wingdings" pitchFamily="2"/>
              <a:buChar char="§"/>
            </a:pPr>
            <a:r>
              <a:rPr lang="es-ES" sz="2177" dirty="0"/>
              <a:t>Interface de Usuario (manejar eventos)</a:t>
            </a:r>
          </a:p>
          <a:p>
            <a:pPr lvl="0">
              <a:buClr>
                <a:srgbClr val="000000"/>
              </a:buClr>
              <a:buSzPct val="45000"/>
              <a:buFont typeface="Wingdings" pitchFamily="2"/>
              <a:buChar char="§"/>
            </a:pPr>
            <a:r>
              <a:rPr lang="es-ES" sz="2177" dirty="0"/>
              <a:t>Animaciones</a:t>
            </a:r>
          </a:p>
        </p:txBody>
      </p:sp>
    </p:spTree>
    <p:extLst>
      <p:ext uri="{BB962C8B-B14F-4D97-AF65-F5344CB8AC3E}">
        <p14:creationId xmlns:p14="http://schemas.microsoft.com/office/powerpoint/2010/main" val="3030626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Propiedades del elemento this</a:t>
            </a:r>
          </a:p>
        </p:txBody>
      </p:sp>
      <p:sp>
        <p:nvSpPr>
          <p:cNvPr id="3" name="Marcador de texto 2"/>
          <p:cNvSpPr txBox="1">
            <a:spLocks noGrp="1"/>
          </p:cNvSpPr>
          <p:nvPr>
            <p:ph idx="1"/>
          </p:nvPr>
        </p:nvSpPr>
        <p:spPr/>
        <p:txBody>
          <a:bodyPr/>
          <a:lstStyle/>
          <a:p>
            <a:pPr lvl="0">
              <a:buClr>
                <a:srgbClr val="E6E6E6"/>
              </a:buClr>
              <a:buSzPct val="45000"/>
              <a:buFont typeface="StarSymbol"/>
              <a:buChar char="●"/>
            </a:pPr>
            <a:r>
              <a:rPr lang="es-ES" sz="2177" dirty="0" err="1"/>
              <a:t>this</a:t>
            </a:r>
            <a:r>
              <a:rPr lang="es-ES" sz="2177" dirty="0"/>
              <a:t>			El </a:t>
            </a:r>
            <a:r>
              <a:rPr lang="es-ES" sz="2177" dirty="0" err="1"/>
              <a:t>objecto</a:t>
            </a:r>
            <a:r>
              <a:rPr lang="es-ES" sz="2177" dirty="0"/>
              <a:t> en sí (</a:t>
            </a:r>
            <a:r>
              <a:rPr lang="es-ES" sz="2177" dirty="0" err="1"/>
              <a:t>NodeElement</a:t>
            </a:r>
            <a:r>
              <a:rPr lang="es-ES" sz="2177" dirty="0"/>
              <a:t>)</a:t>
            </a:r>
          </a:p>
          <a:p>
            <a:pPr lvl="0">
              <a:buClr>
                <a:srgbClr val="E6E6E6"/>
              </a:buClr>
              <a:buSzPct val="45000"/>
              <a:buFont typeface="StarSymbol"/>
              <a:buChar char="●"/>
            </a:pPr>
            <a:r>
              <a:rPr lang="es-ES" sz="2177" dirty="0"/>
              <a:t>this.id		El id del objeto</a:t>
            </a:r>
          </a:p>
          <a:p>
            <a:pPr lvl="0">
              <a:buClr>
                <a:srgbClr val="E6E6E6"/>
              </a:buClr>
              <a:buSzPct val="45000"/>
              <a:buFont typeface="StarSymbol"/>
              <a:buChar char="●"/>
            </a:pPr>
            <a:r>
              <a:rPr lang="es-ES" sz="2177" dirty="0" err="1"/>
              <a:t>this.tagName</a:t>
            </a:r>
            <a:r>
              <a:rPr lang="es-ES" sz="2177" dirty="0"/>
              <a:t>	Nombre del objeto</a:t>
            </a:r>
          </a:p>
          <a:p>
            <a:pPr lvl="0">
              <a:buClr>
                <a:srgbClr val="E6E6E6"/>
              </a:buClr>
              <a:buSzPct val="45000"/>
              <a:buFont typeface="StarSymbol"/>
              <a:buChar char="●"/>
            </a:pPr>
            <a:r>
              <a:rPr lang="es-ES" sz="2177" dirty="0" err="1"/>
              <a:t>this.attr</a:t>
            </a:r>
            <a:r>
              <a:rPr lang="es-ES" sz="2177" dirty="0"/>
              <a:t>		Un atributo</a:t>
            </a:r>
          </a:p>
          <a:p>
            <a:pPr lvl="0">
              <a:buClr>
                <a:srgbClr val="E6E6E6"/>
              </a:buClr>
              <a:buSzPct val="45000"/>
              <a:buFont typeface="StarSymbol"/>
              <a:buChar char="●"/>
            </a:pPr>
            <a:r>
              <a:rPr lang="es-ES" sz="2177" dirty="0" err="1"/>
              <a:t>this.src</a:t>
            </a:r>
            <a:r>
              <a:rPr lang="es-ES" sz="2177" dirty="0"/>
              <a:t>		El </a:t>
            </a:r>
            <a:r>
              <a:rPr lang="es-ES" sz="2177" dirty="0" err="1"/>
              <a:t>src</a:t>
            </a:r>
            <a:r>
              <a:rPr lang="es-ES" sz="2177" dirty="0"/>
              <a:t> en links o </a:t>
            </a:r>
            <a:r>
              <a:rPr lang="es-ES" sz="2177" dirty="0" err="1"/>
              <a:t>includes</a:t>
            </a:r>
            <a:endParaRPr lang="es-ES" sz="2177" dirty="0"/>
          </a:p>
          <a:p>
            <a:pPr lvl="0">
              <a:buClr>
                <a:srgbClr val="E6E6E6"/>
              </a:buClr>
              <a:buSzPct val="45000"/>
              <a:buFont typeface="StarSymbol"/>
              <a:buChar char="●"/>
            </a:pPr>
            <a:r>
              <a:rPr lang="es-ES" sz="2177" dirty="0" err="1"/>
              <a:t>this.classname</a:t>
            </a:r>
            <a:r>
              <a:rPr lang="es-ES" sz="2177" dirty="0"/>
              <a:t>	Nombre de una clase</a:t>
            </a:r>
          </a:p>
          <a:p>
            <a:pPr lvl="0">
              <a:buClr>
                <a:srgbClr val="E6E6E6"/>
              </a:buClr>
              <a:buSzPct val="45000"/>
              <a:buFont typeface="StarSymbol"/>
              <a:buChar char="●"/>
            </a:pPr>
            <a:r>
              <a:rPr lang="es-ES" sz="2177" dirty="0" err="1"/>
              <a:t>this.title</a:t>
            </a:r>
            <a:r>
              <a:rPr lang="es-ES" sz="2177" dirty="0"/>
              <a:t>		El título</a:t>
            </a:r>
          </a:p>
          <a:p>
            <a:pPr lvl="0">
              <a:buClr>
                <a:srgbClr val="E6E6E6"/>
              </a:buClr>
              <a:buSzPct val="45000"/>
              <a:buFont typeface="StarSymbol"/>
              <a:buChar char="●"/>
            </a:pPr>
            <a:r>
              <a:rPr lang="es-ES" sz="2177" dirty="0" err="1"/>
              <a:t>this.alt</a:t>
            </a:r>
            <a:r>
              <a:rPr lang="es-ES" sz="2177" dirty="0"/>
              <a:t>		El mensaje </a:t>
            </a:r>
            <a:r>
              <a:rPr lang="es-ES" sz="2177" dirty="0" err="1"/>
              <a:t>alt</a:t>
            </a:r>
            <a:endParaRPr lang="es-ES" sz="2177" dirty="0"/>
          </a:p>
          <a:p>
            <a:pPr lvl="0">
              <a:buClr>
                <a:srgbClr val="E6E6E6"/>
              </a:buClr>
              <a:buSzPct val="45000"/>
              <a:buFont typeface="StarSymbol"/>
              <a:buChar char="●"/>
            </a:pPr>
            <a:r>
              <a:rPr lang="es-ES" sz="2177" dirty="0" err="1"/>
              <a:t>this.value</a:t>
            </a:r>
            <a:r>
              <a:rPr lang="es-ES" sz="2177" dirty="0"/>
              <a:t>		El valor en un elemento de formulario</a:t>
            </a:r>
          </a:p>
        </p:txBody>
      </p:sp>
    </p:spTree>
    <p:extLst>
      <p:ext uri="{BB962C8B-B14F-4D97-AF65-F5344CB8AC3E}">
        <p14:creationId xmlns:p14="http://schemas.microsoft.com/office/powerpoint/2010/main" val="239672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err="1"/>
              <a:t>jQuery</a:t>
            </a:r>
            <a:r>
              <a:rPr lang="es-ES" dirty="0"/>
              <a:t> Data</a:t>
            </a:r>
          </a:p>
        </p:txBody>
      </p:sp>
      <p:sp>
        <p:nvSpPr>
          <p:cNvPr id="3" name="Marcador de texto 2"/>
          <p:cNvSpPr txBox="1">
            <a:spLocks noGrp="1"/>
          </p:cNvSpPr>
          <p:nvPr>
            <p:ph idx="1"/>
          </p:nvPr>
        </p:nvSpPr>
        <p:spPr/>
        <p:txBody>
          <a:bodyPr>
            <a:normAutofit/>
          </a:bodyPr>
          <a:lstStyle/>
          <a:p>
            <a:pPr lvl="0">
              <a:buClr>
                <a:srgbClr val="E6E6E6"/>
              </a:buClr>
              <a:buSzPct val="45000"/>
              <a:buFont typeface="StarSymbol"/>
              <a:buChar char="●"/>
            </a:pPr>
            <a:r>
              <a:rPr lang="es-ES" sz="1633" dirty="0">
                <a:latin typeface="Consolas" panose="020B0609020204030204" pitchFamily="49" charset="0"/>
              </a:rPr>
              <a:t>$(selector).data(</a:t>
            </a:r>
            <a:r>
              <a:rPr lang="es-ES" sz="1633" dirty="0" err="1">
                <a:latin typeface="Consolas" panose="020B0609020204030204" pitchFamily="49" charset="0"/>
              </a:rPr>
              <a:t>prop,valor</a:t>
            </a:r>
            <a:r>
              <a:rPr lang="es-ES" sz="1633" dirty="0">
                <a:latin typeface="Consolas" panose="020B0609020204030204" pitchFamily="49" charset="0"/>
              </a:rPr>
              <a:t>)</a:t>
            </a:r>
            <a:r>
              <a:rPr lang="es-ES" sz="1905" dirty="0"/>
              <a:t>		</a:t>
            </a:r>
          </a:p>
          <a:p>
            <a:pPr lvl="0">
              <a:buClr>
                <a:srgbClr val="E6E6E6"/>
              </a:buClr>
              <a:buSzPct val="45000"/>
              <a:buFont typeface="StarSymbol"/>
              <a:buChar char="●"/>
            </a:pPr>
            <a:endParaRPr lang="es-ES" sz="1905" dirty="0"/>
          </a:p>
          <a:p>
            <a:pPr lvl="0">
              <a:buClr>
                <a:srgbClr val="E6E6E6"/>
              </a:buClr>
              <a:buSzPct val="45000"/>
              <a:buFont typeface="StarSymbol"/>
              <a:buChar char="●"/>
            </a:pPr>
            <a:r>
              <a:rPr lang="es-ES" sz="1905" dirty="0"/>
              <a:t>Permite asociar valores arbitrarios a un elemento del DOM para almacenar información personalizada en cada elemento</a:t>
            </a:r>
          </a:p>
          <a:p>
            <a:pPr lvl="0">
              <a:buClr>
                <a:srgbClr val="E6E6E6"/>
              </a:buClr>
              <a:buSzPct val="45000"/>
              <a:buFont typeface="StarSymbol"/>
              <a:buChar char="●"/>
            </a:pPr>
            <a:endParaRPr lang="es-ES" sz="1905" dirty="0"/>
          </a:p>
          <a:p>
            <a:pPr lvl="0">
              <a:buClr>
                <a:srgbClr val="E6E6E6"/>
              </a:buClr>
              <a:buSzPct val="45000"/>
              <a:buFont typeface="StarSymbol"/>
              <a:buChar char="●"/>
            </a:pPr>
            <a:endParaRPr lang="es-ES" sz="1905" dirty="0"/>
          </a:p>
          <a:p>
            <a:pPr lvl="0">
              <a:buClr>
                <a:srgbClr val="E6E6E6"/>
              </a:buClr>
              <a:buSzPct val="45000"/>
              <a:buFont typeface="StarSymbol"/>
              <a:buChar char="●"/>
            </a:pPr>
            <a:r>
              <a:rPr lang="es-ES" sz="1633" dirty="0">
                <a:latin typeface="Consolas" panose="020B0609020204030204" pitchFamily="49" charset="0"/>
              </a:rPr>
              <a:t>&lt;div </a:t>
            </a:r>
            <a:r>
              <a:rPr lang="es-ES" sz="1633" dirty="0" err="1">
                <a:latin typeface="Consolas" panose="020B0609020204030204" pitchFamily="49" charset="0"/>
              </a:rPr>
              <a:t>class</a:t>
            </a:r>
            <a:r>
              <a:rPr lang="es-ES" sz="1633" dirty="0">
                <a:latin typeface="Consolas" panose="020B0609020204030204" pitchFamily="49" charset="0"/>
              </a:rPr>
              <a:t>=“</a:t>
            </a:r>
            <a:r>
              <a:rPr lang="es-ES" sz="1633" dirty="0" err="1">
                <a:latin typeface="Consolas" panose="020B0609020204030204" pitchFamily="49" charset="0"/>
              </a:rPr>
              <a:t>item</a:t>
            </a:r>
            <a:r>
              <a:rPr lang="es-ES" sz="1633" dirty="0">
                <a:latin typeface="Consolas" panose="020B0609020204030204" pitchFamily="49" charset="0"/>
              </a:rPr>
              <a:t>” data-</a:t>
            </a:r>
            <a:r>
              <a:rPr lang="es-ES" sz="1633" dirty="0" err="1">
                <a:latin typeface="Consolas" panose="020B0609020204030204" pitchFamily="49" charset="0"/>
              </a:rPr>
              <a:t>item</a:t>
            </a:r>
            <a:r>
              <a:rPr lang="es-ES" sz="1633" dirty="0">
                <a:latin typeface="Consolas" panose="020B0609020204030204" pitchFamily="49" charset="0"/>
              </a:rPr>
              <a:t>-id=“10” data-</a:t>
            </a:r>
            <a:r>
              <a:rPr lang="es-ES" sz="1633" dirty="0" err="1">
                <a:latin typeface="Consolas" panose="020B0609020204030204" pitchFamily="49" charset="0"/>
              </a:rPr>
              <a:t>item</a:t>
            </a:r>
            <a:r>
              <a:rPr lang="es-ES" sz="1633" dirty="0">
                <a:latin typeface="Consolas" panose="020B0609020204030204" pitchFamily="49" charset="0"/>
              </a:rPr>
              <a:t>-color=“red”&gt;contenido del div&lt;/div&gt;</a:t>
            </a:r>
          </a:p>
          <a:p>
            <a:pPr lvl="0">
              <a:buClr>
                <a:srgbClr val="E6E6E6"/>
              </a:buClr>
              <a:buSzPct val="45000"/>
              <a:buFont typeface="StarSymbol"/>
              <a:buChar char="●"/>
            </a:pPr>
            <a:endParaRPr lang="es-ES" sz="1633" dirty="0">
              <a:latin typeface="Consolas" panose="020B0609020204030204" pitchFamily="49" charset="0"/>
            </a:endParaRPr>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document</a:t>
            </a:r>
            <a:r>
              <a:rPr lang="es-ES" sz="1633" dirty="0">
                <a:latin typeface="Consolas" panose="020B0609020204030204" pitchFamily="49" charset="0"/>
              </a:rPr>
              <a:t>).</a:t>
            </a:r>
            <a:r>
              <a:rPr lang="es-ES" sz="1633" dirty="0" err="1">
                <a:latin typeface="Consolas" panose="020B0609020204030204" pitchFamily="49" charset="0"/>
              </a:rPr>
              <a:t>on</a:t>
            </a:r>
            <a:r>
              <a:rPr lang="es-ES" sz="1633" dirty="0">
                <a:latin typeface="Consolas" panose="020B0609020204030204" pitchFamily="49" charset="0"/>
              </a:rPr>
              <a:t>(‘</a:t>
            </a:r>
            <a:r>
              <a:rPr lang="es-ES" sz="1633" dirty="0" err="1">
                <a:latin typeface="Consolas" panose="020B0609020204030204" pitchFamily="49" charset="0"/>
              </a:rPr>
              <a:t>click</a:t>
            </a:r>
            <a:r>
              <a:rPr lang="es-ES" sz="1633" dirty="0">
                <a:latin typeface="Consolas" panose="020B0609020204030204" pitchFamily="49" charset="0"/>
              </a:rPr>
              <a:t>’,’.</a:t>
            </a:r>
            <a:r>
              <a:rPr lang="es-ES" sz="1633" dirty="0" err="1">
                <a:latin typeface="Consolas" panose="020B0609020204030204" pitchFamily="49" charset="0"/>
              </a:rPr>
              <a:t>item</a:t>
            </a:r>
            <a:r>
              <a:rPr lang="es-ES" sz="1633" dirty="0">
                <a:latin typeface="Consolas" panose="020B0609020204030204" pitchFamily="49" charset="0"/>
              </a:rPr>
              <a:t>’, </a:t>
            </a:r>
            <a:r>
              <a:rPr lang="es-ES" sz="1633" dirty="0" err="1">
                <a:latin typeface="Consolas" panose="020B0609020204030204" pitchFamily="49" charset="0"/>
              </a:rPr>
              <a:t>function</a:t>
            </a:r>
            <a:r>
              <a:rPr lang="es-ES" sz="1633" dirty="0">
                <a:latin typeface="Consolas" panose="020B0609020204030204" pitchFamily="49" charset="0"/>
              </a:rPr>
              <a:t>(){</a:t>
            </a:r>
          </a:p>
          <a:p>
            <a:pPr lvl="0">
              <a:buClr>
                <a:srgbClr val="E6E6E6"/>
              </a:buClr>
              <a:buSzPct val="45000"/>
              <a:buFont typeface="StarSymbol"/>
              <a:buChar char="●"/>
            </a:pPr>
            <a:r>
              <a:rPr lang="es-ES" sz="1633" dirty="0">
                <a:latin typeface="Consolas" panose="020B0609020204030204" pitchFamily="49" charset="0"/>
              </a:rPr>
              <a:t>  console.log($(</a:t>
            </a:r>
            <a:r>
              <a:rPr lang="es-ES" sz="1633" dirty="0" err="1">
                <a:latin typeface="Consolas" panose="020B0609020204030204" pitchFamily="49" charset="0"/>
              </a:rPr>
              <a:t>this</a:t>
            </a:r>
            <a:r>
              <a:rPr lang="es-ES" sz="1633" dirty="0">
                <a:latin typeface="Consolas" panose="020B0609020204030204" pitchFamily="49" charset="0"/>
              </a:rPr>
              <a:t>).data(‘</a:t>
            </a:r>
            <a:r>
              <a:rPr lang="es-ES" sz="1633" dirty="0" err="1">
                <a:latin typeface="Consolas" panose="020B0609020204030204" pitchFamily="49" charset="0"/>
              </a:rPr>
              <a:t>item</a:t>
            </a:r>
            <a:r>
              <a:rPr lang="es-ES" sz="1633" dirty="0">
                <a:latin typeface="Consolas" panose="020B0609020204030204" pitchFamily="49" charset="0"/>
              </a:rPr>
              <a:t>-id’));</a:t>
            </a:r>
          </a:p>
          <a:p>
            <a:pPr lvl="0">
              <a:buClr>
                <a:srgbClr val="E6E6E6"/>
              </a:buClr>
              <a:buSzPct val="45000"/>
              <a:buFont typeface="StarSymbol"/>
              <a:buChar char="●"/>
            </a:pPr>
            <a:r>
              <a:rPr lang="es-ES" sz="1633" dirty="0">
                <a:latin typeface="Consolas" panose="020B0609020204030204" pitchFamily="49" charset="0"/>
              </a:rPr>
              <a:t>});</a:t>
            </a:r>
            <a:endParaRPr lang="es-ES" sz="1905" dirty="0">
              <a:latin typeface="Consolas" panose="020B0609020204030204" pitchFamily="49" charset="0"/>
            </a:endParaRPr>
          </a:p>
        </p:txBody>
      </p:sp>
    </p:spTree>
    <p:extLst>
      <p:ext uri="{BB962C8B-B14F-4D97-AF65-F5344CB8AC3E}">
        <p14:creationId xmlns:p14="http://schemas.microsoft.com/office/powerpoint/2010/main" val="313353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Formateando elementos</a:t>
            </a:r>
          </a:p>
        </p:txBody>
      </p:sp>
      <p:sp>
        <p:nvSpPr>
          <p:cNvPr id="3" name="Marcador de texto 2"/>
          <p:cNvSpPr txBox="1">
            <a:spLocks noGrp="1"/>
          </p:cNvSpPr>
          <p:nvPr>
            <p:ph idx="1"/>
          </p:nvPr>
        </p:nvSpPr>
        <p:spPr/>
        <p:txBody>
          <a:bodyPr>
            <a:normAutofit/>
          </a:bodyPr>
          <a:lstStyle/>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css</a:t>
            </a:r>
            <a:r>
              <a:rPr lang="es-ES" sz="1633" dirty="0">
                <a:latin typeface="Consolas" panose="020B0609020204030204" pitchFamily="49" charset="0"/>
              </a:rPr>
              <a:t>(</a:t>
            </a:r>
            <a:r>
              <a:rPr lang="es-ES" sz="1633" dirty="0" err="1">
                <a:latin typeface="Consolas" panose="020B0609020204030204" pitchFamily="49" charset="0"/>
              </a:rPr>
              <a:t>prop,valor</a:t>
            </a:r>
            <a:r>
              <a:rPr lang="es-ES" sz="1633" dirty="0">
                <a:latin typeface="Consolas" panose="020B0609020204030204" pitchFamily="49" charset="0"/>
              </a:rPr>
              <a:t>)</a:t>
            </a:r>
            <a:r>
              <a:rPr lang="es-ES" sz="1905" dirty="0"/>
              <a:t>		Aplica regla </a:t>
            </a:r>
            <a:r>
              <a:rPr lang="es-ES" sz="1905" dirty="0" err="1"/>
              <a:t>css</a:t>
            </a:r>
            <a:endParaRPr lang="es-ES" sz="1905" dirty="0"/>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html</a:t>
            </a:r>
            <a:r>
              <a:rPr lang="es-ES" sz="1633" dirty="0">
                <a:latin typeface="Consolas" panose="020B0609020204030204" pitchFamily="49" charset="0"/>
              </a:rPr>
              <a:t>()</a:t>
            </a:r>
            <a:r>
              <a:rPr lang="es-ES" sz="1905" dirty="0"/>
              <a:t>			Obtiene/asigna </a:t>
            </a:r>
            <a:r>
              <a:rPr lang="es-ES" sz="1905" dirty="0" err="1"/>
              <a:t>html</a:t>
            </a:r>
            <a:r>
              <a:rPr lang="es-ES" sz="1905" dirty="0"/>
              <a:t> en el elemento</a:t>
            </a:r>
          </a:p>
          <a:p>
            <a:pPr lvl="0">
              <a:buClr>
                <a:srgbClr val="E6E6E6"/>
              </a:buClr>
              <a:buSzPct val="45000"/>
              <a:buFont typeface="StarSymbol"/>
              <a:buChar char="●"/>
            </a:pPr>
            <a:r>
              <a:rPr lang="es-ES" sz="1633" dirty="0">
                <a:latin typeface="Consolas" panose="020B0609020204030204" pitchFamily="49" charset="0"/>
              </a:rPr>
              <a:t>.val()</a:t>
            </a:r>
            <a:r>
              <a:rPr lang="es-ES" sz="1905" dirty="0"/>
              <a:t>			Obtiene/asigna valores de formulario</a:t>
            </a:r>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text</a:t>
            </a:r>
            <a:r>
              <a:rPr lang="es-ES" sz="1633" dirty="0">
                <a:latin typeface="Consolas" panose="020B0609020204030204" pitchFamily="49" charset="0"/>
              </a:rPr>
              <a:t>()</a:t>
            </a:r>
            <a:r>
              <a:rPr lang="es-ES" sz="1905" dirty="0"/>
              <a:t>			Obtiene/asigna texto en el elemento</a:t>
            </a:r>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addClass</a:t>
            </a:r>
            <a:r>
              <a:rPr lang="es-ES" sz="1633" dirty="0">
                <a:latin typeface="Consolas" panose="020B0609020204030204" pitchFamily="49" charset="0"/>
              </a:rPr>
              <a:t>('clase')</a:t>
            </a:r>
            <a:r>
              <a:rPr lang="es-ES" sz="1905" dirty="0"/>
              <a:t>		Asigna una nueva clase </a:t>
            </a:r>
            <a:r>
              <a:rPr lang="es-ES" sz="1905" dirty="0" err="1"/>
              <a:t>css</a:t>
            </a:r>
            <a:endParaRPr lang="es-ES" sz="1905" dirty="0"/>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removeClass</a:t>
            </a:r>
            <a:r>
              <a:rPr lang="es-ES" sz="1633" dirty="0">
                <a:latin typeface="Consolas" panose="020B0609020204030204" pitchFamily="49" charset="0"/>
              </a:rPr>
              <a:t>('clase')	</a:t>
            </a:r>
            <a:r>
              <a:rPr lang="es-ES" sz="1905" dirty="0"/>
              <a:t>Elimina clase </a:t>
            </a:r>
            <a:r>
              <a:rPr lang="es-ES" sz="1905" dirty="0" err="1"/>
              <a:t>css</a:t>
            </a:r>
            <a:r>
              <a:rPr lang="es-ES" sz="1905" dirty="0"/>
              <a:t> al elemento</a:t>
            </a:r>
          </a:p>
          <a:p>
            <a:pPr lvl="0">
              <a:buClr>
                <a:srgbClr val="E6E6E6"/>
              </a:buClr>
              <a:buSzPct val="45000"/>
              <a:buFont typeface="StarSymbol"/>
              <a:buChar char="●"/>
            </a:pPr>
            <a:r>
              <a:rPr lang="es-ES" sz="1633" dirty="0">
                <a:latin typeface="Consolas" panose="020B0609020204030204" pitchFamily="49" charset="0"/>
              </a:rPr>
              <a:t>.</a:t>
            </a:r>
            <a:r>
              <a:rPr lang="es-ES" sz="1633" dirty="0" err="1">
                <a:latin typeface="Consolas" panose="020B0609020204030204" pitchFamily="49" charset="0"/>
              </a:rPr>
              <a:t>toggleClass</a:t>
            </a:r>
            <a:r>
              <a:rPr lang="es-ES" sz="1633" dirty="0">
                <a:latin typeface="Consolas" panose="020B0609020204030204" pitchFamily="49" charset="0"/>
              </a:rPr>
              <a:t>('clase')	</a:t>
            </a:r>
            <a:r>
              <a:rPr lang="es-ES" sz="1905" dirty="0"/>
              <a:t>Asigna/elimina clase </a:t>
            </a:r>
            <a:r>
              <a:rPr lang="es-ES" sz="1905" dirty="0" err="1"/>
              <a:t>css</a:t>
            </a:r>
            <a:endParaRPr lang="es-ES" sz="1905" dirty="0"/>
          </a:p>
        </p:txBody>
      </p:sp>
    </p:spTree>
    <p:extLst>
      <p:ext uri="{BB962C8B-B14F-4D97-AF65-F5344CB8AC3E}">
        <p14:creationId xmlns:p14="http://schemas.microsoft.com/office/powerpoint/2010/main" val="248456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Modificar el DOM</a:t>
            </a:r>
          </a:p>
        </p:txBody>
      </p:sp>
      <p:sp>
        <p:nvSpPr>
          <p:cNvPr id="3" name="Marcador de texto 2"/>
          <p:cNvSpPr txBox="1">
            <a:spLocks noGrp="1"/>
          </p:cNvSpPr>
          <p:nvPr>
            <p:ph idx="1"/>
          </p:nvPr>
        </p:nvSpPr>
        <p:spPr/>
        <p:txBody>
          <a:bodyPr/>
          <a:lstStyle/>
          <a:p>
            <a:pPr marL="0" lvl="0" indent="0">
              <a:buClr>
                <a:srgbClr val="E6E6E6"/>
              </a:buClr>
              <a:buSzPct val="45000"/>
              <a:buNone/>
            </a:pPr>
            <a:r>
              <a:rPr lang="es-ES" sz="1633" dirty="0">
                <a:latin typeface="Consolas" panose="020B0609020204030204" pitchFamily="49" charset="0"/>
              </a:rPr>
              <a:t>$(‘&lt;</a:t>
            </a:r>
            <a:r>
              <a:rPr lang="es-ES" sz="1633" dirty="0" err="1">
                <a:latin typeface="Consolas" panose="020B0609020204030204" pitchFamily="49" charset="0"/>
              </a:rPr>
              <a:t>tag</a:t>
            </a:r>
            <a:r>
              <a:rPr lang="es-ES" sz="1633" dirty="0">
                <a:latin typeface="Consolas" panose="020B0609020204030204" pitchFamily="49" charset="0"/>
              </a:rPr>
              <a:t>&gt;’) </a:t>
            </a:r>
            <a:r>
              <a:rPr lang="es-ES" sz="2177" dirty="0"/>
              <a:t>	</a:t>
            </a:r>
            <a:r>
              <a:rPr lang="es-ES" sz="2177" dirty="0">
                <a:latin typeface="Calibri" panose="020F0502020204030204" pitchFamily="34" charset="0"/>
                <a:cs typeface="Arial" panose="020B0604020202020204" pitchFamily="34" charset="0"/>
              </a:rPr>
              <a:t>permite crear elementos dinámicamente </a:t>
            </a:r>
          </a:p>
          <a:p>
            <a:pPr marL="0" lvl="0" indent="0">
              <a:buClr>
                <a:srgbClr val="E6E6E6"/>
              </a:buClr>
              <a:buSzPct val="45000"/>
              <a:buNone/>
            </a:pPr>
            <a:endParaRPr lang="es-ES" sz="2177" dirty="0"/>
          </a:p>
          <a:p>
            <a:pPr marL="0" lvl="0" indent="0">
              <a:buClr>
                <a:srgbClr val="E6E6E6"/>
              </a:buClr>
              <a:buSzPct val="45000"/>
              <a:buNone/>
            </a:pPr>
            <a:r>
              <a:rPr lang="es-ES" sz="1633" dirty="0">
                <a:latin typeface="Consolas" panose="020B0609020204030204" pitchFamily="49" charset="0"/>
              </a:rPr>
              <a:t>$('#chat').</a:t>
            </a:r>
            <a:r>
              <a:rPr lang="es-ES" sz="1633" dirty="0" err="1">
                <a:latin typeface="Consolas" panose="020B0609020204030204" pitchFamily="49" charset="0"/>
              </a:rPr>
              <a:t>before</a:t>
            </a:r>
            <a:r>
              <a:rPr lang="es-ES" sz="1633" dirty="0">
                <a:latin typeface="Consolas" panose="020B0609020204030204" pitchFamily="49" charset="0"/>
              </a:rPr>
              <a:t>('&lt;p&gt;Mensaje&lt;/p&gt;')</a:t>
            </a:r>
          </a:p>
          <a:p>
            <a:pPr marL="0" lvl="0" indent="0">
              <a:buClr>
                <a:srgbClr val="E6E6E6"/>
              </a:buClr>
              <a:buSzPct val="45000"/>
              <a:buNone/>
            </a:pPr>
            <a:r>
              <a:rPr lang="es-ES" sz="1633" dirty="0">
                <a:latin typeface="Consolas" panose="020B0609020204030204" pitchFamily="49" charset="0"/>
              </a:rPr>
              <a:t>$('#chat').</a:t>
            </a:r>
            <a:r>
              <a:rPr lang="es-ES" sz="1633" dirty="0" err="1">
                <a:latin typeface="Consolas" panose="020B0609020204030204" pitchFamily="49" charset="0"/>
              </a:rPr>
              <a:t>after</a:t>
            </a:r>
            <a:r>
              <a:rPr lang="es-ES" sz="1633" dirty="0">
                <a:latin typeface="Consolas" panose="020B0609020204030204" pitchFamily="49" charset="0"/>
              </a:rPr>
              <a:t>('&lt;p&gt;Mensaje&lt;/p&gt;')</a:t>
            </a:r>
          </a:p>
          <a:p>
            <a:pPr marL="0" lvl="0" indent="0">
              <a:buClr>
                <a:srgbClr val="E6E6E6"/>
              </a:buClr>
              <a:buSzPct val="45000"/>
              <a:buNone/>
            </a:pPr>
            <a:r>
              <a:rPr lang="es-ES" sz="1633" dirty="0">
                <a:latin typeface="Consolas" panose="020B0609020204030204" pitchFamily="49" charset="0"/>
              </a:rPr>
              <a:t>$('#chat').</a:t>
            </a:r>
            <a:r>
              <a:rPr lang="es-ES" sz="1633" dirty="0" err="1">
                <a:latin typeface="Consolas" panose="020B0609020204030204" pitchFamily="49" charset="0"/>
              </a:rPr>
              <a:t>append</a:t>
            </a:r>
            <a:r>
              <a:rPr lang="es-ES" sz="1633" dirty="0">
                <a:latin typeface="Consolas" panose="020B0609020204030204" pitchFamily="49" charset="0"/>
              </a:rPr>
              <a:t>('&lt;p&gt;Mensaje dentro de #chat&lt;/p&gt;')</a:t>
            </a:r>
          </a:p>
          <a:p>
            <a:pPr marL="0" lvl="0" indent="0">
              <a:buClr>
                <a:srgbClr val="E6E6E6"/>
              </a:buClr>
              <a:buSzPct val="45000"/>
              <a:buNone/>
            </a:pPr>
            <a:r>
              <a:rPr lang="es-ES" sz="1633" dirty="0">
                <a:latin typeface="Consolas" panose="020B0609020204030204" pitchFamily="49" charset="0"/>
              </a:rPr>
              <a:t>$('#chat').</a:t>
            </a:r>
            <a:r>
              <a:rPr lang="es-ES" sz="1633" dirty="0" err="1">
                <a:latin typeface="Consolas" panose="020B0609020204030204" pitchFamily="49" charset="0"/>
              </a:rPr>
              <a:t>wrap</a:t>
            </a:r>
            <a:r>
              <a:rPr lang="es-ES" sz="1633" dirty="0">
                <a:latin typeface="Consolas" panose="020B0609020204030204" pitchFamily="49" charset="0"/>
              </a:rPr>
              <a:t>('&lt;p&gt;&lt;/p&gt;')</a:t>
            </a:r>
          </a:p>
          <a:p>
            <a:pPr marL="0" lvl="0" indent="0">
              <a:buClr>
                <a:srgbClr val="E6E6E6"/>
              </a:buClr>
              <a:buSzPct val="45000"/>
              <a:buNone/>
            </a:pPr>
            <a:endParaRPr lang="es-ES" sz="1633" dirty="0">
              <a:latin typeface="Consolas" panose="020B0609020204030204" pitchFamily="49" charset="0"/>
            </a:endParaRPr>
          </a:p>
          <a:p>
            <a:pPr>
              <a:buClrTx/>
              <a:buSzPct val="45000"/>
            </a:pPr>
            <a:r>
              <a:rPr lang="es-ES" sz="2000" dirty="0">
                <a:latin typeface="Calibri" panose="020F0502020204030204" pitchFamily="34" charset="0"/>
              </a:rPr>
              <a:t>ES 2015 </a:t>
            </a:r>
            <a:r>
              <a:rPr lang="es-ES" sz="2000" dirty="0" err="1">
                <a:latin typeface="Calibri" panose="020F0502020204030204" pitchFamily="34" charset="0"/>
              </a:rPr>
              <a:t>Multiline</a:t>
            </a:r>
            <a:r>
              <a:rPr lang="es-ES" sz="2000" dirty="0">
                <a:latin typeface="Calibri" panose="020F0502020204030204" pitchFamily="34" charset="0"/>
              </a:rPr>
              <a:t> </a:t>
            </a:r>
            <a:r>
              <a:rPr lang="es-ES" sz="2000" dirty="0" err="1">
                <a:latin typeface="Calibri" panose="020F0502020204030204" pitchFamily="34" charset="0"/>
              </a:rPr>
              <a:t>String</a:t>
            </a:r>
            <a:r>
              <a:rPr lang="es-ES" sz="2000" dirty="0">
                <a:latin typeface="Calibri" panose="020F0502020204030204" pitchFamily="34" charset="0"/>
              </a:rPr>
              <a:t> e </a:t>
            </a:r>
            <a:r>
              <a:rPr lang="es-ES" sz="2000" dirty="0" err="1">
                <a:latin typeface="Calibri" panose="020F0502020204030204" pitchFamily="34" charset="0"/>
              </a:rPr>
              <a:t>interpolation</a:t>
            </a:r>
            <a:endParaRPr lang="es-ES" sz="2000" dirty="0">
              <a:latin typeface="Calibri" panose="020F0502020204030204" pitchFamily="34" charset="0"/>
            </a:endParaRPr>
          </a:p>
          <a:p>
            <a:pPr marL="0" lvl="0" indent="0">
              <a:buClr>
                <a:srgbClr val="E6E6E6"/>
              </a:buClr>
              <a:buSzPct val="45000"/>
              <a:buNone/>
            </a:pPr>
            <a:r>
              <a:rPr lang="es-ES" sz="1633" dirty="0" err="1">
                <a:latin typeface="Consolas" panose="020B0609020204030204" pitchFamily="49" charset="0"/>
              </a:rPr>
              <a:t>var</a:t>
            </a:r>
            <a:r>
              <a:rPr lang="es-ES" sz="1633" dirty="0">
                <a:latin typeface="Consolas" panose="020B0609020204030204" pitchFamily="49" charset="0"/>
              </a:rPr>
              <a:t> nombre = “producto1”;</a:t>
            </a:r>
          </a:p>
          <a:p>
            <a:pPr marL="0" lvl="0" indent="0">
              <a:buClr>
                <a:srgbClr val="E6E6E6"/>
              </a:buClr>
              <a:buSzPct val="45000"/>
              <a:buNone/>
            </a:pPr>
            <a:r>
              <a:rPr lang="es-ES" sz="1633" dirty="0" err="1">
                <a:latin typeface="Consolas" panose="020B0609020204030204" pitchFamily="49" charset="0"/>
              </a:rPr>
              <a:t>var</a:t>
            </a:r>
            <a:r>
              <a:rPr lang="es-ES" sz="1633" dirty="0">
                <a:latin typeface="Consolas" panose="020B0609020204030204" pitchFamily="49" charset="0"/>
              </a:rPr>
              <a:t> precio = 5;</a:t>
            </a:r>
          </a:p>
          <a:p>
            <a:pPr marL="0" lvl="0" indent="0">
              <a:buClr>
                <a:srgbClr val="E6E6E6"/>
              </a:buClr>
              <a:buSzPct val="45000"/>
              <a:buNone/>
            </a:pPr>
            <a:r>
              <a:rPr lang="es-ES" sz="1633" dirty="0">
                <a:latin typeface="Consolas" panose="020B0609020204030204" pitchFamily="49" charset="0"/>
              </a:rPr>
              <a:t>$(‘#chat’).</a:t>
            </a:r>
            <a:r>
              <a:rPr lang="es-ES" sz="1633" dirty="0" err="1">
                <a:latin typeface="Consolas" panose="020B0609020204030204" pitchFamily="49" charset="0"/>
              </a:rPr>
              <a:t>append</a:t>
            </a:r>
            <a:r>
              <a:rPr lang="es-ES" sz="1633" dirty="0">
                <a:latin typeface="Consolas" panose="020B0609020204030204" pitchFamily="49" charset="0"/>
              </a:rPr>
              <a:t>(`&lt;div&gt;</a:t>
            </a:r>
          </a:p>
          <a:p>
            <a:pPr marL="0" lvl="0" indent="0">
              <a:buClr>
                <a:srgbClr val="E6E6E6"/>
              </a:buClr>
              <a:buSzPct val="45000"/>
              <a:buNone/>
            </a:pPr>
            <a:r>
              <a:rPr lang="es-ES" sz="1633" dirty="0">
                <a:latin typeface="Consolas" panose="020B0609020204030204" pitchFamily="49" charset="0"/>
              </a:rPr>
              <a:t>   &lt;div </a:t>
            </a:r>
            <a:r>
              <a:rPr lang="es-ES" sz="1633" dirty="0" err="1">
                <a:latin typeface="Consolas" panose="020B0609020204030204" pitchFamily="49" charset="0"/>
              </a:rPr>
              <a:t>class</a:t>
            </a:r>
            <a:r>
              <a:rPr lang="es-ES" sz="1633" dirty="0">
                <a:latin typeface="Consolas" panose="020B0609020204030204" pitchFamily="49" charset="0"/>
              </a:rPr>
              <a:t>=“producto”&gt;${producto}&lt;/div&gt;</a:t>
            </a:r>
          </a:p>
          <a:p>
            <a:pPr marL="0" lvl="0" indent="0">
              <a:buClr>
                <a:srgbClr val="E6E6E6"/>
              </a:buClr>
              <a:buSzPct val="45000"/>
              <a:buNone/>
            </a:pPr>
            <a:r>
              <a:rPr lang="es-ES" sz="1633" dirty="0">
                <a:latin typeface="Consolas" panose="020B0609020204030204" pitchFamily="49" charset="0"/>
              </a:rPr>
              <a:t>   &lt;div </a:t>
            </a:r>
            <a:r>
              <a:rPr lang="es-ES" sz="1633" dirty="0" err="1">
                <a:latin typeface="Consolas" panose="020B0609020204030204" pitchFamily="49" charset="0"/>
              </a:rPr>
              <a:t>class</a:t>
            </a:r>
            <a:r>
              <a:rPr lang="es-ES" sz="1633" dirty="0">
                <a:latin typeface="Consolas" panose="020B0609020204030204" pitchFamily="49" charset="0"/>
              </a:rPr>
              <a:t>=“precio”&gt;${precio}&lt;/div&gt;</a:t>
            </a:r>
          </a:p>
          <a:p>
            <a:pPr marL="0" lvl="0" indent="0">
              <a:buClr>
                <a:srgbClr val="E6E6E6"/>
              </a:buClr>
              <a:buSzPct val="45000"/>
              <a:buNone/>
            </a:pPr>
            <a:r>
              <a:rPr lang="es-ES" sz="1633" dirty="0">
                <a:latin typeface="Consolas" panose="020B0609020204030204" pitchFamily="49" charset="0"/>
              </a:rPr>
              <a:t>  &lt;/div&gt;`);</a:t>
            </a:r>
          </a:p>
          <a:p>
            <a:pPr marL="0" lvl="0" indent="0">
              <a:buClr>
                <a:srgbClr val="E6E6E6"/>
              </a:buClr>
              <a:buSzPct val="45000"/>
              <a:buNone/>
            </a:pPr>
            <a:endParaRPr lang="es-ES" sz="1633" dirty="0">
              <a:latin typeface="Consolas" panose="020B0609020204030204" pitchFamily="49" charset="0"/>
            </a:endParaRPr>
          </a:p>
        </p:txBody>
      </p:sp>
    </p:spTree>
    <p:extLst>
      <p:ext uri="{BB962C8B-B14F-4D97-AF65-F5344CB8AC3E}">
        <p14:creationId xmlns:p14="http://schemas.microsoft.com/office/powerpoint/2010/main" val="2045598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Eventos de jQuery</a:t>
            </a:r>
          </a:p>
        </p:txBody>
      </p:sp>
      <p:sp>
        <p:nvSpPr>
          <p:cNvPr id="3" name="Marcador de texto 2"/>
          <p:cNvSpPr txBox="1">
            <a:spLocks noGrp="1"/>
          </p:cNvSpPr>
          <p:nvPr>
            <p:ph idx="1"/>
          </p:nvPr>
        </p:nvSpPr>
        <p:spPr/>
        <p:txBody>
          <a:bodyPr/>
          <a:lstStyle/>
          <a:p>
            <a:pPr lvl="0">
              <a:buSzPct val="45000"/>
              <a:buFont typeface="Wingdings" pitchFamily="2"/>
              <a:buChar char="§"/>
            </a:pPr>
            <a:r>
              <a:rPr lang="es-ES" sz="2177" dirty="0"/>
              <a:t>Un evento representa el preciso momento en que sucede algo. </a:t>
            </a:r>
          </a:p>
          <a:p>
            <a:pPr lvl="0">
              <a:buSzPct val="45000"/>
              <a:buFont typeface="Wingdings" pitchFamily="2"/>
              <a:buChar char="§"/>
            </a:pPr>
            <a:r>
              <a:rPr lang="es-ES" sz="2177" dirty="0"/>
              <a:t> Ejemplos: </a:t>
            </a:r>
          </a:p>
          <a:p>
            <a:pPr lvl="1">
              <a:buSzPct val="45000"/>
              <a:buFont typeface="Wingdings" pitchFamily="2"/>
              <a:buChar char="§"/>
            </a:pPr>
            <a:r>
              <a:rPr lang="es-ES" sz="1952" dirty="0"/>
              <a:t>Mover el ratón encima de un elemento </a:t>
            </a:r>
          </a:p>
          <a:p>
            <a:pPr lvl="1">
              <a:buSzPct val="45000"/>
              <a:buFont typeface="Wingdings" pitchFamily="2"/>
              <a:buChar char="§"/>
            </a:pPr>
            <a:r>
              <a:rPr lang="es-ES" sz="1952" dirty="0"/>
              <a:t>Seleccionar un botón de radio </a:t>
            </a:r>
          </a:p>
          <a:p>
            <a:pPr lvl="1">
              <a:buSzPct val="45000"/>
              <a:buFont typeface="Wingdings" pitchFamily="2"/>
              <a:buChar char="§"/>
            </a:pPr>
            <a:r>
              <a:rPr lang="es-ES" sz="1952" dirty="0"/>
              <a:t>Al hacer clic en un elemento </a:t>
            </a:r>
          </a:p>
          <a:p>
            <a:pPr lvl="1">
              <a:buSzPct val="45000"/>
              <a:buFont typeface="Wingdings" pitchFamily="2"/>
              <a:buChar char="§"/>
            </a:pPr>
            <a:r>
              <a:rPr lang="es-ES" sz="1952" dirty="0"/>
              <a:t>Evento </a:t>
            </a:r>
            <a:r>
              <a:rPr lang="es-ES" sz="1952" dirty="0" err="1"/>
              <a:t>onReady</a:t>
            </a:r>
            <a:endParaRPr lang="es-ES" sz="2177" dirty="0">
              <a:solidFill>
                <a:srgbClr val="E6E6E6"/>
              </a:solidFill>
              <a:latin typeface="Thorndale" pitchFamily="18"/>
              <a:cs typeface="Tahoma" pitchFamily="2"/>
            </a:endParaRPr>
          </a:p>
          <a:p>
            <a:pPr lvl="0">
              <a:buSzPct val="45000"/>
              <a:buFont typeface="Wingdings" pitchFamily="2"/>
              <a:buChar char="§"/>
            </a:pPr>
            <a:endParaRPr lang="es-ES" sz="2177" dirty="0"/>
          </a:p>
          <a:p>
            <a:pPr lvl="0">
              <a:buSzPct val="45000"/>
              <a:buFont typeface="Wingdings" pitchFamily="2"/>
              <a:buChar char="§"/>
            </a:pPr>
            <a:r>
              <a:rPr lang="es-ES" sz="2177" dirty="0"/>
              <a:t>Podemos crear nuestros propios eventos personalizados</a:t>
            </a:r>
          </a:p>
        </p:txBody>
      </p:sp>
    </p:spTree>
    <p:extLst>
      <p:ext uri="{BB962C8B-B14F-4D97-AF65-F5344CB8AC3E}">
        <p14:creationId xmlns:p14="http://schemas.microsoft.com/office/powerpoint/2010/main" val="1013870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Eventos de navegador</a:t>
            </a:r>
          </a:p>
        </p:txBody>
      </p:sp>
      <p:graphicFrame>
        <p:nvGraphicFramePr>
          <p:cNvPr id="3" name="Tabla 3">
            <a:extLst>
              <a:ext uri="{FF2B5EF4-FFF2-40B4-BE49-F238E27FC236}">
                <a16:creationId xmlns:a16="http://schemas.microsoft.com/office/drawing/2014/main" id="{00000000-0000-0000-0000-000000000000}"/>
              </a:ext>
            </a:extLst>
          </p:cNvPr>
          <p:cNvGraphicFramePr>
            <a:graphicFrameLocks noGrp="1"/>
          </p:cNvGraphicFramePr>
          <p:nvPr/>
        </p:nvGraphicFramePr>
        <p:xfrm>
          <a:off x="1849864" y="1374394"/>
          <a:ext cx="5474604" cy="1804223"/>
        </p:xfrm>
        <a:graphic>
          <a:graphicData uri="http://schemas.openxmlformats.org/drawingml/2006/table">
            <a:tbl>
              <a:tblPr firstRow="1" bandRow="1">
                <a:effectLst/>
                <a:tableStyleId>{B301B821-A1FF-4177-AEE7-76D212191A09}</a:tableStyleId>
              </a:tblPr>
              <a:tblGrid>
                <a:gridCol w="1368651">
                  <a:extLst>
                    <a:ext uri="{9D8B030D-6E8A-4147-A177-3AD203B41FA5}">
                      <a16:colId xmlns:a16="http://schemas.microsoft.com/office/drawing/2014/main" val="3872205575"/>
                    </a:ext>
                  </a:extLst>
                </a:gridCol>
                <a:gridCol w="1368651">
                  <a:extLst>
                    <a:ext uri="{9D8B030D-6E8A-4147-A177-3AD203B41FA5}">
                      <a16:colId xmlns:a16="http://schemas.microsoft.com/office/drawing/2014/main" val="2337983477"/>
                    </a:ext>
                  </a:extLst>
                </a:gridCol>
                <a:gridCol w="1368651">
                  <a:extLst>
                    <a:ext uri="{9D8B030D-6E8A-4147-A177-3AD203B41FA5}">
                      <a16:colId xmlns:a16="http://schemas.microsoft.com/office/drawing/2014/main" val="3356009716"/>
                    </a:ext>
                  </a:extLst>
                </a:gridCol>
                <a:gridCol w="1368651">
                  <a:extLst>
                    <a:ext uri="{9D8B030D-6E8A-4147-A177-3AD203B41FA5}">
                      <a16:colId xmlns:a16="http://schemas.microsoft.com/office/drawing/2014/main" val="2671478077"/>
                    </a:ext>
                  </a:extLst>
                </a:gridCol>
              </a:tblGrid>
              <a:tr h="559931">
                <a:tc>
                  <a:txBody>
                    <a:bodyPr/>
                    <a:lstStyle/>
                    <a:p>
                      <a:pPr lvl="0"/>
                      <a:r>
                        <a:rPr lang="es-ES" sz="1600"/>
                        <a:t>Mouse </a:t>
                      </a:r>
                    </a:p>
                  </a:txBody>
                  <a:tcPr marL="62215" marR="62215" marT="31107" marB="31107"/>
                </a:tc>
                <a:tc>
                  <a:txBody>
                    <a:bodyPr/>
                    <a:lstStyle/>
                    <a:p>
                      <a:pPr lvl="0"/>
                      <a:r>
                        <a:rPr lang="es-ES" sz="1600"/>
                        <a:t>Keyboard</a:t>
                      </a:r>
                    </a:p>
                  </a:txBody>
                  <a:tcPr marL="62215" marR="62215" marT="31107" marB="31107"/>
                </a:tc>
                <a:tc>
                  <a:txBody>
                    <a:bodyPr/>
                    <a:lstStyle/>
                    <a:p>
                      <a:pPr lvl="0"/>
                      <a:r>
                        <a:rPr lang="es-ES" sz="1600"/>
                        <a:t>Form</a:t>
                      </a:r>
                    </a:p>
                  </a:txBody>
                  <a:tcPr marL="62215" marR="62215" marT="31107" marB="31107"/>
                </a:tc>
                <a:tc>
                  <a:txBody>
                    <a:bodyPr/>
                    <a:lstStyle/>
                    <a:p>
                      <a:pPr lvl="0"/>
                      <a:r>
                        <a:rPr lang="es-ES" sz="1600"/>
                        <a:t>Document/</a:t>
                      </a:r>
                    </a:p>
                    <a:p>
                      <a:pPr lvl="0"/>
                      <a:r>
                        <a:rPr lang="es-ES" sz="1600"/>
                        <a:t>window</a:t>
                      </a:r>
                    </a:p>
                  </a:txBody>
                  <a:tcPr marL="62215" marR="62215" marT="31107" marB="31107"/>
                </a:tc>
                <a:extLst>
                  <a:ext uri="{0D108BD9-81ED-4DB2-BD59-A6C34878D82A}">
                    <a16:rowId xmlns:a16="http://schemas.microsoft.com/office/drawing/2014/main" val="808564837"/>
                  </a:ext>
                </a:extLst>
              </a:tr>
              <a:tr h="311073">
                <a:tc>
                  <a:txBody>
                    <a:bodyPr/>
                    <a:lstStyle/>
                    <a:p>
                      <a:pPr lvl="0"/>
                      <a:r>
                        <a:rPr lang="es-ES" sz="1600"/>
                        <a:t>click </a:t>
                      </a:r>
                    </a:p>
                  </a:txBody>
                  <a:tcPr marL="62215" marR="62215" marT="31107" marB="31107"/>
                </a:tc>
                <a:tc>
                  <a:txBody>
                    <a:bodyPr/>
                    <a:lstStyle/>
                    <a:p>
                      <a:pPr lvl="0"/>
                      <a:r>
                        <a:rPr lang="es-ES" sz="1600"/>
                        <a:t>keypress </a:t>
                      </a:r>
                    </a:p>
                  </a:txBody>
                  <a:tcPr marL="62215" marR="62215" marT="31107" marB="31107"/>
                </a:tc>
                <a:tc>
                  <a:txBody>
                    <a:bodyPr/>
                    <a:lstStyle/>
                    <a:p>
                      <a:pPr lvl="0"/>
                      <a:r>
                        <a:rPr lang="es-ES" sz="1600"/>
                        <a:t>submit </a:t>
                      </a:r>
                    </a:p>
                  </a:txBody>
                  <a:tcPr marL="62215" marR="62215" marT="31107" marB="31107"/>
                </a:tc>
                <a:tc>
                  <a:txBody>
                    <a:bodyPr/>
                    <a:lstStyle/>
                    <a:p>
                      <a:pPr lvl="0"/>
                      <a:r>
                        <a:rPr lang="es-ES" sz="1600"/>
                        <a:t>load</a:t>
                      </a:r>
                    </a:p>
                  </a:txBody>
                  <a:tcPr marL="62215" marR="62215" marT="31107" marB="31107"/>
                </a:tc>
                <a:extLst>
                  <a:ext uri="{0D108BD9-81ED-4DB2-BD59-A6C34878D82A}">
                    <a16:rowId xmlns:a16="http://schemas.microsoft.com/office/drawing/2014/main" val="4185513516"/>
                  </a:ext>
                </a:extLst>
              </a:tr>
              <a:tr h="311073">
                <a:tc>
                  <a:txBody>
                    <a:bodyPr/>
                    <a:lstStyle/>
                    <a:p>
                      <a:pPr lvl="0"/>
                      <a:r>
                        <a:rPr lang="es-ES" sz="1600"/>
                        <a:t>dblclick </a:t>
                      </a:r>
                    </a:p>
                  </a:txBody>
                  <a:tcPr marL="62215" marR="62215" marT="31107" marB="31107"/>
                </a:tc>
                <a:tc>
                  <a:txBody>
                    <a:bodyPr/>
                    <a:lstStyle/>
                    <a:p>
                      <a:pPr lvl="0"/>
                      <a:r>
                        <a:rPr lang="es-ES" sz="1600"/>
                        <a:t>keydown</a:t>
                      </a:r>
                    </a:p>
                  </a:txBody>
                  <a:tcPr marL="62215" marR="62215" marT="31107" marB="31107"/>
                </a:tc>
                <a:tc>
                  <a:txBody>
                    <a:bodyPr/>
                    <a:lstStyle/>
                    <a:p>
                      <a:pPr lvl="0"/>
                      <a:r>
                        <a:rPr lang="es-ES" sz="1600"/>
                        <a:t>change</a:t>
                      </a:r>
                    </a:p>
                  </a:txBody>
                  <a:tcPr marL="62215" marR="62215" marT="31107" marB="31107"/>
                </a:tc>
                <a:tc>
                  <a:txBody>
                    <a:bodyPr/>
                    <a:lstStyle/>
                    <a:p>
                      <a:pPr lvl="0"/>
                      <a:r>
                        <a:rPr lang="es-ES" sz="1600"/>
                        <a:t>resize</a:t>
                      </a:r>
                    </a:p>
                  </a:txBody>
                  <a:tcPr marL="62215" marR="62215" marT="31107" marB="31107"/>
                </a:tc>
                <a:extLst>
                  <a:ext uri="{0D108BD9-81ED-4DB2-BD59-A6C34878D82A}">
                    <a16:rowId xmlns:a16="http://schemas.microsoft.com/office/drawing/2014/main" val="4269042223"/>
                  </a:ext>
                </a:extLst>
              </a:tr>
              <a:tr h="311073">
                <a:tc>
                  <a:txBody>
                    <a:bodyPr/>
                    <a:lstStyle/>
                    <a:p>
                      <a:pPr lvl="0"/>
                      <a:r>
                        <a:rPr lang="es-ES" sz="1600"/>
                        <a:t>mouseenter </a:t>
                      </a:r>
                    </a:p>
                  </a:txBody>
                  <a:tcPr marL="62215" marR="62215" marT="31107" marB="31107"/>
                </a:tc>
                <a:tc>
                  <a:txBody>
                    <a:bodyPr/>
                    <a:lstStyle/>
                    <a:p>
                      <a:pPr lvl="0"/>
                      <a:r>
                        <a:rPr lang="es-ES" sz="1600"/>
                        <a:t>keyup</a:t>
                      </a:r>
                    </a:p>
                  </a:txBody>
                  <a:tcPr marL="62215" marR="62215" marT="31107" marB="31107"/>
                </a:tc>
                <a:tc>
                  <a:txBody>
                    <a:bodyPr/>
                    <a:lstStyle/>
                    <a:p>
                      <a:pPr lvl="0"/>
                      <a:r>
                        <a:rPr lang="es-ES" sz="1600"/>
                        <a:t>focus</a:t>
                      </a:r>
                    </a:p>
                  </a:txBody>
                  <a:tcPr marL="62215" marR="62215" marT="31107" marB="31107"/>
                </a:tc>
                <a:tc>
                  <a:txBody>
                    <a:bodyPr/>
                    <a:lstStyle/>
                    <a:p>
                      <a:pPr lvl="0"/>
                      <a:r>
                        <a:rPr lang="es-ES" sz="1600"/>
                        <a:t>scroll</a:t>
                      </a:r>
                    </a:p>
                  </a:txBody>
                  <a:tcPr marL="62215" marR="62215" marT="31107" marB="31107"/>
                </a:tc>
                <a:extLst>
                  <a:ext uri="{0D108BD9-81ED-4DB2-BD59-A6C34878D82A}">
                    <a16:rowId xmlns:a16="http://schemas.microsoft.com/office/drawing/2014/main" val="751042642"/>
                  </a:ext>
                </a:extLst>
              </a:tr>
              <a:tr h="311073">
                <a:tc>
                  <a:txBody>
                    <a:bodyPr/>
                    <a:lstStyle/>
                    <a:p>
                      <a:pPr lvl="0"/>
                      <a:r>
                        <a:rPr lang="es-ES" sz="1600"/>
                        <a:t>mouseleave </a:t>
                      </a:r>
                    </a:p>
                  </a:txBody>
                  <a:tcPr marL="62215" marR="62215" marT="31107" marB="31107"/>
                </a:tc>
                <a:tc>
                  <a:txBody>
                    <a:bodyPr/>
                    <a:lstStyle/>
                    <a:p>
                      <a:pPr lvl="0"/>
                      <a:endParaRPr lang="es-ES" sz="1600"/>
                    </a:p>
                  </a:txBody>
                  <a:tcPr marL="62215" marR="62215" marT="31107" marB="31107"/>
                </a:tc>
                <a:tc>
                  <a:txBody>
                    <a:bodyPr/>
                    <a:lstStyle/>
                    <a:p>
                      <a:pPr lvl="0"/>
                      <a:r>
                        <a:rPr lang="es-ES" sz="1600"/>
                        <a:t>blur</a:t>
                      </a:r>
                    </a:p>
                  </a:txBody>
                  <a:tcPr marL="62215" marR="62215" marT="31107" marB="31107"/>
                </a:tc>
                <a:tc>
                  <a:txBody>
                    <a:bodyPr/>
                    <a:lstStyle/>
                    <a:p>
                      <a:pPr lvl="0"/>
                      <a:r>
                        <a:rPr lang="es-ES" sz="1600" dirty="0" err="1"/>
                        <a:t>unload</a:t>
                      </a:r>
                      <a:endParaRPr lang="es-ES" sz="1600" dirty="0"/>
                    </a:p>
                  </a:txBody>
                  <a:tcPr marL="62215" marR="62215" marT="31107" marB="31107"/>
                </a:tc>
                <a:extLst>
                  <a:ext uri="{0D108BD9-81ED-4DB2-BD59-A6C34878D82A}">
                    <a16:rowId xmlns:a16="http://schemas.microsoft.com/office/drawing/2014/main" val="1179654177"/>
                  </a:ext>
                </a:extLst>
              </a:tr>
            </a:tbl>
          </a:graphicData>
        </a:graphic>
      </p:graphicFrame>
    </p:spTree>
    <p:extLst>
      <p:ext uri="{BB962C8B-B14F-4D97-AF65-F5344CB8AC3E}">
        <p14:creationId xmlns:p14="http://schemas.microsoft.com/office/powerpoint/2010/main" val="276777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Asignar un controlador a un evento</a:t>
            </a:r>
          </a:p>
        </p:txBody>
      </p:sp>
      <p:sp>
        <p:nvSpPr>
          <p:cNvPr id="3" name="Marcador de texto 2"/>
          <p:cNvSpPr txBox="1">
            <a:spLocks noGrp="1"/>
          </p:cNvSpPr>
          <p:nvPr>
            <p:ph idx="1"/>
          </p:nvPr>
        </p:nvSpPr>
        <p:spPr/>
        <p:txBody>
          <a:bodyPr/>
          <a:lstStyle/>
          <a:p>
            <a:pPr lvl="0">
              <a:buSzPct val="45000"/>
              <a:buFont typeface="Wingdings" pitchFamily="2"/>
              <a:buChar char="§"/>
            </a:pPr>
            <a:r>
              <a:rPr lang="es-ES" sz="2177" dirty="0"/>
              <a:t>Métodos específicos de </a:t>
            </a:r>
            <a:r>
              <a:rPr lang="es-ES" sz="2177" dirty="0" err="1"/>
              <a:t>jQuery</a:t>
            </a:r>
            <a:endParaRPr lang="es-ES" sz="2177" dirty="0"/>
          </a:p>
          <a:p>
            <a:pPr lvl="0">
              <a:buSzPct val="45000"/>
              <a:buFont typeface="Wingdings" pitchFamily="2"/>
              <a:buChar char="§"/>
            </a:pPr>
            <a:endParaRPr lang="es-ES" sz="1952" dirty="0"/>
          </a:p>
          <a:p>
            <a:pPr marL="0" indent="0">
              <a:buSzPct val="45000"/>
              <a:buNone/>
            </a:pPr>
            <a:r>
              <a:rPr lang="es-ES" sz="1633" dirty="0">
                <a:latin typeface="Consolas" panose="020B0609020204030204" pitchFamily="49" charset="0"/>
              </a:rPr>
              <a:t>  $(‘a’).</a:t>
            </a:r>
            <a:r>
              <a:rPr lang="es-ES" sz="1633" dirty="0" err="1">
                <a:latin typeface="Consolas" panose="020B0609020204030204" pitchFamily="49" charset="0"/>
              </a:rPr>
              <a:t>click</a:t>
            </a:r>
            <a:r>
              <a:rPr lang="es-ES" sz="1633" dirty="0">
                <a:latin typeface="Consolas" panose="020B0609020204030204" pitchFamily="49" charset="0"/>
              </a:rPr>
              <a:t>( </a:t>
            </a:r>
            <a:r>
              <a:rPr lang="es-ES" sz="1633" dirty="0" err="1">
                <a:latin typeface="Consolas" panose="020B0609020204030204" pitchFamily="49" charset="0"/>
              </a:rPr>
              <a:t>function</a:t>
            </a:r>
            <a:r>
              <a:rPr lang="es-ES" sz="1633" dirty="0">
                <a:latin typeface="Consolas" panose="020B0609020204030204" pitchFamily="49" charset="0"/>
              </a:rPr>
              <a:t>(){ console.log(“</a:t>
            </a:r>
            <a:r>
              <a:rPr lang="es-ES" sz="1633" dirty="0" err="1">
                <a:latin typeface="Consolas" panose="020B0609020204030204" pitchFamily="49" charset="0"/>
              </a:rPr>
              <a:t>click</a:t>
            </a:r>
            <a:r>
              <a:rPr lang="es-ES" sz="1633" dirty="0">
                <a:latin typeface="Consolas" panose="020B0609020204030204" pitchFamily="49" charset="0"/>
              </a:rPr>
              <a:t>”); });</a:t>
            </a:r>
          </a:p>
          <a:p>
            <a:pPr marL="0" indent="0">
              <a:buSzPct val="45000"/>
              <a:buNone/>
            </a:pPr>
            <a:endParaRPr lang="es-ES" sz="1633" dirty="0">
              <a:latin typeface="Consolas" panose="020B0609020204030204" pitchFamily="49" charset="0"/>
            </a:endParaRPr>
          </a:p>
          <a:p>
            <a:pPr lvl="0">
              <a:buSzPct val="45000"/>
              <a:buFont typeface="Wingdings" panose="05000000000000000000" pitchFamily="2" charset="2"/>
              <a:buChar char="§"/>
            </a:pPr>
            <a:r>
              <a:rPr lang="es-ES" sz="2177" dirty="0"/>
              <a:t>Delegación de eventos</a:t>
            </a:r>
          </a:p>
          <a:p>
            <a:pPr lvl="1">
              <a:buSzPct val="45000"/>
              <a:buFont typeface="Wingdings" panose="05000000000000000000" pitchFamily="2" charset="2"/>
              <a:buChar char="§"/>
            </a:pPr>
            <a:r>
              <a:rPr lang="es-ES" sz="1952" dirty="0"/>
              <a:t>Más eficiente</a:t>
            </a:r>
          </a:p>
          <a:p>
            <a:pPr lvl="1">
              <a:buSzPct val="45000"/>
              <a:buFont typeface="Wingdings" panose="05000000000000000000" pitchFamily="2" charset="2"/>
              <a:buChar char="§"/>
            </a:pPr>
            <a:r>
              <a:rPr lang="es-ES" sz="1952" dirty="0"/>
              <a:t>Tiene en cuenta elementos que aún no existen</a:t>
            </a:r>
          </a:p>
          <a:p>
            <a:pPr lvl="1">
              <a:buSzPct val="45000"/>
              <a:buFont typeface="Wingdings" panose="05000000000000000000" pitchFamily="2" charset="2"/>
              <a:buChar char="§"/>
            </a:pPr>
            <a:endParaRPr lang="es-ES" sz="1952" dirty="0"/>
          </a:p>
          <a:p>
            <a:pPr marL="257200" lvl="1" indent="0">
              <a:buSzPct val="45000"/>
              <a:buNone/>
            </a:pPr>
            <a:r>
              <a:rPr lang="es-ES" sz="1633" dirty="0">
                <a:latin typeface="Consolas" panose="020B0609020204030204" pitchFamily="49" charset="0"/>
              </a:rPr>
              <a:t>$(</a:t>
            </a:r>
            <a:r>
              <a:rPr lang="es-ES" sz="1633" dirty="0" err="1">
                <a:latin typeface="Consolas" panose="020B0609020204030204" pitchFamily="49" charset="0"/>
              </a:rPr>
              <a:t>document</a:t>
            </a:r>
            <a:r>
              <a:rPr lang="es-ES" sz="1633" dirty="0">
                <a:latin typeface="Consolas" panose="020B0609020204030204" pitchFamily="49" charset="0"/>
              </a:rPr>
              <a:t>).</a:t>
            </a:r>
            <a:r>
              <a:rPr lang="es-ES" sz="1633" dirty="0" err="1">
                <a:latin typeface="Consolas" panose="020B0609020204030204" pitchFamily="49" charset="0"/>
              </a:rPr>
              <a:t>on</a:t>
            </a:r>
            <a:r>
              <a:rPr lang="es-ES" sz="1633" dirty="0">
                <a:latin typeface="Consolas" panose="020B0609020204030204" pitchFamily="49" charset="0"/>
              </a:rPr>
              <a:t>(‘</a:t>
            </a:r>
            <a:r>
              <a:rPr lang="es-ES" sz="1633" dirty="0" err="1">
                <a:latin typeface="Consolas" panose="020B0609020204030204" pitchFamily="49" charset="0"/>
              </a:rPr>
              <a:t>click</a:t>
            </a:r>
            <a:r>
              <a:rPr lang="es-ES" sz="1633" dirty="0">
                <a:latin typeface="Consolas" panose="020B0609020204030204" pitchFamily="49" charset="0"/>
              </a:rPr>
              <a:t>’,’a’, </a:t>
            </a:r>
            <a:r>
              <a:rPr lang="es-ES" sz="1633" dirty="0" err="1">
                <a:latin typeface="Consolas" panose="020B0609020204030204" pitchFamily="49" charset="0"/>
              </a:rPr>
              <a:t>function</a:t>
            </a:r>
            <a:r>
              <a:rPr lang="es-ES" sz="1633" dirty="0">
                <a:latin typeface="Consolas" panose="020B0609020204030204" pitchFamily="49" charset="0"/>
              </a:rPr>
              <a:t>(){       	console.log(“</a:t>
            </a:r>
            <a:r>
              <a:rPr lang="es-ES" sz="1633" dirty="0" err="1">
                <a:latin typeface="Consolas" panose="020B0609020204030204" pitchFamily="49" charset="0"/>
              </a:rPr>
              <a:t>click</a:t>
            </a:r>
            <a:r>
              <a:rPr lang="es-ES" sz="1633" dirty="0">
                <a:latin typeface="Consolas" panose="020B0609020204030204" pitchFamily="49" charset="0"/>
              </a:rPr>
              <a:t>”);</a:t>
            </a:r>
          </a:p>
          <a:p>
            <a:pPr marL="257200" lvl="1" indent="0">
              <a:buSzPct val="45000"/>
              <a:buNone/>
            </a:pPr>
            <a:r>
              <a:rPr lang="es-ES" sz="1633" dirty="0">
                <a:latin typeface="Consolas" panose="020B0609020204030204" pitchFamily="49" charset="0"/>
              </a:rPr>
              <a:t>});</a:t>
            </a:r>
          </a:p>
          <a:p>
            <a:pPr lvl="1">
              <a:buSzPct val="45000"/>
              <a:buFont typeface="Wingdings" panose="05000000000000000000" pitchFamily="2" charset="2"/>
              <a:buChar char="§"/>
            </a:pPr>
            <a:endParaRPr lang="es-ES" sz="1952" dirty="0"/>
          </a:p>
        </p:txBody>
      </p:sp>
    </p:spTree>
    <p:extLst>
      <p:ext uri="{BB962C8B-B14F-4D97-AF65-F5344CB8AC3E}">
        <p14:creationId xmlns:p14="http://schemas.microsoft.com/office/powerpoint/2010/main" val="2969586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AJAX – The easy way</a:t>
            </a:r>
          </a:p>
        </p:txBody>
      </p:sp>
      <p:sp>
        <p:nvSpPr>
          <p:cNvPr id="3" name="Marcador de texto 2"/>
          <p:cNvSpPr txBox="1">
            <a:spLocks noGrp="1"/>
          </p:cNvSpPr>
          <p:nvPr>
            <p:ph idx="1"/>
          </p:nvPr>
        </p:nvSpPr>
        <p:spPr/>
        <p:txBody>
          <a:bodyPr>
            <a:normAutofit/>
          </a:bodyPr>
          <a:lstStyle/>
          <a:p>
            <a:pPr marL="0" lvl="0" indent="0">
              <a:buClr>
                <a:srgbClr val="E6E6E6"/>
              </a:buClr>
              <a:buSzPct val="45000"/>
              <a:buNone/>
            </a:pPr>
            <a:r>
              <a:rPr lang="es-ES" sz="1905" dirty="0">
                <a:solidFill>
                  <a:schemeClr val="tx1"/>
                </a:solidFill>
                <a:latin typeface="Consolas" panose="020B0609020204030204" pitchFamily="49" charset="0"/>
              </a:rPr>
              <a:t>$.</a:t>
            </a:r>
            <a:r>
              <a:rPr lang="es-ES" sz="1905" dirty="0" err="1">
                <a:solidFill>
                  <a:schemeClr val="tx1"/>
                </a:solidFill>
                <a:latin typeface="Consolas" panose="020B0609020204030204" pitchFamily="49" charset="0"/>
              </a:rPr>
              <a:t>ajax</a:t>
            </a:r>
            <a:r>
              <a:rPr lang="es-ES" sz="1905" dirty="0">
                <a:solidFill>
                  <a:schemeClr val="tx1"/>
                </a:solidFill>
                <a:latin typeface="Consolas" panose="020B0609020204030204" pitchFamily="49" charset="0"/>
              </a:rPr>
              <a:t>(</a:t>
            </a:r>
            <a:r>
              <a:rPr lang="es-ES" sz="1905" dirty="0" err="1">
                <a:solidFill>
                  <a:schemeClr val="tx1"/>
                </a:solidFill>
                <a:latin typeface="Consolas" panose="020B0609020204030204" pitchFamily="49" charset="0"/>
              </a:rPr>
              <a:t>url</a:t>
            </a:r>
            <a:r>
              <a:rPr lang="es-ES" sz="1905" dirty="0">
                <a:solidFill>
                  <a:schemeClr val="tx1"/>
                </a:solidFill>
                <a:latin typeface="Consolas" panose="020B0609020204030204" pitchFamily="49" charset="0"/>
              </a:rPr>
              <a:t>, </a:t>
            </a:r>
            <a:r>
              <a:rPr lang="es-ES" sz="1680" dirty="0">
                <a:solidFill>
                  <a:schemeClr val="tx1"/>
                </a:solidFill>
                <a:latin typeface="Consolas" panose="020B0609020204030204" pitchFamily="49" charset="0"/>
              </a:rPr>
              <a:t>{</a:t>
            </a:r>
            <a:r>
              <a:rPr lang="es-ES" sz="1680" dirty="0" err="1">
                <a:solidFill>
                  <a:schemeClr val="tx1"/>
                </a:solidFill>
                <a:latin typeface="Consolas" panose="020B0609020204030204" pitchFamily="49" charset="0"/>
              </a:rPr>
              <a:t>settings</a:t>
            </a:r>
            <a:r>
              <a:rPr lang="es-ES" sz="1905" dirty="0">
                <a:solidFill>
                  <a:schemeClr val="tx1"/>
                </a:solidFill>
                <a:latin typeface="Consolas" panose="020B0609020204030204" pitchFamily="49" charset="0"/>
              </a:rPr>
              <a:t>})</a:t>
            </a:r>
          </a:p>
          <a:p>
            <a:pPr marL="0" lvl="0" indent="0">
              <a:buClr>
                <a:srgbClr val="E6E6E6"/>
              </a:buClr>
              <a:buSzPct val="45000"/>
              <a:buNone/>
            </a:pPr>
            <a:endParaRPr lang="es-ES" sz="2177" dirty="0">
              <a:solidFill>
                <a:schemeClr val="tx1"/>
              </a:solidFill>
            </a:endParaRPr>
          </a:p>
          <a:p>
            <a:pPr>
              <a:buSzPct val="45000"/>
              <a:buFont typeface="Wingdings" pitchFamily="2"/>
              <a:buChar char="§"/>
            </a:pPr>
            <a:r>
              <a:rPr lang="es-ES" sz="2177" dirty="0"/>
              <a:t>Ajax es la función genérica de </a:t>
            </a:r>
            <a:r>
              <a:rPr lang="es-ES" sz="2177" dirty="0" err="1"/>
              <a:t>jQuery</a:t>
            </a:r>
            <a:r>
              <a:rPr lang="es-ES" sz="2177" dirty="0"/>
              <a:t> para realizar peticiones AJAX</a:t>
            </a:r>
          </a:p>
          <a:p>
            <a:pPr>
              <a:buSzPct val="45000"/>
              <a:buFont typeface="Wingdings" pitchFamily="2"/>
              <a:buChar char="§"/>
            </a:pPr>
            <a:r>
              <a:rPr lang="es-ES" sz="2177" dirty="0"/>
              <a:t>Permite </a:t>
            </a:r>
            <a:r>
              <a:rPr lang="es-ES" sz="2177" dirty="0">
                <a:solidFill>
                  <a:schemeClr val="tx1"/>
                </a:solidFill>
              </a:rPr>
              <a:t>ejecutar funciones si se produce un error.</a:t>
            </a:r>
          </a:p>
          <a:p>
            <a:pPr>
              <a:buSzPct val="45000"/>
              <a:buFont typeface="Wingdings" pitchFamily="2"/>
              <a:buChar char="§"/>
            </a:pPr>
            <a:r>
              <a:rPr lang="es-ES" sz="2177" dirty="0" err="1"/>
              <a:t>Settings</a:t>
            </a:r>
            <a:r>
              <a:rPr lang="es-ES" sz="2177" dirty="0">
                <a:solidFill>
                  <a:schemeClr val="tx1"/>
                </a:solidFill>
              </a:rPr>
              <a:t> más </a:t>
            </a:r>
            <a:r>
              <a:rPr lang="es-ES" sz="2177" dirty="0" err="1">
                <a:solidFill>
                  <a:schemeClr val="tx1"/>
                </a:solidFill>
              </a:rPr>
              <a:t>comúnes</a:t>
            </a:r>
            <a:r>
              <a:rPr lang="es-ES" sz="2177" dirty="0">
                <a:solidFill>
                  <a:schemeClr val="tx1"/>
                </a:solidFill>
              </a:rPr>
              <a:t>:</a:t>
            </a:r>
            <a:endParaRPr lang="es-ES" sz="2177" dirty="0"/>
          </a:p>
          <a:p>
            <a:pPr lvl="1">
              <a:buSzPct val="45000"/>
              <a:buFont typeface="Wingdings" pitchFamily="2"/>
              <a:buChar char="§"/>
            </a:pPr>
            <a:r>
              <a:rPr lang="es-ES" sz="1977" dirty="0" err="1"/>
              <a:t>method</a:t>
            </a:r>
            <a:r>
              <a:rPr lang="es-ES" sz="1977" dirty="0"/>
              <a:t> 		</a:t>
            </a:r>
            <a:r>
              <a:rPr lang="es-ES" sz="1977" dirty="0" err="1"/>
              <a:t>String</a:t>
            </a:r>
            <a:r>
              <a:rPr lang="es-ES" sz="1977" dirty="0"/>
              <a:t> GET/POST/PUT…</a:t>
            </a:r>
          </a:p>
          <a:p>
            <a:pPr lvl="1">
              <a:buSzPct val="45000"/>
              <a:buFont typeface="Wingdings" pitchFamily="2"/>
              <a:buChar char="§"/>
            </a:pPr>
            <a:r>
              <a:rPr lang="es-ES" sz="1977" dirty="0"/>
              <a:t>data		Parámetros adicionales de la petición</a:t>
            </a:r>
          </a:p>
          <a:p>
            <a:pPr lvl="1">
              <a:buSzPct val="45000"/>
              <a:buFont typeface="Wingdings" pitchFamily="2"/>
              <a:buChar char="§"/>
            </a:pPr>
            <a:r>
              <a:rPr lang="es-ES" sz="1977" dirty="0" err="1"/>
              <a:t>success</a:t>
            </a:r>
            <a:r>
              <a:rPr lang="es-ES" sz="1977" dirty="0"/>
              <a:t> 		Función a ejecutar si todo va bien</a:t>
            </a:r>
          </a:p>
          <a:p>
            <a:pPr lvl="1">
              <a:buSzPct val="45000"/>
              <a:buFont typeface="Wingdings" pitchFamily="2"/>
              <a:buChar char="§"/>
            </a:pPr>
            <a:r>
              <a:rPr lang="es-ES" sz="1977" dirty="0"/>
              <a:t>error		Función a ejecutar si hay un fallo</a:t>
            </a:r>
          </a:p>
          <a:p>
            <a:pPr lvl="1">
              <a:buSzPct val="45000"/>
              <a:buFont typeface="Wingdings" pitchFamily="2"/>
              <a:buChar char="§"/>
            </a:pPr>
            <a:r>
              <a:rPr lang="es-ES" sz="1977" dirty="0"/>
              <a:t>complete		Función tras </a:t>
            </a:r>
            <a:r>
              <a:rPr lang="es-ES" sz="1977" dirty="0" err="1"/>
              <a:t>success</a:t>
            </a:r>
            <a:r>
              <a:rPr lang="es-ES" sz="1977" dirty="0"/>
              <a:t> </a:t>
            </a:r>
            <a:r>
              <a:rPr lang="es-ES" sz="1977" dirty="0">
                <a:solidFill>
                  <a:schemeClr val="tx1"/>
                </a:solidFill>
              </a:rPr>
              <a:t>o error</a:t>
            </a:r>
          </a:p>
        </p:txBody>
      </p:sp>
    </p:spTree>
    <p:extLst>
      <p:ext uri="{BB962C8B-B14F-4D97-AF65-F5344CB8AC3E}">
        <p14:creationId xmlns:p14="http://schemas.microsoft.com/office/powerpoint/2010/main" val="214765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AJAX – Atajos peticiones GET/POST, Load</a:t>
            </a:r>
          </a:p>
        </p:txBody>
      </p:sp>
      <p:sp>
        <p:nvSpPr>
          <p:cNvPr id="3" name="Marcador de texto 2"/>
          <p:cNvSpPr txBox="1">
            <a:spLocks noGrp="1"/>
          </p:cNvSpPr>
          <p:nvPr>
            <p:ph idx="1"/>
          </p:nvPr>
        </p:nvSpPr>
        <p:spPr/>
        <p:txBody>
          <a:bodyPr/>
          <a:lstStyle/>
          <a:p>
            <a:pPr lvl="0">
              <a:buClr>
                <a:srgbClr val="E6E6E6"/>
              </a:buClr>
              <a:buSzPct val="45000"/>
              <a:buFont typeface="StarSymbol"/>
              <a:buChar char="●"/>
            </a:pPr>
            <a:r>
              <a:rPr lang="en-US" sz="1633" dirty="0">
                <a:solidFill>
                  <a:schemeClr val="tx1"/>
                </a:solidFill>
                <a:latin typeface="Consolas" panose="020B0609020204030204" pitchFamily="49" charset="0"/>
              </a:rPr>
              <a:t>$.get( </a:t>
            </a:r>
            <a:r>
              <a:rPr lang="en-US" sz="1633" dirty="0" err="1">
                <a:solidFill>
                  <a:schemeClr val="tx1"/>
                </a:solidFill>
                <a:latin typeface="Consolas" panose="020B0609020204030204" pitchFamily="49" charset="0"/>
              </a:rPr>
              <a:t>url</a:t>
            </a:r>
            <a:r>
              <a:rPr lang="en-US" sz="1633" dirty="0">
                <a:solidFill>
                  <a:schemeClr val="tx1"/>
                </a:solidFill>
                <a:latin typeface="Consolas" panose="020B0609020204030204" pitchFamily="49" charset="0"/>
              </a:rPr>
              <a:t> [, data ] [, success ] [, </a:t>
            </a:r>
            <a:r>
              <a:rPr lang="en-US" sz="1633" dirty="0" err="1">
                <a:solidFill>
                  <a:schemeClr val="tx1"/>
                </a:solidFill>
                <a:latin typeface="Consolas" panose="020B0609020204030204" pitchFamily="49" charset="0"/>
              </a:rPr>
              <a:t>dataType</a:t>
            </a:r>
            <a:r>
              <a:rPr lang="en-US" sz="1633" dirty="0">
                <a:solidFill>
                  <a:schemeClr val="tx1"/>
                </a:solidFill>
                <a:latin typeface="Consolas" panose="020B0609020204030204" pitchFamily="49" charset="0"/>
              </a:rPr>
              <a:t> ] )</a:t>
            </a:r>
          </a:p>
          <a:p>
            <a:pPr lvl="0">
              <a:buClr>
                <a:srgbClr val="E6E6E6"/>
              </a:buClr>
              <a:buSzPct val="45000"/>
              <a:buFont typeface="StarSymbol"/>
              <a:buChar char="●"/>
            </a:pPr>
            <a:endParaRPr lang="en-US" sz="2177" dirty="0">
              <a:solidFill>
                <a:schemeClr val="tx1"/>
              </a:solidFill>
            </a:endParaRPr>
          </a:p>
          <a:p>
            <a:pPr lvl="0">
              <a:buClr>
                <a:srgbClr val="E6E6E6"/>
              </a:buClr>
              <a:buSzPct val="45000"/>
              <a:buFont typeface="StarSymbol"/>
              <a:buChar char="●"/>
            </a:pPr>
            <a:r>
              <a:rPr lang="es-ES" sz="2177" dirty="0">
                <a:solidFill>
                  <a:schemeClr val="tx1"/>
                </a:solidFill>
              </a:rPr>
              <a:t>El tipo de respuesta puede ser: </a:t>
            </a:r>
            <a:r>
              <a:rPr lang="es-ES" sz="2177" dirty="0" err="1">
                <a:solidFill>
                  <a:schemeClr val="tx1"/>
                </a:solidFill>
                <a:cs typeface="Tahoma" pitchFamily="2"/>
              </a:rPr>
              <a:t>Html</a:t>
            </a:r>
            <a:r>
              <a:rPr lang="es-ES" sz="2177" dirty="0">
                <a:solidFill>
                  <a:schemeClr val="tx1"/>
                </a:solidFill>
                <a:cs typeface="Tahoma" pitchFamily="2"/>
              </a:rPr>
              <a:t>, </a:t>
            </a:r>
            <a:r>
              <a:rPr lang="es-ES" sz="2177" dirty="0" err="1">
                <a:solidFill>
                  <a:schemeClr val="tx1"/>
                </a:solidFill>
                <a:cs typeface="Tahoma" pitchFamily="2"/>
              </a:rPr>
              <a:t>xml</a:t>
            </a:r>
            <a:r>
              <a:rPr lang="es-ES" sz="2177" dirty="0">
                <a:solidFill>
                  <a:schemeClr val="tx1"/>
                </a:solidFill>
                <a:cs typeface="Tahoma" pitchFamily="2"/>
              </a:rPr>
              <a:t>, texto, </a:t>
            </a:r>
            <a:r>
              <a:rPr lang="es-ES" sz="2177" dirty="0" err="1">
                <a:solidFill>
                  <a:schemeClr val="tx1"/>
                </a:solidFill>
                <a:cs typeface="Tahoma" pitchFamily="2"/>
              </a:rPr>
              <a:t>json</a:t>
            </a:r>
            <a:r>
              <a:rPr lang="es-ES" sz="2177" dirty="0">
                <a:solidFill>
                  <a:schemeClr val="tx1"/>
                </a:solidFill>
                <a:cs typeface="Tahoma" pitchFamily="2"/>
              </a:rPr>
              <a:t>, </a:t>
            </a:r>
            <a:r>
              <a:rPr lang="es-ES" sz="2177" dirty="0" err="1">
                <a:solidFill>
                  <a:schemeClr val="tx1"/>
                </a:solidFill>
                <a:cs typeface="Tahoma" pitchFamily="2"/>
              </a:rPr>
              <a:t>javascript</a:t>
            </a:r>
            <a:endParaRPr lang="es-ES" sz="2177" dirty="0">
              <a:solidFill>
                <a:schemeClr val="tx1"/>
              </a:solidFill>
              <a:cs typeface="Tahoma" pitchFamily="2"/>
            </a:endParaRPr>
          </a:p>
          <a:p>
            <a:pPr lvl="0">
              <a:buClr>
                <a:srgbClr val="E6E6E6"/>
              </a:buClr>
              <a:buSzPct val="45000"/>
              <a:buFont typeface="StarSymbol"/>
              <a:buChar char="●"/>
            </a:pPr>
            <a:endParaRPr lang="es-ES" sz="2177" dirty="0">
              <a:solidFill>
                <a:schemeClr val="tx1"/>
              </a:solidFill>
              <a:cs typeface="Tahoma" pitchFamily="2"/>
            </a:endParaRPr>
          </a:p>
          <a:p>
            <a:pPr lvl="0">
              <a:buClr>
                <a:srgbClr val="E6E6E6"/>
              </a:buClr>
              <a:buSzPct val="45000"/>
              <a:buFont typeface="StarSymbol"/>
              <a:buChar char="●"/>
            </a:pPr>
            <a:r>
              <a:rPr lang="en-US" sz="1633" dirty="0">
                <a:solidFill>
                  <a:schemeClr val="tx1"/>
                </a:solidFill>
                <a:latin typeface="Consolas" panose="020B0609020204030204" pitchFamily="49" charset="0"/>
              </a:rPr>
              <a:t>$.get(“page.html”, function(data){</a:t>
            </a:r>
          </a:p>
          <a:p>
            <a:pPr lvl="0">
              <a:buClr>
                <a:srgbClr val="E6E6E6"/>
              </a:buClr>
              <a:buSzPct val="45000"/>
              <a:buFont typeface="StarSymbol"/>
              <a:buChar char="●"/>
            </a:pPr>
            <a:r>
              <a:rPr lang="en-US" sz="1633" dirty="0">
                <a:solidFill>
                  <a:schemeClr val="tx1"/>
                </a:solidFill>
                <a:latin typeface="Consolas" panose="020B0609020204030204" pitchFamily="49" charset="0"/>
                <a:cs typeface="Tahoma" pitchFamily="2"/>
              </a:rPr>
              <a:t>  $(‘#div’).html(data);</a:t>
            </a:r>
          </a:p>
          <a:p>
            <a:pPr lvl="0">
              <a:buClr>
                <a:srgbClr val="E6E6E6"/>
              </a:buClr>
              <a:buSzPct val="45000"/>
              <a:buFont typeface="StarSymbol"/>
              <a:buChar char="●"/>
            </a:pPr>
            <a:r>
              <a:rPr lang="en-US" sz="1633" dirty="0">
                <a:solidFill>
                  <a:schemeClr val="tx1"/>
                </a:solidFill>
                <a:latin typeface="Consolas" panose="020B0609020204030204" pitchFamily="49" charset="0"/>
                <a:cs typeface="Tahoma" pitchFamily="2"/>
              </a:rPr>
              <a:t>});</a:t>
            </a:r>
          </a:p>
          <a:p>
            <a:pPr lvl="0">
              <a:buClr>
                <a:srgbClr val="E6E6E6"/>
              </a:buClr>
              <a:buSzPct val="45000"/>
              <a:buFont typeface="StarSymbol"/>
              <a:buChar char="●"/>
            </a:pPr>
            <a:endParaRPr lang="en-US" sz="1633" dirty="0">
              <a:solidFill>
                <a:schemeClr val="tx1"/>
              </a:solidFill>
              <a:latin typeface="Consolas" panose="020B0609020204030204" pitchFamily="49" charset="0"/>
              <a:cs typeface="Tahoma" pitchFamily="2"/>
            </a:endParaRPr>
          </a:p>
          <a:p>
            <a:pPr lvl="0">
              <a:buClr>
                <a:srgbClr val="E6E6E6"/>
              </a:buClr>
              <a:buSzPct val="45000"/>
              <a:buFont typeface="StarSymbol"/>
              <a:buChar char="●"/>
            </a:pPr>
            <a:r>
              <a:rPr lang="en-US" sz="2177" dirty="0" err="1">
                <a:solidFill>
                  <a:schemeClr val="tx1"/>
                </a:solidFill>
                <a:cs typeface="Tahoma" pitchFamily="2"/>
              </a:rPr>
              <a:t>Alternativa</a:t>
            </a:r>
            <a:r>
              <a:rPr lang="en-US" sz="2177" dirty="0">
                <a:solidFill>
                  <a:schemeClr val="tx1"/>
                </a:solidFill>
                <a:cs typeface="Tahoma" pitchFamily="2"/>
              </a:rPr>
              <a:t>:</a:t>
            </a:r>
          </a:p>
          <a:p>
            <a:pPr lvl="0">
              <a:buClr>
                <a:srgbClr val="E6E6E6"/>
              </a:buClr>
              <a:buSzPct val="45000"/>
              <a:buFont typeface="StarSymbol"/>
              <a:buChar char="●"/>
            </a:pPr>
            <a:r>
              <a:rPr lang="en-US" sz="1633" dirty="0">
                <a:solidFill>
                  <a:schemeClr val="tx1"/>
                </a:solidFill>
                <a:latin typeface="Consolas" panose="020B0609020204030204" pitchFamily="49" charset="0"/>
                <a:cs typeface="Tahoma" pitchFamily="2"/>
              </a:rPr>
              <a:t>$(‘#div’).load(“page.html”);</a:t>
            </a:r>
            <a:endParaRPr lang="es-ES" sz="1633" dirty="0">
              <a:solidFill>
                <a:schemeClr val="tx1"/>
              </a:solidFill>
              <a:cs typeface="Tahoma" pitchFamily="2"/>
            </a:endParaRPr>
          </a:p>
        </p:txBody>
      </p:sp>
    </p:spTree>
    <p:extLst>
      <p:ext uri="{BB962C8B-B14F-4D97-AF65-F5344CB8AC3E}">
        <p14:creationId xmlns:p14="http://schemas.microsoft.com/office/powerpoint/2010/main" val="19308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Efectos Visuales</a:t>
            </a:r>
          </a:p>
        </p:txBody>
      </p:sp>
      <p:sp>
        <p:nvSpPr>
          <p:cNvPr id="3" name="Marcador de texto 2"/>
          <p:cNvSpPr txBox="1">
            <a:spLocks noGrp="1"/>
          </p:cNvSpPr>
          <p:nvPr>
            <p:ph idx="1"/>
          </p:nvPr>
        </p:nvSpPr>
        <p:spPr/>
        <p:txBody>
          <a:bodyPr>
            <a:normAutofit/>
          </a:bodyPr>
          <a:lstStyle/>
          <a:p>
            <a:pPr marL="0" indent="0">
              <a:buClr>
                <a:srgbClr val="E6E6E6"/>
              </a:buClr>
              <a:buSzPct val="4500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animate</a:t>
            </a:r>
            <a:r>
              <a:rPr lang="es-ES" sz="1800" dirty="0">
                <a:solidFill>
                  <a:schemeClr val="tx1"/>
                </a:solidFill>
                <a:latin typeface="Consolas" panose="020B0609020204030204" pitchFamily="49" charset="0"/>
              </a:rPr>
              <a:t>(propiedades [,duración] [,efecto] [,</a:t>
            </a:r>
            <a:r>
              <a:rPr lang="es-ES" sz="1800" dirty="0" err="1">
                <a:solidFill>
                  <a:schemeClr val="tx1"/>
                </a:solidFill>
                <a:latin typeface="Consolas" panose="020B0609020204030204" pitchFamily="49" charset="0"/>
              </a:rPr>
              <a:t>onComplete</a:t>
            </a:r>
            <a:r>
              <a:rPr lang="es-ES" sz="1800" dirty="0">
                <a:solidFill>
                  <a:schemeClr val="tx1"/>
                </a:solidFill>
                <a:latin typeface="Consolas" panose="020B0609020204030204" pitchFamily="49" charset="0"/>
              </a:rPr>
              <a:t>]</a:t>
            </a:r>
          </a:p>
          <a:p>
            <a:pPr marL="0" indent="0">
              <a:buClr>
                <a:srgbClr val="E6E6E6"/>
              </a:buClr>
              <a:buSzPct val="45000"/>
              <a:buNone/>
            </a:pPr>
            <a:endParaRPr lang="es-ES" sz="1800" dirty="0">
              <a:solidFill>
                <a:schemeClr val="tx1"/>
              </a:solidFill>
              <a:latin typeface="Consolas" panose="020B0609020204030204" pitchFamily="49" charset="0"/>
            </a:endParaRPr>
          </a:p>
          <a:p>
            <a:pPr marL="0" indent="0">
              <a:buClr>
                <a:srgbClr val="E6E6E6"/>
              </a:buClr>
              <a:buSzPct val="4500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delay</a:t>
            </a:r>
            <a:r>
              <a:rPr lang="es-ES" sz="1800" dirty="0">
                <a:solidFill>
                  <a:schemeClr val="tx1"/>
                </a:solidFill>
                <a:latin typeface="Consolas" panose="020B0609020204030204" pitchFamily="49" charset="0"/>
              </a:rPr>
              <a:t>([duración])</a:t>
            </a:r>
          </a:p>
          <a:p>
            <a:pPr marL="0" indent="0">
              <a:buClr>
                <a:srgbClr val="E6E6E6"/>
              </a:buClr>
              <a:buSzPct val="45000"/>
              <a:buNone/>
            </a:pPr>
            <a:endParaRPr lang="es-ES" sz="1800" dirty="0">
              <a:solidFill>
                <a:schemeClr val="tx1"/>
              </a:solidFill>
              <a:latin typeface="Consolas" panose="020B0609020204030204" pitchFamily="49" charset="0"/>
            </a:endParaRPr>
          </a:p>
          <a:p>
            <a:pPr marL="0" indent="0">
              <a:buClr>
                <a:srgbClr val="E6E6E6"/>
              </a:buClr>
              <a:buSzPct val="4500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fadeIn</a:t>
            </a: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fadeOut</a:t>
            </a: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fadeTo</a:t>
            </a: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fadeToggle</a:t>
            </a:r>
            <a:r>
              <a:rPr lang="es-ES" sz="1800" dirty="0">
                <a:solidFill>
                  <a:schemeClr val="tx1"/>
                </a:solidFill>
                <a:latin typeface="Consolas" panose="020B0609020204030204" pitchFamily="49" charset="0"/>
              </a:rPr>
              <a:t>()</a:t>
            </a:r>
          </a:p>
          <a:p>
            <a:pPr marL="0" indent="0">
              <a:buClr>
                <a:srgbClr val="E6E6E6"/>
              </a:buClr>
              <a:buSzPct val="45000"/>
              <a:buNone/>
            </a:pPr>
            <a:endParaRPr lang="es-ES" sz="1800" dirty="0">
              <a:solidFill>
                <a:schemeClr val="tx1"/>
              </a:solidFill>
              <a:latin typeface="Consolas" panose="020B0609020204030204" pitchFamily="49" charset="0"/>
            </a:endParaRPr>
          </a:p>
          <a:p>
            <a:pPr marL="0" indent="0">
              <a:buClr>
                <a:srgbClr val="E6E6E6"/>
              </a:buClr>
              <a:buSzPct val="4500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hide</a:t>
            </a:r>
            <a:r>
              <a:rPr lang="es-ES" sz="1800" dirty="0">
                <a:solidFill>
                  <a:schemeClr val="tx1"/>
                </a:solidFill>
                <a:latin typeface="Consolas" panose="020B0609020204030204" pitchFamily="49" charset="0"/>
              </a:rPr>
              <a:t>(), .show(), </a:t>
            </a:r>
            <a:r>
              <a:rPr lang="es-ES" sz="1800" dirty="0" err="1">
                <a:solidFill>
                  <a:schemeClr val="tx1"/>
                </a:solidFill>
                <a:latin typeface="Consolas" panose="020B0609020204030204" pitchFamily="49" charset="0"/>
              </a:rPr>
              <a:t>toggle</a:t>
            </a:r>
            <a:r>
              <a:rPr lang="es-ES" sz="1800" dirty="0">
                <a:solidFill>
                  <a:schemeClr val="tx1"/>
                </a:solidFill>
                <a:latin typeface="Consolas" panose="020B0609020204030204" pitchFamily="49" charset="0"/>
              </a:rPr>
              <a:t>()</a:t>
            </a:r>
          </a:p>
          <a:p>
            <a:pPr marL="0" indent="0">
              <a:buClr>
                <a:srgbClr val="E6E6E6"/>
              </a:buClr>
              <a:buSzPct val="45000"/>
              <a:buNone/>
            </a:pPr>
            <a:endParaRPr lang="es-ES" sz="1800" dirty="0">
              <a:solidFill>
                <a:schemeClr val="tx1"/>
              </a:solidFill>
              <a:latin typeface="Consolas" panose="020B0609020204030204" pitchFamily="49" charset="0"/>
            </a:endParaRPr>
          </a:p>
          <a:p>
            <a:pPr marL="0" indent="0">
              <a:buClr>
                <a:srgbClr val="E6E6E6"/>
              </a:buClr>
              <a:buSzPct val="4500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slideDown</a:t>
            </a: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slideToggle</a:t>
            </a:r>
            <a:r>
              <a:rPr lang="es-ES" sz="1800" dirty="0">
                <a:solidFill>
                  <a:schemeClr val="tx1"/>
                </a:solidFill>
                <a:latin typeface="Consolas" panose="020B0609020204030204" pitchFamily="49" charset="0"/>
              </a:rPr>
              <a:t>(), </a:t>
            </a:r>
            <a:r>
              <a:rPr lang="es-ES" sz="1800" dirty="0" err="1">
                <a:solidFill>
                  <a:schemeClr val="tx1"/>
                </a:solidFill>
                <a:latin typeface="Consolas" panose="020B0609020204030204" pitchFamily="49" charset="0"/>
              </a:rPr>
              <a:t>slideUp</a:t>
            </a:r>
            <a:r>
              <a:rPr lang="es-ES" sz="1800" dirty="0">
                <a:solidFill>
                  <a:schemeClr val="tx1"/>
                </a:solidFill>
                <a:latin typeface="Consolas" panose="020B0609020204030204" pitchFamily="49" charset="0"/>
              </a:rPr>
              <a:t>()</a:t>
            </a:r>
          </a:p>
          <a:p>
            <a:pPr marL="0" indent="0">
              <a:buClr>
                <a:srgbClr val="E6E6E6"/>
              </a:buClr>
              <a:buSzPct val="45000"/>
              <a:buNone/>
            </a:pPr>
            <a:endParaRPr lang="es-ES" sz="1800" dirty="0">
              <a:solidFill>
                <a:schemeClr val="tx1"/>
              </a:solidFill>
              <a:latin typeface="Consolas" panose="020B0609020204030204" pitchFamily="49" charset="0"/>
            </a:endParaRPr>
          </a:p>
          <a:p>
            <a:pPr marL="0" indent="0">
              <a:buClr>
                <a:srgbClr val="E6E6E6"/>
              </a:buClr>
              <a:buSzPct val="45000"/>
              <a:buNone/>
            </a:pPr>
            <a:r>
              <a:rPr lang="es-ES" sz="1800" dirty="0">
                <a:solidFill>
                  <a:schemeClr val="tx1"/>
                </a:solidFill>
                <a:latin typeface="Consolas" panose="020B0609020204030204" pitchFamily="49" charset="0"/>
              </a:rPr>
              <a:t>.stop()</a:t>
            </a:r>
          </a:p>
          <a:p>
            <a:pPr lvl="0">
              <a:buClr>
                <a:srgbClr val="E6E6E6"/>
              </a:buClr>
              <a:buSzPct val="45000"/>
              <a:buFont typeface="StarSymbol"/>
              <a:buChar char="●"/>
            </a:pPr>
            <a:endParaRPr lang="es-ES" sz="2000" dirty="0">
              <a:solidFill>
                <a:schemeClr val="tx1"/>
              </a:solidFill>
            </a:endParaRPr>
          </a:p>
        </p:txBody>
      </p:sp>
    </p:spTree>
    <p:extLst>
      <p:ext uri="{BB962C8B-B14F-4D97-AF65-F5344CB8AC3E}">
        <p14:creationId xmlns:p14="http://schemas.microsoft.com/office/powerpoint/2010/main" val="194269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dirty="0"/>
              <a:t>Cómo incluir </a:t>
            </a:r>
            <a:r>
              <a:rPr lang="es-ES" dirty="0" err="1"/>
              <a:t>jQuery</a:t>
            </a:r>
            <a:endParaRPr lang="es-ES" dirty="0"/>
          </a:p>
        </p:txBody>
      </p:sp>
      <p:sp>
        <p:nvSpPr>
          <p:cNvPr id="3" name="Subtítulo 2"/>
          <p:cNvSpPr txBox="1">
            <a:spLocks noGrp="1"/>
          </p:cNvSpPr>
          <p:nvPr>
            <p:ph idx="1"/>
          </p:nvPr>
        </p:nvSpPr>
        <p:spPr>
          <a:xfrm>
            <a:off x="334221" y="884149"/>
            <a:ext cx="8657294" cy="2507347"/>
          </a:xfrm>
        </p:spPr>
        <p:txBody>
          <a:bodyPr anchor="t">
            <a:spAutoFit/>
          </a:bodyPr>
          <a:lstStyle/>
          <a:p>
            <a:pPr lvl="0">
              <a:buClr>
                <a:srgbClr val="000000"/>
              </a:buClr>
              <a:buSzPct val="45000"/>
              <a:buFont typeface="Wingdings" pitchFamily="2"/>
              <a:buChar char="§"/>
            </a:pPr>
            <a:r>
              <a:rPr lang="es-ES" sz="2177" dirty="0"/>
              <a:t>Descargar la librería </a:t>
            </a:r>
            <a:r>
              <a:rPr lang="es-ES" sz="2177" dirty="0" err="1"/>
              <a:t>jQuery</a:t>
            </a:r>
            <a:r>
              <a:rPr lang="es-ES" sz="2177" dirty="0"/>
              <a:t> de jQuery.com  </a:t>
            </a:r>
          </a:p>
          <a:p>
            <a:pPr lvl="0">
              <a:buClr>
                <a:srgbClr val="000000"/>
              </a:buClr>
              <a:buSzPct val="45000"/>
              <a:buFont typeface="Wingdings" pitchFamily="2"/>
              <a:buChar char="§"/>
            </a:pPr>
            <a:r>
              <a:rPr lang="es-ES" sz="2177" dirty="0"/>
              <a:t>Incluir </a:t>
            </a:r>
            <a:r>
              <a:rPr lang="es-ES" sz="2177" dirty="0" err="1"/>
              <a:t>jQuery</a:t>
            </a:r>
            <a:r>
              <a:rPr lang="es-ES" sz="2177" dirty="0"/>
              <a:t> desde una CDN (Content </a:t>
            </a:r>
            <a:r>
              <a:rPr lang="es-ES" sz="2177" dirty="0" err="1"/>
              <a:t>Delivery</a:t>
            </a:r>
            <a:r>
              <a:rPr lang="es-ES" sz="2177" dirty="0"/>
              <a:t> Network), como Google </a:t>
            </a:r>
          </a:p>
          <a:p>
            <a:pPr lvl="0">
              <a:buClr>
                <a:srgbClr val="000000"/>
              </a:buClr>
              <a:buSzPct val="45000"/>
              <a:buFont typeface="Wingdings" pitchFamily="2"/>
              <a:buChar char="§"/>
            </a:pPr>
            <a:r>
              <a:rPr lang="es-ES" sz="2177" dirty="0"/>
              <a:t>Versiones</a:t>
            </a:r>
          </a:p>
          <a:p>
            <a:pPr lvl="1">
              <a:buClr>
                <a:srgbClr val="000000"/>
              </a:buClr>
              <a:buSzPct val="45000"/>
              <a:buFont typeface="Wingdings" pitchFamily="2"/>
              <a:buChar char="§"/>
            </a:pPr>
            <a:r>
              <a:rPr lang="es-ES" sz="1952" dirty="0"/>
              <a:t>Desarrollo</a:t>
            </a:r>
          </a:p>
          <a:p>
            <a:pPr lvl="1">
              <a:buClr>
                <a:srgbClr val="000000"/>
              </a:buClr>
              <a:buSzPct val="45000"/>
              <a:buFont typeface="Wingdings" pitchFamily="2"/>
              <a:buChar char="§"/>
            </a:pPr>
            <a:r>
              <a:rPr lang="es-ES" sz="1952" dirty="0"/>
              <a:t>Producción  (</a:t>
            </a:r>
            <a:r>
              <a:rPr lang="es-ES" sz="1728" dirty="0"/>
              <a:t>Sin comentarios, minimizado)</a:t>
            </a:r>
          </a:p>
          <a:p>
            <a:pPr marL="257199" lvl="1" indent="0">
              <a:buNone/>
            </a:pPr>
            <a:endParaRPr lang="es-ES" sz="1728" dirty="0"/>
          </a:p>
          <a:p>
            <a:pPr marL="0" indent="0">
              <a:buNone/>
            </a:pPr>
            <a:r>
              <a:rPr lang="es-ES" sz="1600" dirty="0">
                <a:latin typeface="Consolas" pitchFamily="49"/>
              </a:rPr>
              <a:t>&lt;script </a:t>
            </a:r>
            <a:r>
              <a:rPr lang="es-ES" sz="1600" dirty="0" err="1">
                <a:latin typeface="Consolas" pitchFamily="49"/>
              </a:rPr>
              <a:t>src</a:t>
            </a:r>
            <a:r>
              <a:rPr lang="es-ES" sz="1600" dirty="0">
                <a:latin typeface="Consolas" pitchFamily="49"/>
              </a:rPr>
              <a:t>="https://code.jquery.com/jquery-1.12.0.min.js"&gt;&lt;/script&gt;</a:t>
            </a:r>
            <a:endParaRPr lang="es-ES" sz="2400" b="1" dirty="0">
              <a:latin typeface="Consolas" pitchFamily="49"/>
            </a:endParaRPr>
          </a:p>
        </p:txBody>
      </p:sp>
    </p:spTree>
    <p:extLst>
      <p:ext uri="{BB962C8B-B14F-4D97-AF65-F5344CB8AC3E}">
        <p14:creationId xmlns:p14="http://schemas.microsoft.com/office/powerpoint/2010/main" val="4237986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p>
        </p:txBody>
      </p:sp>
      <p:pic>
        <p:nvPicPr>
          <p:cNvPr id="3" name="Imagen 2"/>
          <p:cNvPicPr>
            <a:picLocks noChangeAspect="1"/>
          </p:cNvPicPr>
          <p:nvPr/>
        </p:nvPicPr>
        <p:blipFill>
          <a:blip r:embed="rId2"/>
          <a:stretch>
            <a:fillRect/>
          </a:stretch>
        </p:blipFill>
        <p:spPr>
          <a:xfrm>
            <a:off x="230959" y="918219"/>
            <a:ext cx="4783867" cy="3291368"/>
          </a:xfrm>
          <a:prstGeom prst="rect">
            <a:avLst/>
          </a:prstGeom>
        </p:spPr>
      </p:pic>
      <p:sp>
        <p:nvSpPr>
          <p:cNvPr id="4" name="CuadroTexto 3"/>
          <p:cNvSpPr txBox="1"/>
          <p:nvPr/>
        </p:nvSpPr>
        <p:spPr>
          <a:xfrm>
            <a:off x="5592324" y="2463040"/>
            <a:ext cx="3394431" cy="2246769"/>
          </a:xfrm>
          <a:prstGeom prst="rect">
            <a:avLst/>
          </a:prstGeom>
          <a:noFill/>
        </p:spPr>
        <p:txBody>
          <a:bodyPr wrap="square" rtlCol="0">
            <a:spAutoFit/>
          </a:bodyPr>
          <a:lstStyle/>
          <a:p>
            <a:pPr marL="285750" indent="-285750">
              <a:buFontTx/>
              <a:buChar char="-"/>
            </a:pPr>
            <a:r>
              <a:rPr lang="es-ES" sz="1400" dirty="0">
                <a:solidFill>
                  <a:schemeClr val="tx2">
                    <a:lumMod val="50000"/>
                  </a:schemeClr>
                </a:solidFill>
              </a:rPr>
              <a:t>Mostrar/ocultar el carrito </a:t>
            </a:r>
          </a:p>
          <a:p>
            <a:pPr marL="285750" indent="-285750">
              <a:buFontTx/>
              <a:buChar char="-"/>
            </a:pPr>
            <a:r>
              <a:rPr lang="es-ES" sz="1400" dirty="0">
                <a:solidFill>
                  <a:schemeClr val="tx2">
                    <a:lumMod val="50000"/>
                  </a:schemeClr>
                </a:solidFill>
              </a:rPr>
              <a:t>Cargar por Ajax carrito.html</a:t>
            </a:r>
          </a:p>
          <a:p>
            <a:pPr marL="285750" indent="-285750">
              <a:buFontTx/>
              <a:buChar char="-"/>
            </a:pPr>
            <a:r>
              <a:rPr lang="es-ES" sz="1400" dirty="0">
                <a:solidFill>
                  <a:schemeClr val="tx2">
                    <a:lumMod val="50000"/>
                  </a:schemeClr>
                </a:solidFill>
              </a:rPr>
              <a:t>Botón x del carrito, borra producto</a:t>
            </a:r>
          </a:p>
          <a:p>
            <a:pPr marL="285750" indent="-285750">
              <a:buFontTx/>
              <a:buChar char="-"/>
            </a:pPr>
            <a:r>
              <a:rPr lang="es-ES" sz="1400" dirty="0">
                <a:solidFill>
                  <a:schemeClr val="tx2">
                    <a:lumMod val="50000"/>
                  </a:schemeClr>
                </a:solidFill>
              </a:rPr>
              <a:t>Calcular los totales</a:t>
            </a:r>
          </a:p>
          <a:p>
            <a:pPr marL="675249" lvl="1" indent="-285750">
              <a:buFontTx/>
              <a:buChar char="-"/>
            </a:pPr>
            <a:r>
              <a:rPr lang="es-ES" sz="1400" dirty="0">
                <a:solidFill>
                  <a:schemeClr val="tx2">
                    <a:lumMod val="50000"/>
                  </a:schemeClr>
                </a:solidFill>
              </a:rPr>
              <a:t>En la barra de arriba</a:t>
            </a:r>
          </a:p>
          <a:p>
            <a:pPr marL="675249" lvl="1" indent="-285750">
              <a:buFontTx/>
              <a:buChar char="-"/>
            </a:pPr>
            <a:r>
              <a:rPr lang="es-ES" sz="1400" dirty="0">
                <a:solidFill>
                  <a:schemeClr val="tx2">
                    <a:lumMod val="50000"/>
                  </a:schemeClr>
                </a:solidFill>
              </a:rPr>
              <a:t>Dentro del carrito</a:t>
            </a:r>
          </a:p>
          <a:p>
            <a:pPr marL="285750" indent="-285750">
              <a:buFontTx/>
              <a:buChar char="-"/>
            </a:pPr>
            <a:r>
              <a:rPr lang="es-ES" sz="1400" dirty="0">
                <a:solidFill>
                  <a:schemeClr val="tx2">
                    <a:lumMod val="50000"/>
                  </a:schemeClr>
                </a:solidFill>
              </a:rPr>
              <a:t>Añadir un elemento al carrito</a:t>
            </a:r>
          </a:p>
          <a:p>
            <a:pPr marL="675249" lvl="1" indent="-285750">
              <a:buFontTx/>
              <a:buChar char="-"/>
            </a:pPr>
            <a:r>
              <a:rPr lang="es-ES" sz="1400" dirty="0">
                <a:solidFill>
                  <a:schemeClr val="tx2">
                    <a:lumMod val="50000"/>
                  </a:schemeClr>
                </a:solidFill>
              </a:rPr>
              <a:t>Calcular subtotal</a:t>
            </a:r>
          </a:p>
          <a:p>
            <a:pPr marL="675249" lvl="1" indent="-285750">
              <a:buFontTx/>
              <a:buChar char="-"/>
            </a:pPr>
            <a:r>
              <a:rPr lang="es-ES" sz="1400" dirty="0">
                <a:solidFill>
                  <a:schemeClr val="tx2">
                    <a:lumMod val="50000"/>
                  </a:schemeClr>
                </a:solidFill>
              </a:rPr>
              <a:t>Calcular total</a:t>
            </a:r>
          </a:p>
          <a:p>
            <a:pPr marL="285750" indent="-285750">
              <a:buFontTx/>
              <a:buChar char="-"/>
            </a:pPr>
            <a:endParaRPr lang="es-ES" sz="1400" dirty="0" err="1">
              <a:solidFill>
                <a:schemeClr val="tx2">
                  <a:lumMod val="50000"/>
                </a:schemeClr>
              </a:solidFill>
            </a:endParaRPr>
          </a:p>
        </p:txBody>
      </p:sp>
      <p:sp>
        <p:nvSpPr>
          <p:cNvPr id="5" name="Rectángulo 4"/>
          <p:cNvSpPr/>
          <p:nvPr/>
        </p:nvSpPr>
        <p:spPr bwMode="auto">
          <a:xfrm>
            <a:off x="3635298" y="1422896"/>
            <a:ext cx="2930540" cy="820729"/>
          </a:xfrm>
          <a:prstGeom prst="rect">
            <a:avLst/>
          </a:prstGeom>
          <a:noFill/>
          <a:ln w="19050">
            <a:solidFill>
              <a:srgbClr val="FF0000"/>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sp>
        <p:nvSpPr>
          <p:cNvPr id="6" name="CuadroTexto 5"/>
          <p:cNvSpPr txBox="1"/>
          <p:nvPr/>
        </p:nvSpPr>
        <p:spPr>
          <a:xfrm>
            <a:off x="6565838" y="1372780"/>
            <a:ext cx="926544" cy="261610"/>
          </a:xfrm>
          <a:prstGeom prst="rect">
            <a:avLst/>
          </a:prstGeom>
          <a:noFill/>
        </p:spPr>
        <p:txBody>
          <a:bodyPr wrap="square" rtlCol="0">
            <a:spAutoFit/>
          </a:bodyPr>
          <a:lstStyle/>
          <a:p>
            <a:r>
              <a:rPr lang="es-ES" sz="1100" dirty="0">
                <a:solidFill>
                  <a:srgbClr val="FF0000"/>
                </a:solidFill>
                <a:latin typeface="Calibri" panose="020F0502020204030204" pitchFamily="34" charset="0"/>
              </a:rPr>
              <a:t>#carrito</a:t>
            </a:r>
          </a:p>
        </p:txBody>
      </p:sp>
      <p:sp>
        <p:nvSpPr>
          <p:cNvPr id="7" name="Rectángulo 6"/>
          <p:cNvSpPr/>
          <p:nvPr/>
        </p:nvSpPr>
        <p:spPr bwMode="auto">
          <a:xfrm>
            <a:off x="3684363" y="1463041"/>
            <a:ext cx="1547789" cy="512956"/>
          </a:xfrm>
          <a:prstGeom prst="rect">
            <a:avLst/>
          </a:prstGeom>
          <a:noFill/>
          <a:ln w="19050">
            <a:solidFill>
              <a:schemeClr val="accent5">
                <a:lumMod val="60000"/>
                <a:lumOff val="40000"/>
              </a:schemeClr>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sp>
        <p:nvSpPr>
          <p:cNvPr id="8" name="CuadroTexto 7"/>
          <p:cNvSpPr txBox="1"/>
          <p:nvPr/>
        </p:nvSpPr>
        <p:spPr>
          <a:xfrm>
            <a:off x="5185061" y="1394375"/>
            <a:ext cx="1278180" cy="261610"/>
          </a:xfrm>
          <a:prstGeom prst="rect">
            <a:avLst/>
          </a:prstGeom>
          <a:noFill/>
        </p:spPr>
        <p:txBody>
          <a:bodyPr wrap="square" rtlCol="0">
            <a:spAutoFit/>
          </a:bodyPr>
          <a:lstStyle/>
          <a:p>
            <a:r>
              <a:rPr lang="es-ES" sz="1100" dirty="0">
                <a:solidFill>
                  <a:schemeClr val="accent5">
                    <a:lumMod val="60000"/>
                    <a:lumOff val="40000"/>
                  </a:schemeClr>
                </a:solidFill>
                <a:latin typeface="Calibri" panose="020F0502020204030204" pitchFamily="34" charset="0"/>
              </a:rPr>
              <a:t>#</a:t>
            </a:r>
            <a:r>
              <a:rPr lang="es-ES" sz="1100" dirty="0" err="1">
                <a:solidFill>
                  <a:schemeClr val="accent5">
                    <a:lumMod val="60000"/>
                    <a:lumOff val="40000"/>
                  </a:schemeClr>
                </a:solidFill>
                <a:latin typeface="Calibri" panose="020F0502020204030204" pitchFamily="34" charset="0"/>
              </a:rPr>
              <a:t>productosCarrito</a:t>
            </a:r>
            <a:endParaRPr lang="es-ES" sz="1100" dirty="0">
              <a:solidFill>
                <a:schemeClr val="accent5">
                  <a:lumMod val="60000"/>
                  <a:lumOff val="40000"/>
                </a:schemeClr>
              </a:solidFill>
              <a:latin typeface="Calibri" panose="020F0502020204030204" pitchFamily="34" charset="0"/>
            </a:endParaRPr>
          </a:p>
        </p:txBody>
      </p:sp>
      <p:sp>
        <p:nvSpPr>
          <p:cNvPr id="9" name="CuadroTexto 8"/>
          <p:cNvSpPr txBox="1"/>
          <p:nvPr/>
        </p:nvSpPr>
        <p:spPr>
          <a:xfrm>
            <a:off x="4818874" y="1176373"/>
            <a:ext cx="1318448" cy="261610"/>
          </a:xfrm>
          <a:prstGeom prst="rect">
            <a:avLst/>
          </a:prstGeom>
          <a:noFill/>
        </p:spPr>
        <p:txBody>
          <a:bodyPr wrap="square" rtlCol="0">
            <a:spAutoFit/>
          </a:bodyPr>
          <a:lstStyle/>
          <a:p>
            <a:r>
              <a:rPr lang="es-ES" sz="1100" dirty="0">
                <a:solidFill>
                  <a:schemeClr val="accent5">
                    <a:lumMod val="75000"/>
                  </a:schemeClr>
                </a:solidFill>
                <a:latin typeface="Calibri" panose="020F0502020204030204" pitchFamily="34" charset="0"/>
              </a:rPr>
              <a:t>#</a:t>
            </a:r>
            <a:r>
              <a:rPr lang="es-ES" sz="1100" dirty="0" err="1">
                <a:solidFill>
                  <a:schemeClr val="accent5">
                    <a:lumMod val="75000"/>
                  </a:schemeClr>
                </a:solidFill>
                <a:latin typeface="Calibri" panose="020F0502020204030204" pitchFamily="34" charset="0"/>
              </a:rPr>
              <a:t>carritoResumen</a:t>
            </a:r>
            <a:endParaRPr lang="es-ES" sz="1100" dirty="0">
              <a:solidFill>
                <a:schemeClr val="accent5">
                  <a:lumMod val="75000"/>
                </a:schemeClr>
              </a:solidFill>
              <a:latin typeface="Calibri" panose="020F0502020204030204" pitchFamily="34" charset="0"/>
            </a:endParaRPr>
          </a:p>
        </p:txBody>
      </p:sp>
      <p:sp>
        <p:nvSpPr>
          <p:cNvPr id="10" name="Elipse 9"/>
          <p:cNvSpPr/>
          <p:nvPr/>
        </p:nvSpPr>
        <p:spPr bwMode="auto">
          <a:xfrm>
            <a:off x="4458257" y="1195413"/>
            <a:ext cx="417056" cy="227484"/>
          </a:xfrm>
          <a:prstGeom prst="ellipse">
            <a:avLst/>
          </a:prstGeom>
          <a:noFill/>
          <a:ln w="19050">
            <a:solidFill>
              <a:schemeClr val="accent2"/>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sp>
        <p:nvSpPr>
          <p:cNvPr id="11" name="CuadroTexto 10"/>
          <p:cNvSpPr txBox="1"/>
          <p:nvPr/>
        </p:nvSpPr>
        <p:spPr>
          <a:xfrm>
            <a:off x="4897607" y="2375843"/>
            <a:ext cx="926544" cy="261610"/>
          </a:xfrm>
          <a:prstGeom prst="rect">
            <a:avLst/>
          </a:prstGeom>
          <a:noFill/>
        </p:spPr>
        <p:txBody>
          <a:bodyPr wrap="square" rtlCol="0">
            <a:spAutoFit/>
          </a:bodyPr>
          <a:lstStyle/>
          <a:p>
            <a:r>
              <a:rPr lang="es-ES" sz="1100" dirty="0">
                <a:solidFill>
                  <a:schemeClr val="accent2"/>
                </a:solidFill>
                <a:latin typeface="Calibri" panose="020F0502020204030204" pitchFamily="34" charset="0"/>
              </a:rPr>
              <a:t>.total</a:t>
            </a:r>
          </a:p>
        </p:txBody>
      </p:sp>
      <p:sp>
        <p:nvSpPr>
          <p:cNvPr id="12" name="Elipse 11"/>
          <p:cNvSpPr/>
          <p:nvPr/>
        </p:nvSpPr>
        <p:spPr bwMode="auto">
          <a:xfrm>
            <a:off x="4407138" y="1968276"/>
            <a:ext cx="417056" cy="227484"/>
          </a:xfrm>
          <a:prstGeom prst="ellipse">
            <a:avLst/>
          </a:prstGeom>
          <a:noFill/>
          <a:ln w="19050">
            <a:solidFill>
              <a:schemeClr val="accent2"/>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cxnSp>
        <p:nvCxnSpPr>
          <p:cNvPr id="14" name="Conector recto de flecha 13"/>
          <p:cNvCxnSpPr>
            <a:endCxn id="11" idx="1"/>
          </p:cNvCxnSpPr>
          <p:nvPr/>
        </p:nvCxnSpPr>
        <p:spPr>
          <a:xfrm>
            <a:off x="4607684" y="2195992"/>
            <a:ext cx="289923" cy="310656"/>
          </a:xfrm>
          <a:prstGeom prst="straightConnector1">
            <a:avLst/>
          </a:prstGeom>
          <a:ln>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10" idx="5"/>
          </p:cNvCxnSpPr>
          <p:nvPr/>
        </p:nvCxnSpPr>
        <p:spPr>
          <a:xfrm>
            <a:off x="4814237" y="1389583"/>
            <a:ext cx="269658" cy="986260"/>
          </a:xfrm>
          <a:prstGeom prst="straightConnector1">
            <a:avLst/>
          </a:prstGeom>
          <a:ln>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Elipse 16"/>
          <p:cNvSpPr/>
          <p:nvPr/>
        </p:nvSpPr>
        <p:spPr bwMode="auto">
          <a:xfrm>
            <a:off x="3853860" y="1243045"/>
            <a:ext cx="186911" cy="179851"/>
          </a:xfrm>
          <a:prstGeom prst="ellipse">
            <a:avLst/>
          </a:prstGeom>
          <a:noFill/>
          <a:ln w="19050">
            <a:solidFill>
              <a:srgbClr val="92D050"/>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sp>
        <p:nvSpPr>
          <p:cNvPr id="18" name="CuadroTexto 17"/>
          <p:cNvSpPr txBox="1"/>
          <p:nvPr/>
        </p:nvSpPr>
        <p:spPr>
          <a:xfrm>
            <a:off x="3037154" y="985039"/>
            <a:ext cx="1318448" cy="261610"/>
          </a:xfrm>
          <a:prstGeom prst="rect">
            <a:avLst/>
          </a:prstGeom>
          <a:noFill/>
        </p:spPr>
        <p:txBody>
          <a:bodyPr wrap="square" rtlCol="0">
            <a:spAutoFit/>
          </a:bodyPr>
          <a:lstStyle/>
          <a:p>
            <a:r>
              <a:rPr lang="es-ES" sz="1100" dirty="0">
                <a:solidFill>
                  <a:srgbClr val="92D050"/>
                </a:solidFill>
                <a:latin typeface="Calibri" panose="020F0502020204030204" pitchFamily="34" charset="0"/>
              </a:rPr>
              <a:t>#</a:t>
            </a:r>
            <a:r>
              <a:rPr lang="es-ES" sz="1100" dirty="0" err="1">
                <a:solidFill>
                  <a:srgbClr val="92D050"/>
                </a:solidFill>
                <a:latin typeface="Calibri" panose="020F0502020204030204" pitchFamily="34" charset="0"/>
              </a:rPr>
              <a:t>totalProductos</a:t>
            </a:r>
            <a:endParaRPr lang="es-ES" sz="1100" dirty="0">
              <a:solidFill>
                <a:srgbClr val="92D050"/>
              </a:solidFill>
              <a:latin typeface="Calibri" panose="020F0502020204030204" pitchFamily="34" charset="0"/>
            </a:endParaRPr>
          </a:p>
        </p:txBody>
      </p:sp>
      <p:sp>
        <p:nvSpPr>
          <p:cNvPr id="19" name="Rectángulo 18"/>
          <p:cNvSpPr/>
          <p:nvPr/>
        </p:nvSpPr>
        <p:spPr bwMode="auto">
          <a:xfrm>
            <a:off x="1480882" y="2836870"/>
            <a:ext cx="1142010" cy="1372717"/>
          </a:xfrm>
          <a:prstGeom prst="rect">
            <a:avLst/>
          </a:prstGeom>
          <a:noFill/>
          <a:ln w="19050">
            <a:solidFill>
              <a:schemeClr val="accent1">
                <a:lumMod val="75000"/>
              </a:schemeClr>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rtlCol="0" anchor="ctr"/>
          <a:lstStyle/>
          <a:p>
            <a:pPr algn="ctr" defTabSz="816200"/>
            <a:endParaRPr lang="es-ES" sz="2000" b="1" kern="0" dirty="0">
              <a:solidFill>
                <a:srgbClr val="FFFFFF"/>
              </a:solidFill>
              <a:cs typeface="Times New Roman" pitchFamily="18" charset="0"/>
            </a:endParaRPr>
          </a:p>
        </p:txBody>
      </p:sp>
      <p:sp>
        <p:nvSpPr>
          <p:cNvPr id="20" name="CuadroTexto 19"/>
          <p:cNvSpPr txBox="1"/>
          <p:nvPr/>
        </p:nvSpPr>
        <p:spPr>
          <a:xfrm>
            <a:off x="2605844" y="2985884"/>
            <a:ext cx="1318448" cy="261610"/>
          </a:xfrm>
          <a:prstGeom prst="rect">
            <a:avLst/>
          </a:prstGeom>
          <a:noFill/>
        </p:spPr>
        <p:txBody>
          <a:bodyPr wrap="square" rtlCol="0">
            <a:spAutoFit/>
          </a:bodyPr>
          <a:lstStyle/>
          <a:p>
            <a:r>
              <a:rPr lang="es-ES" sz="1100" dirty="0" err="1">
                <a:solidFill>
                  <a:schemeClr val="accent1">
                    <a:lumMod val="75000"/>
                  </a:schemeClr>
                </a:solidFill>
                <a:latin typeface="Calibri" panose="020F0502020204030204" pitchFamily="34" charset="0"/>
              </a:rPr>
              <a:t>article</a:t>
            </a:r>
            <a:r>
              <a:rPr lang="es-ES" sz="1100" dirty="0">
                <a:solidFill>
                  <a:schemeClr val="accent1">
                    <a:lumMod val="75000"/>
                  </a:schemeClr>
                </a:solidFill>
                <a:latin typeface="Calibri" panose="020F0502020204030204" pitchFamily="34" charset="0"/>
              </a:rPr>
              <a:t> data-id=“6”</a:t>
            </a:r>
          </a:p>
        </p:txBody>
      </p:sp>
      <p:cxnSp>
        <p:nvCxnSpPr>
          <p:cNvPr id="22" name="Conector recto de flecha 21"/>
          <p:cNvCxnSpPr/>
          <p:nvPr/>
        </p:nvCxnSpPr>
        <p:spPr>
          <a:xfrm flipH="1">
            <a:off x="2341756" y="3670981"/>
            <a:ext cx="744902" cy="3568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112668" y="3456133"/>
            <a:ext cx="1318448" cy="261610"/>
          </a:xfrm>
          <a:prstGeom prst="rect">
            <a:avLst/>
          </a:prstGeom>
          <a:noFill/>
        </p:spPr>
        <p:txBody>
          <a:bodyPr wrap="square" rtlCol="0">
            <a:spAutoFit/>
          </a:bodyPr>
          <a:lstStyle/>
          <a:p>
            <a:r>
              <a:rPr lang="es-ES" sz="1100" dirty="0">
                <a:solidFill>
                  <a:schemeClr val="accent5">
                    <a:lumMod val="75000"/>
                  </a:schemeClr>
                </a:solidFill>
                <a:latin typeface="Calibri" panose="020F0502020204030204" pitchFamily="34" charset="0"/>
              </a:rPr>
              <a:t>.nombre</a:t>
            </a:r>
          </a:p>
        </p:txBody>
      </p:sp>
      <p:cxnSp>
        <p:nvCxnSpPr>
          <p:cNvPr id="24" name="Conector recto de flecha 23"/>
          <p:cNvCxnSpPr/>
          <p:nvPr/>
        </p:nvCxnSpPr>
        <p:spPr>
          <a:xfrm flipH="1">
            <a:off x="2494156" y="3823381"/>
            <a:ext cx="744902" cy="3568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3265068" y="3608533"/>
            <a:ext cx="1318448" cy="261610"/>
          </a:xfrm>
          <a:prstGeom prst="rect">
            <a:avLst/>
          </a:prstGeom>
          <a:noFill/>
        </p:spPr>
        <p:txBody>
          <a:bodyPr wrap="square" rtlCol="0">
            <a:spAutoFit/>
          </a:bodyPr>
          <a:lstStyle/>
          <a:p>
            <a:r>
              <a:rPr lang="es-ES" sz="1100" dirty="0">
                <a:solidFill>
                  <a:schemeClr val="accent5">
                    <a:lumMod val="75000"/>
                  </a:schemeClr>
                </a:solidFill>
                <a:latin typeface="Calibri" panose="020F0502020204030204" pitchFamily="34" charset="0"/>
              </a:rPr>
              <a:t>.precio</a:t>
            </a:r>
          </a:p>
        </p:txBody>
      </p:sp>
      <p:sp>
        <p:nvSpPr>
          <p:cNvPr id="26" name="CuadroTexto 25"/>
          <p:cNvSpPr txBox="1"/>
          <p:nvPr/>
        </p:nvSpPr>
        <p:spPr>
          <a:xfrm>
            <a:off x="2635387" y="4233828"/>
            <a:ext cx="1318448" cy="261610"/>
          </a:xfrm>
          <a:prstGeom prst="rect">
            <a:avLst/>
          </a:prstGeom>
          <a:noFill/>
        </p:spPr>
        <p:txBody>
          <a:bodyPr wrap="square" rtlCol="0">
            <a:spAutoFit/>
          </a:bodyPr>
          <a:lstStyle/>
          <a:p>
            <a:r>
              <a:rPr lang="es-ES" sz="1100" dirty="0">
                <a:solidFill>
                  <a:schemeClr val="accent5">
                    <a:lumMod val="75000"/>
                  </a:schemeClr>
                </a:solidFill>
                <a:latin typeface="Calibri" panose="020F0502020204030204" pitchFamily="34" charset="0"/>
              </a:rPr>
              <a:t>.cantidad</a:t>
            </a:r>
          </a:p>
        </p:txBody>
      </p:sp>
      <p:cxnSp>
        <p:nvCxnSpPr>
          <p:cNvPr id="27" name="Conector recto de flecha 26"/>
          <p:cNvCxnSpPr/>
          <p:nvPr/>
        </p:nvCxnSpPr>
        <p:spPr>
          <a:xfrm flipH="1" flipV="1">
            <a:off x="1868944" y="4130152"/>
            <a:ext cx="736900" cy="25549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4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r>
              <a:rPr lang="en-US" dirty="0"/>
              <a:t>Hello world example</a:t>
            </a:r>
          </a:p>
        </p:txBody>
      </p:sp>
      <p:sp>
        <p:nvSpPr>
          <p:cNvPr id="4" name="TextBox 6"/>
          <p:cNvSpPr txBox="1"/>
          <p:nvPr/>
        </p:nvSpPr>
        <p:spPr>
          <a:xfrm>
            <a:off x="1645654" y="1371844"/>
            <a:ext cx="5912612" cy="1600823"/>
          </a:xfrm>
          <a:prstGeom prst="rect">
            <a:avLst/>
          </a:prstGeom>
          <a:noFill/>
          <a:ln>
            <a:solidFill>
              <a:schemeClr val="bg1">
                <a:lumMod val="75000"/>
              </a:schemeClr>
            </a:solidFill>
          </a:ln>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22158">
              <a:defRPr/>
            </a:pPr>
            <a:r>
              <a:rPr lang="en-US" sz="1089" kern="0" dirty="0">
                <a:solidFill>
                  <a:sysClr val="windowText" lastClr="000000"/>
                </a:solidFill>
                <a:latin typeface="Consolas" panose="020B0609020204030204" pitchFamily="49" charset="0"/>
              </a:rPr>
              <a:t>&lt;html&gt;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&lt;head&gt;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&lt;title&gt;</a:t>
            </a:r>
            <a:r>
              <a:rPr lang="ro-RO" sz="1089" kern="0" dirty="0">
                <a:solidFill>
                  <a:sysClr val="windowText" lastClr="000000"/>
                </a:solidFill>
                <a:latin typeface="Consolas" panose="020B0609020204030204" pitchFamily="49" charset="0"/>
              </a:rPr>
              <a:t>hello world</a:t>
            </a:r>
            <a:r>
              <a:rPr lang="en-US" sz="1089" kern="0" dirty="0">
                <a:solidFill>
                  <a:sysClr val="windowText" lastClr="000000"/>
                </a:solidFill>
                <a:latin typeface="Consolas" panose="020B0609020204030204" pitchFamily="49" charset="0"/>
              </a:rPr>
              <a:t>&lt;/title&gt;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&lt;script </a:t>
            </a:r>
            <a:r>
              <a:rPr lang="en-US" sz="1089" kern="0" dirty="0" err="1">
                <a:solidFill>
                  <a:sysClr val="windowText" lastClr="000000"/>
                </a:solidFill>
                <a:latin typeface="Consolas" panose="020B0609020204030204" pitchFamily="49" charset="0"/>
              </a:rPr>
              <a:t>src</a:t>
            </a:r>
            <a:r>
              <a:rPr lang="en-US" sz="1089" kern="0" dirty="0">
                <a:solidFill>
                  <a:sysClr val="windowText" lastClr="000000"/>
                </a:solidFill>
                <a:latin typeface="Consolas" panose="020B0609020204030204" pitchFamily="49" charset="0"/>
              </a:rPr>
              <a:t>="</a:t>
            </a:r>
            <a:r>
              <a:rPr lang="en-US" sz="1089" kern="0" dirty="0">
                <a:solidFill>
                  <a:srgbClr val="FF9933"/>
                </a:solidFill>
                <a:latin typeface="Consolas" panose="020B0609020204030204" pitchFamily="49" charset="0"/>
              </a:rPr>
              <a:t>jquery.min.js</a:t>
            </a:r>
            <a:r>
              <a:rPr lang="en-US" sz="1089" kern="0" dirty="0">
                <a:solidFill>
                  <a:sysClr val="windowText" lastClr="000000"/>
                </a:solidFill>
                <a:latin typeface="Consolas" panose="020B0609020204030204" pitchFamily="49" charset="0"/>
              </a:rPr>
              <a:t>"&gt;&lt;/script&gt;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&lt;script </a:t>
            </a:r>
            <a:r>
              <a:rPr lang="en-US" sz="1089" kern="0" dirty="0" err="1">
                <a:solidFill>
                  <a:sysClr val="windowText" lastClr="000000"/>
                </a:solidFill>
                <a:latin typeface="Consolas" panose="020B0609020204030204" pitchFamily="49" charset="0"/>
              </a:rPr>
              <a:t>src</a:t>
            </a:r>
            <a:r>
              <a:rPr lang="en-US" sz="1089" kern="0" dirty="0">
                <a:solidFill>
                  <a:sysClr val="windowText" lastClr="000000"/>
                </a:solidFill>
                <a:latin typeface="Consolas" panose="020B0609020204030204" pitchFamily="49" charset="0"/>
              </a:rPr>
              <a:t>="</a:t>
            </a:r>
            <a:r>
              <a:rPr lang="ro-RO" sz="1089" kern="0" dirty="0">
                <a:solidFill>
                  <a:sysClr val="windowText" lastClr="000000"/>
                </a:solidFill>
                <a:latin typeface="Consolas" panose="020B0609020204030204" pitchFamily="49" charset="0"/>
              </a:rPr>
              <a:t>hello-world</a:t>
            </a:r>
            <a:r>
              <a:rPr lang="en-US" sz="1089" kern="0" dirty="0">
                <a:solidFill>
                  <a:sysClr val="windowText" lastClr="000000"/>
                </a:solidFill>
                <a:latin typeface="Consolas" panose="020B0609020204030204" pitchFamily="49" charset="0"/>
              </a:rPr>
              <a:t>.</a:t>
            </a:r>
            <a:r>
              <a:rPr lang="en-US" sz="1089" kern="0" dirty="0" err="1">
                <a:solidFill>
                  <a:sysClr val="windowText" lastClr="000000"/>
                </a:solidFill>
                <a:latin typeface="Consolas" panose="020B0609020204030204" pitchFamily="49" charset="0"/>
              </a:rPr>
              <a:t>js</a:t>
            </a:r>
            <a:r>
              <a:rPr lang="en-US" sz="1089" kern="0" dirty="0">
                <a:solidFill>
                  <a:sysClr val="windowText" lastClr="000000"/>
                </a:solidFill>
                <a:latin typeface="Consolas" panose="020B0609020204030204" pitchFamily="49" charset="0"/>
              </a:rPr>
              <a:t>"&gt;&lt;/script&gt;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&lt;/head&gt;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&lt;body&gt;</a:t>
            </a:r>
          </a:p>
          <a:p>
            <a:pPr defTabSz="622158">
              <a:defRPr/>
            </a:pPr>
            <a:r>
              <a:rPr lang="ro-RO" sz="1089" kern="0" dirty="0">
                <a:solidFill>
                  <a:sysClr val="windowText" lastClr="000000"/>
                </a:solidFill>
                <a:latin typeface="Consolas" panose="020B0609020204030204" pitchFamily="49" charset="0"/>
              </a:rPr>
              <a:t>	</a:t>
            </a:r>
            <a:r>
              <a:rPr lang="en-US" sz="1089" kern="0" dirty="0">
                <a:solidFill>
                  <a:sysClr val="windowText" lastClr="000000"/>
                </a:solidFill>
                <a:latin typeface="Consolas" panose="020B0609020204030204" pitchFamily="49" charset="0"/>
              </a:rPr>
              <a:t>&lt;/body&gt;</a:t>
            </a:r>
          </a:p>
          <a:p>
            <a:pPr defTabSz="622158">
              <a:defRPr/>
            </a:pPr>
            <a:r>
              <a:rPr lang="en-US" sz="1089" kern="0" dirty="0">
                <a:solidFill>
                  <a:sysClr val="windowText" lastClr="000000"/>
                </a:solidFill>
                <a:latin typeface="Consolas" panose="020B0609020204030204" pitchFamily="49" charset="0"/>
              </a:rPr>
              <a:t>&lt;/html&gt;</a:t>
            </a:r>
            <a:endParaRPr lang="ro-RO" sz="1089" kern="0" dirty="0">
              <a:solidFill>
                <a:sysClr val="windowText" lastClr="000000"/>
              </a:solidFill>
              <a:latin typeface="Consolas" panose="020B0609020204030204" pitchFamily="49" charset="0"/>
            </a:endParaRPr>
          </a:p>
        </p:txBody>
      </p:sp>
      <p:sp>
        <p:nvSpPr>
          <p:cNvPr id="5" name="TextBox 7"/>
          <p:cNvSpPr txBox="1"/>
          <p:nvPr/>
        </p:nvSpPr>
        <p:spPr>
          <a:xfrm>
            <a:off x="1645654" y="3335398"/>
            <a:ext cx="5912612" cy="595163"/>
          </a:xfrm>
          <a:prstGeom prst="rect">
            <a:avLst/>
          </a:prstGeom>
          <a:noFill/>
          <a:ln>
            <a:solidFill>
              <a:schemeClr val="bg1">
                <a:lumMod val="75000"/>
              </a:schemeClr>
            </a:solidFill>
          </a:ln>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22158" fontAlgn="base">
              <a:spcBef>
                <a:spcPct val="0"/>
              </a:spcBef>
              <a:spcAft>
                <a:spcPct val="0"/>
              </a:spcAft>
            </a:pPr>
            <a:r>
              <a:rPr lang="en-US" sz="1089" dirty="0">
                <a:solidFill>
                  <a:srgbClr val="FF9933"/>
                </a:solidFill>
                <a:latin typeface="Consolas" panose="020B0609020204030204" pitchFamily="49" charset="0"/>
              </a:rPr>
              <a:t>$(document).ready</a:t>
            </a:r>
            <a:r>
              <a:rPr lang="en-US" sz="1089" dirty="0">
                <a:solidFill>
                  <a:srgbClr val="3A3A3A"/>
                </a:solidFill>
                <a:latin typeface="Consolas" panose="020B0609020204030204" pitchFamily="49" charset="0"/>
              </a:rPr>
              <a:t>(function(){</a:t>
            </a:r>
          </a:p>
          <a:p>
            <a:pPr defTabSz="622158" fontAlgn="base">
              <a:spcBef>
                <a:spcPct val="0"/>
              </a:spcBef>
              <a:spcAft>
                <a:spcPct val="0"/>
              </a:spcAft>
            </a:pPr>
            <a:r>
              <a:rPr lang="ro-RO" sz="1089" dirty="0">
                <a:solidFill>
                  <a:srgbClr val="3A3A3A"/>
                </a:solidFill>
                <a:latin typeface="Consolas" panose="020B0609020204030204" pitchFamily="49" charset="0"/>
              </a:rPr>
              <a:t>	</a:t>
            </a:r>
            <a:r>
              <a:rPr lang="es-ES" sz="1089" dirty="0">
                <a:solidFill>
                  <a:srgbClr val="3A3A3A"/>
                </a:solidFill>
                <a:latin typeface="Consolas" panose="020B0609020204030204" pitchFamily="49" charset="0"/>
              </a:rPr>
              <a:t>$(‘</a:t>
            </a:r>
            <a:r>
              <a:rPr lang="es-ES" sz="1089" dirty="0" err="1">
                <a:solidFill>
                  <a:srgbClr val="3A3A3A"/>
                </a:solidFill>
                <a:latin typeface="Consolas" panose="020B0609020204030204" pitchFamily="49" charset="0"/>
              </a:rPr>
              <a:t>body</a:t>
            </a:r>
            <a:r>
              <a:rPr lang="es-ES" sz="1089" dirty="0">
                <a:solidFill>
                  <a:srgbClr val="3A3A3A"/>
                </a:solidFill>
                <a:latin typeface="Consolas" panose="020B0609020204030204" pitchFamily="49" charset="0"/>
              </a:rPr>
              <a:t>’).</a:t>
            </a:r>
            <a:r>
              <a:rPr lang="es-ES" sz="1089" dirty="0" err="1">
                <a:solidFill>
                  <a:srgbClr val="3A3A3A"/>
                </a:solidFill>
                <a:latin typeface="Consolas" panose="020B0609020204030204" pitchFamily="49" charset="0"/>
              </a:rPr>
              <a:t>append</a:t>
            </a:r>
            <a:r>
              <a:rPr lang="es-ES" sz="1089" dirty="0">
                <a:solidFill>
                  <a:srgbClr val="3A3A3A"/>
                </a:solidFill>
                <a:latin typeface="Consolas" panose="020B0609020204030204" pitchFamily="49" charset="0"/>
              </a:rPr>
              <a:t>(‘&lt;div&gt;</a:t>
            </a:r>
            <a:r>
              <a:rPr lang="es-ES" sz="1089" dirty="0" err="1">
                <a:solidFill>
                  <a:srgbClr val="3A3A3A"/>
                </a:solidFill>
                <a:latin typeface="Consolas" panose="020B0609020204030204" pitchFamily="49" charset="0"/>
              </a:rPr>
              <a:t>Hello</a:t>
            </a:r>
            <a:r>
              <a:rPr lang="es-ES" sz="1089" dirty="0">
                <a:solidFill>
                  <a:srgbClr val="3A3A3A"/>
                </a:solidFill>
                <a:latin typeface="Consolas" panose="020B0609020204030204" pitchFamily="49" charset="0"/>
              </a:rPr>
              <a:t> </a:t>
            </a:r>
            <a:r>
              <a:rPr lang="es-ES" sz="1089" dirty="0" err="1">
                <a:solidFill>
                  <a:srgbClr val="3A3A3A"/>
                </a:solidFill>
                <a:latin typeface="Consolas" panose="020B0609020204030204" pitchFamily="49" charset="0"/>
              </a:rPr>
              <a:t>world</a:t>
            </a:r>
            <a:r>
              <a:rPr lang="es-ES" sz="1089" dirty="0">
                <a:solidFill>
                  <a:srgbClr val="3A3A3A"/>
                </a:solidFill>
                <a:latin typeface="Consolas" panose="020B0609020204030204" pitchFamily="49" charset="0"/>
              </a:rPr>
              <a:t>&lt;/div&gt;’);</a:t>
            </a:r>
            <a:endParaRPr lang="en-US" sz="1089" dirty="0">
              <a:solidFill>
                <a:srgbClr val="3A3A3A"/>
              </a:solidFill>
              <a:latin typeface="Consolas" panose="020B0609020204030204" pitchFamily="49" charset="0"/>
            </a:endParaRPr>
          </a:p>
          <a:p>
            <a:pPr defTabSz="622158" fontAlgn="base">
              <a:spcBef>
                <a:spcPct val="0"/>
              </a:spcBef>
              <a:spcAft>
                <a:spcPct val="0"/>
              </a:spcAft>
            </a:pPr>
            <a:r>
              <a:rPr lang="en-US" sz="1089" dirty="0">
                <a:solidFill>
                  <a:srgbClr val="3A3A3A"/>
                </a:solidFill>
                <a:latin typeface="Consolas" panose="020B0609020204030204" pitchFamily="49" charset="0"/>
              </a:rPr>
              <a:t>});</a:t>
            </a:r>
          </a:p>
        </p:txBody>
      </p:sp>
      <p:sp>
        <p:nvSpPr>
          <p:cNvPr id="6" name="TextBox 8"/>
          <p:cNvSpPr txBox="1"/>
          <p:nvPr/>
        </p:nvSpPr>
        <p:spPr>
          <a:xfrm>
            <a:off x="1579905" y="1165849"/>
            <a:ext cx="1077852" cy="2808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ro-RO" sz="1225" b="1" dirty="0">
                <a:solidFill>
                  <a:srgbClr val="FF9933"/>
                </a:solidFill>
              </a:rPr>
              <a:t>HTML file</a:t>
            </a:r>
          </a:p>
        </p:txBody>
      </p:sp>
      <p:sp>
        <p:nvSpPr>
          <p:cNvPr id="7" name="TextBox 9"/>
          <p:cNvSpPr txBox="1"/>
          <p:nvPr/>
        </p:nvSpPr>
        <p:spPr>
          <a:xfrm>
            <a:off x="1589298" y="3134606"/>
            <a:ext cx="1077852" cy="28084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ro-RO" sz="1225" b="1" dirty="0">
                <a:solidFill>
                  <a:srgbClr val="FF9933"/>
                </a:solidFill>
              </a:rPr>
              <a:t>JS file</a:t>
            </a:r>
          </a:p>
        </p:txBody>
      </p:sp>
    </p:spTree>
    <p:extLst>
      <p:ext uri="{BB962C8B-B14F-4D97-AF65-F5344CB8AC3E}">
        <p14:creationId xmlns:p14="http://schemas.microsoft.com/office/powerpoint/2010/main" val="16036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a:t>Sintaxis jQuery 101</a:t>
            </a:r>
          </a:p>
        </p:txBody>
      </p:sp>
      <p:sp>
        <p:nvSpPr>
          <p:cNvPr id="3" name="Subtítulo 2"/>
          <p:cNvSpPr txBox="1">
            <a:spLocks noGrp="1"/>
          </p:cNvSpPr>
          <p:nvPr>
            <p:ph idx="1"/>
          </p:nvPr>
        </p:nvSpPr>
        <p:spPr>
          <a:xfrm>
            <a:off x="334221" y="884149"/>
            <a:ext cx="8657294" cy="1729442"/>
          </a:xfrm>
        </p:spPr>
        <p:txBody>
          <a:bodyPr anchor="t">
            <a:spAutoFit/>
          </a:bodyPr>
          <a:lstStyle/>
          <a:p>
            <a:pPr marL="0" indent="0">
              <a:buNone/>
            </a:pPr>
            <a:r>
              <a:rPr lang="es-ES" sz="2177" b="1" dirty="0"/>
              <a:t>$(selector).</a:t>
            </a:r>
            <a:r>
              <a:rPr lang="es-ES" sz="2177" b="1" dirty="0" err="1"/>
              <a:t>action</a:t>
            </a:r>
            <a:r>
              <a:rPr lang="es-ES" sz="2177" b="1" dirty="0"/>
              <a:t>() </a:t>
            </a:r>
          </a:p>
          <a:p>
            <a:pPr marL="0" indent="0">
              <a:buNone/>
            </a:pPr>
            <a:endParaRPr lang="es-ES" sz="2177" dirty="0"/>
          </a:p>
          <a:p>
            <a:pPr lvl="0">
              <a:buClr>
                <a:srgbClr val="000000"/>
              </a:buClr>
              <a:buSzPct val="45000"/>
              <a:buFont typeface="Wingdings" pitchFamily="2"/>
              <a:buChar char="§"/>
            </a:pPr>
            <a:r>
              <a:rPr lang="es-ES" sz="2177" dirty="0"/>
              <a:t>Un signo $ para definir/acceder a </a:t>
            </a:r>
            <a:r>
              <a:rPr lang="es-ES" sz="2177" dirty="0" err="1"/>
              <a:t>jQuery</a:t>
            </a:r>
            <a:r>
              <a:rPr lang="es-ES" sz="2177" dirty="0"/>
              <a:t> </a:t>
            </a:r>
          </a:p>
          <a:p>
            <a:pPr lvl="0">
              <a:buClr>
                <a:srgbClr val="000000"/>
              </a:buClr>
              <a:buSzPct val="45000"/>
              <a:buFont typeface="Wingdings" pitchFamily="2"/>
              <a:buChar char="§"/>
            </a:pPr>
            <a:r>
              <a:rPr lang="es-ES" sz="2177" dirty="0"/>
              <a:t>(selector) para buscar elementos HTML</a:t>
            </a:r>
          </a:p>
          <a:p>
            <a:pPr lvl="0">
              <a:buClr>
                <a:srgbClr val="000000"/>
              </a:buClr>
              <a:buSzPct val="45000"/>
              <a:buFont typeface="Wingdings" pitchFamily="2"/>
              <a:buChar char="§"/>
            </a:pPr>
            <a:r>
              <a:rPr lang="es-ES" sz="2177" dirty="0"/>
              <a:t>Una acción </a:t>
            </a:r>
            <a:r>
              <a:rPr lang="es-ES" sz="2177" dirty="0" err="1"/>
              <a:t>jQuery</a:t>
            </a:r>
            <a:r>
              <a:rPr lang="es-ES" sz="2177" dirty="0"/>
              <a:t> para realizarse sobre los elementos </a:t>
            </a:r>
          </a:p>
        </p:txBody>
      </p:sp>
    </p:spTree>
    <p:extLst>
      <p:ext uri="{BB962C8B-B14F-4D97-AF65-F5344CB8AC3E}">
        <p14:creationId xmlns:p14="http://schemas.microsoft.com/office/powerpoint/2010/main" val="304677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dirty="0"/>
              <a:t>API fluida</a:t>
            </a:r>
          </a:p>
        </p:txBody>
      </p:sp>
      <p:sp>
        <p:nvSpPr>
          <p:cNvPr id="3" name="Subtítulo 2"/>
          <p:cNvSpPr txBox="1">
            <a:spLocks noGrp="1"/>
          </p:cNvSpPr>
          <p:nvPr>
            <p:ph idx="1"/>
          </p:nvPr>
        </p:nvSpPr>
        <p:spPr>
          <a:xfrm>
            <a:off x="334221" y="884149"/>
            <a:ext cx="8657294" cy="3237162"/>
          </a:xfrm>
        </p:spPr>
        <p:txBody>
          <a:bodyPr anchor="t">
            <a:spAutoFit/>
          </a:bodyPr>
          <a:lstStyle/>
          <a:p>
            <a:pPr>
              <a:buClr>
                <a:srgbClr val="000000"/>
              </a:buClr>
              <a:buSzPct val="45000"/>
              <a:buFont typeface="Wingdings" pitchFamily="2"/>
              <a:buChar char="§"/>
            </a:pPr>
            <a:r>
              <a:rPr lang="es-ES" sz="2177" dirty="0"/>
              <a:t>Cada método </a:t>
            </a:r>
            <a:r>
              <a:rPr lang="es-ES" sz="2177" dirty="0" err="1"/>
              <a:t>jQuery</a:t>
            </a:r>
            <a:r>
              <a:rPr lang="es-ES" sz="2177" dirty="0"/>
              <a:t> devuelve el objeto </a:t>
            </a:r>
            <a:r>
              <a:rPr lang="es-ES" sz="2177" dirty="0" err="1"/>
              <a:t>jQuery</a:t>
            </a:r>
            <a:endParaRPr lang="es-ES" sz="2177" dirty="0"/>
          </a:p>
          <a:p>
            <a:pPr>
              <a:buClr>
                <a:srgbClr val="000000"/>
              </a:buClr>
              <a:buSzPct val="45000"/>
              <a:buFont typeface="Wingdings" pitchFamily="2"/>
              <a:buChar char="§"/>
            </a:pPr>
            <a:r>
              <a:rPr lang="es-ES" sz="2177" dirty="0"/>
              <a:t>Permite encadenar llamadas a métodos</a:t>
            </a:r>
          </a:p>
          <a:p>
            <a:pPr marL="0" indent="0">
              <a:buClr>
                <a:srgbClr val="000000"/>
              </a:buClr>
              <a:buSzPct val="45000"/>
              <a:buNone/>
            </a:pPr>
            <a:endParaRPr lang="es-ES" sz="2177" dirty="0"/>
          </a:p>
          <a:p>
            <a:pPr marL="0" indent="0">
              <a:buClr>
                <a:srgbClr val="000000"/>
              </a:buClr>
              <a:buSzPct val="45000"/>
              <a:buNone/>
            </a:pPr>
            <a:r>
              <a:rPr lang="es-ES" sz="1633" dirty="0">
                <a:latin typeface="Consolas" panose="020B0609020204030204" pitchFamily="49" charset="0"/>
              </a:rPr>
              <a:t>$(‘a’).</a:t>
            </a:r>
            <a:r>
              <a:rPr lang="es-ES" sz="1633" dirty="0" err="1">
                <a:latin typeface="Consolas" panose="020B0609020204030204" pitchFamily="49" charset="0"/>
              </a:rPr>
              <a:t>addClass</a:t>
            </a:r>
            <a:r>
              <a:rPr lang="es-ES" sz="1633" dirty="0">
                <a:latin typeface="Consolas" panose="020B0609020204030204" pitchFamily="49" charset="0"/>
              </a:rPr>
              <a:t>(‘mi-clase’).</a:t>
            </a:r>
            <a:r>
              <a:rPr lang="es-ES" sz="1633" dirty="0" err="1">
                <a:latin typeface="Consolas" panose="020B0609020204030204" pitchFamily="49" charset="0"/>
              </a:rPr>
              <a:t>find</a:t>
            </a:r>
            <a:r>
              <a:rPr lang="es-ES" sz="1633" dirty="0">
                <a:latin typeface="Consolas" panose="020B0609020204030204" pitchFamily="49" charset="0"/>
              </a:rPr>
              <a:t>(‘</a:t>
            </a:r>
            <a:r>
              <a:rPr lang="es-ES" sz="1633" dirty="0" err="1">
                <a:latin typeface="Consolas" panose="020B0609020204030204" pitchFamily="49" charset="0"/>
              </a:rPr>
              <a:t>span</a:t>
            </a:r>
            <a:r>
              <a:rPr lang="es-ES" sz="1633" dirty="0">
                <a:latin typeface="Consolas" panose="020B0609020204030204" pitchFamily="49" charset="0"/>
              </a:rPr>
              <a:t>’).show();</a:t>
            </a:r>
          </a:p>
          <a:p>
            <a:pPr marL="0" indent="0">
              <a:buClr>
                <a:srgbClr val="000000"/>
              </a:buClr>
              <a:buSzPct val="45000"/>
              <a:buNone/>
            </a:pPr>
            <a:endParaRPr lang="es-ES" sz="1633" dirty="0">
              <a:latin typeface="Consolas" panose="020B0609020204030204" pitchFamily="49" charset="0"/>
            </a:endParaRPr>
          </a:p>
          <a:p>
            <a:pPr marL="0" indent="0">
              <a:buClr>
                <a:srgbClr val="000000"/>
              </a:buClr>
              <a:buSzPct val="45000"/>
              <a:buNone/>
            </a:pPr>
            <a:r>
              <a:rPr lang="es-ES" sz="1633" dirty="0">
                <a:latin typeface="Consolas" panose="020B0609020204030204" pitchFamily="49" charset="0"/>
              </a:rPr>
              <a:t>$.</a:t>
            </a:r>
            <a:r>
              <a:rPr lang="es-ES" sz="1633" dirty="0" err="1">
                <a:latin typeface="Consolas" panose="020B0609020204030204" pitchFamily="49" charset="0"/>
              </a:rPr>
              <a:t>ajax</a:t>
            </a:r>
            <a:r>
              <a:rPr lang="es-ES" sz="1633" dirty="0">
                <a:latin typeface="Consolas" panose="020B0609020204030204" pitchFamily="49" charset="0"/>
              </a:rPr>
              <a:t>( "example.url" ) </a:t>
            </a:r>
          </a:p>
          <a:p>
            <a:pPr marL="0" indent="0">
              <a:buClr>
                <a:srgbClr val="000000"/>
              </a:buClr>
              <a:buSzPct val="45000"/>
              <a:buNone/>
            </a:pPr>
            <a:r>
              <a:rPr lang="es-ES" sz="1633" dirty="0">
                <a:latin typeface="Consolas" panose="020B0609020204030204" pitchFamily="49" charset="0"/>
              </a:rPr>
              <a:t>	.done(</a:t>
            </a:r>
            <a:r>
              <a:rPr lang="es-ES" sz="1633" dirty="0" err="1">
                <a:latin typeface="Consolas" panose="020B0609020204030204" pitchFamily="49" charset="0"/>
              </a:rPr>
              <a:t>function</a:t>
            </a:r>
            <a:r>
              <a:rPr lang="es-ES" sz="1633" dirty="0">
                <a:latin typeface="Consolas" panose="020B0609020204030204" pitchFamily="49" charset="0"/>
              </a:rPr>
              <a:t>() { </a:t>
            </a:r>
            <a:r>
              <a:rPr lang="es-ES" sz="1633" dirty="0" err="1">
                <a:latin typeface="Consolas" panose="020B0609020204030204" pitchFamily="49" charset="0"/>
              </a:rPr>
              <a:t>alert</a:t>
            </a:r>
            <a:r>
              <a:rPr lang="es-ES" sz="1633" dirty="0">
                <a:latin typeface="Consolas" panose="020B0609020204030204" pitchFamily="49" charset="0"/>
              </a:rPr>
              <a:t>("</a:t>
            </a:r>
            <a:r>
              <a:rPr lang="es-ES" sz="1633" dirty="0" err="1">
                <a:latin typeface="Consolas" panose="020B0609020204030204" pitchFamily="49" charset="0"/>
              </a:rPr>
              <a:t>success</a:t>
            </a:r>
            <a:r>
              <a:rPr lang="es-ES" sz="1633" dirty="0">
                <a:latin typeface="Consolas" panose="020B0609020204030204" pitchFamily="49" charset="0"/>
              </a:rPr>
              <a:t>"); }) 			.</a:t>
            </a:r>
            <a:r>
              <a:rPr lang="es-ES" sz="1633" dirty="0" err="1">
                <a:latin typeface="Consolas" panose="020B0609020204030204" pitchFamily="49" charset="0"/>
              </a:rPr>
              <a:t>fail</a:t>
            </a:r>
            <a:r>
              <a:rPr lang="es-ES" sz="1633" dirty="0">
                <a:latin typeface="Consolas" panose="020B0609020204030204" pitchFamily="49" charset="0"/>
              </a:rPr>
              <a:t>(</a:t>
            </a:r>
            <a:r>
              <a:rPr lang="es-ES" sz="1633" dirty="0" err="1">
                <a:latin typeface="Consolas" panose="020B0609020204030204" pitchFamily="49" charset="0"/>
              </a:rPr>
              <a:t>function</a:t>
            </a:r>
            <a:r>
              <a:rPr lang="es-ES" sz="1633" dirty="0">
                <a:latin typeface="Consolas" panose="020B0609020204030204" pitchFamily="49" charset="0"/>
              </a:rPr>
              <a:t>() { </a:t>
            </a:r>
            <a:r>
              <a:rPr lang="es-ES" sz="1633" dirty="0" err="1">
                <a:latin typeface="Consolas" panose="020B0609020204030204" pitchFamily="49" charset="0"/>
              </a:rPr>
              <a:t>alert</a:t>
            </a:r>
            <a:r>
              <a:rPr lang="es-ES" sz="1633" dirty="0">
                <a:latin typeface="Consolas" panose="020B0609020204030204" pitchFamily="49" charset="0"/>
              </a:rPr>
              <a:t>("error"); }) 				.</a:t>
            </a:r>
            <a:r>
              <a:rPr lang="es-ES" sz="1633" dirty="0" err="1">
                <a:latin typeface="Consolas" panose="020B0609020204030204" pitchFamily="49" charset="0"/>
              </a:rPr>
              <a:t>always</a:t>
            </a:r>
            <a:r>
              <a:rPr lang="es-ES" sz="1633" dirty="0">
                <a:latin typeface="Consolas" panose="020B0609020204030204" pitchFamily="49" charset="0"/>
              </a:rPr>
              <a:t>(</a:t>
            </a:r>
            <a:r>
              <a:rPr lang="es-ES" sz="1633" dirty="0" err="1">
                <a:latin typeface="Consolas" panose="020B0609020204030204" pitchFamily="49" charset="0"/>
              </a:rPr>
              <a:t>function</a:t>
            </a:r>
            <a:r>
              <a:rPr lang="es-ES" sz="1633" dirty="0">
                <a:latin typeface="Consolas" panose="020B0609020204030204" pitchFamily="49" charset="0"/>
              </a:rPr>
              <a:t>() { </a:t>
            </a:r>
            <a:r>
              <a:rPr lang="es-ES" sz="1633" dirty="0" err="1">
                <a:latin typeface="Consolas" panose="020B0609020204030204" pitchFamily="49" charset="0"/>
              </a:rPr>
              <a:t>alert</a:t>
            </a:r>
            <a:r>
              <a:rPr lang="es-ES" sz="1633" dirty="0">
                <a:latin typeface="Consolas" panose="020B0609020204030204" pitchFamily="49" charset="0"/>
              </a:rPr>
              <a:t>("complete"); });</a:t>
            </a:r>
          </a:p>
          <a:p>
            <a:pPr marL="0" indent="0">
              <a:buClr>
                <a:srgbClr val="000000"/>
              </a:buClr>
              <a:buSzPct val="45000"/>
              <a:buNone/>
            </a:pPr>
            <a:endParaRPr lang="es-ES" sz="2177" dirty="0">
              <a:latin typeface="Consolas" panose="020B0609020204030204" pitchFamily="49" charset="0"/>
            </a:endParaRPr>
          </a:p>
          <a:p>
            <a:pPr marL="0" indent="0">
              <a:buNone/>
            </a:pPr>
            <a:endParaRPr lang="es-ES" sz="2177" dirty="0"/>
          </a:p>
        </p:txBody>
      </p:sp>
    </p:spTree>
    <p:extLst>
      <p:ext uri="{BB962C8B-B14F-4D97-AF65-F5344CB8AC3E}">
        <p14:creationId xmlns:p14="http://schemas.microsoft.com/office/powerpoint/2010/main" val="3117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a:t>Ejemplos sintaxis</a:t>
            </a:r>
          </a:p>
        </p:txBody>
      </p:sp>
      <p:sp>
        <p:nvSpPr>
          <p:cNvPr id="3" name="Subtítulo 2"/>
          <p:cNvSpPr txBox="1">
            <a:spLocks noGrp="1"/>
          </p:cNvSpPr>
          <p:nvPr>
            <p:ph idx="1"/>
          </p:nvPr>
        </p:nvSpPr>
        <p:spPr>
          <a:xfrm>
            <a:off x="334221" y="884149"/>
            <a:ext cx="8657294" cy="1394414"/>
          </a:xfrm>
        </p:spPr>
        <p:txBody>
          <a:bodyPr anchor="t">
            <a:spAutoFit/>
          </a:bodyPr>
          <a:lstStyle/>
          <a:p>
            <a:pPr lvl="0">
              <a:buClr>
                <a:srgbClr val="000000"/>
              </a:buClr>
              <a:buSzPct val="45000"/>
              <a:buFont typeface="Wingdings" pitchFamily="2"/>
              <a:buChar char="§"/>
            </a:pPr>
            <a:r>
              <a:rPr lang="es-ES" sz="2177" dirty="0"/>
              <a:t>$(</a:t>
            </a:r>
            <a:r>
              <a:rPr lang="es-ES" sz="2177" dirty="0" err="1"/>
              <a:t>this</a:t>
            </a:r>
            <a:r>
              <a:rPr lang="es-ES" sz="2177" dirty="0"/>
              <a:t>).</a:t>
            </a:r>
            <a:r>
              <a:rPr lang="es-ES" sz="2177" dirty="0" err="1"/>
              <a:t>hide</a:t>
            </a:r>
            <a:r>
              <a:rPr lang="es-ES" sz="2177" dirty="0"/>
              <a:t>() - Oculta el elemento actual. </a:t>
            </a:r>
          </a:p>
          <a:p>
            <a:pPr lvl="0">
              <a:buClr>
                <a:srgbClr val="000000"/>
              </a:buClr>
              <a:buSzPct val="45000"/>
              <a:buFont typeface="Wingdings" pitchFamily="2"/>
              <a:buChar char="§"/>
            </a:pPr>
            <a:r>
              <a:rPr lang="es-ES" sz="2177" dirty="0"/>
              <a:t>$("p").</a:t>
            </a:r>
            <a:r>
              <a:rPr lang="es-ES" sz="2177" dirty="0" err="1"/>
              <a:t>hide</a:t>
            </a:r>
            <a:r>
              <a:rPr lang="es-ES" sz="2177" dirty="0"/>
              <a:t>()  - Oculta todos los elementos &lt;p&gt; </a:t>
            </a:r>
          </a:p>
          <a:p>
            <a:pPr lvl="0">
              <a:buClr>
                <a:srgbClr val="000000"/>
              </a:buClr>
              <a:buSzPct val="45000"/>
              <a:buFont typeface="Wingdings" pitchFamily="2"/>
              <a:buChar char="§"/>
            </a:pPr>
            <a:r>
              <a:rPr lang="es-ES" sz="2177" dirty="0"/>
              <a:t>$(".test").</a:t>
            </a:r>
            <a:r>
              <a:rPr lang="es-ES" sz="2177" dirty="0" err="1"/>
              <a:t>hide</a:t>
            </a:r>
            <a:r>
              <a:rPr lang="es-ES" sz="2177" dirty="0"/>
              <a:t>() - Oculta elementos con </a:t>
            </a:r>
            <a:r>
              <a:rPr lang="es-ES" sz="2177" dirty="0" err="1"/>
              <a:t>class</a:t>
            </a:r>
            <a:r>
              <a:rPr lang="es-ES" sz="2177" dirty="0"/>
              <a:t> = "test"</a:t>
            </a:r>
          </a:p>
          <a:p>
            <a:pPr lvl="0">
              <a:buClr>
                <a:srgbClr val="000000"/>
              </a:buClr>
              <a:buSzPct val="45000"/>
              <a:buFont typeface="Wingdings" pitchFamily="2"/>
              <a:buChar char="§"/>
            </a:pPr>
            <a:r>
              <a:rPr lang="es-ES" sz="2177" dirty="0"/>
              <a:t>$("# test").</a:t>
            </a:r>
            <a:r>
              <a:rPr lang="es-ES" sz="2177" dirty="0" err="1"/>
              <a:t>hide</a:t>
            </a:r>
            <a:r>
              <a:rPr lang="es-ES" sz="2177" dirty="0"/>
              <a:t>() - Oculta el elemento con id = "test"</a:t>
            </a:r>
          </a:p>
        </p:txBody>
      </p:sp>
    </p:spTree>
    <p:extLst>
      <p:ext uri="{BB962C8B-B14F-4D97-AF65-F5344CB8AC3E}">
        <p14:creationId xmlns:p14="http://schemas.microsoft.com/office/powerpoint/2010/main" val="171828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spAutoFit/>
          </a:bodyPr>
          <a:lstStyle/>
          <a:p>
            <a:pPr lvl="0"/>
            <a:r>
              <a:rPr lang="es-ES"/>
              <a:t>El evento $(document).ready()</a:t>
            </a:r>
          </a:p>
        </p:txBody>
      </p:sp>
      <p:sp>
        <p:nvSpPr>
          <p:cNvPr id="3" name="Subtítulo 2"/>
          <p:cNvSpPr txBox="1">
            <a:spLocks noGrp="1"/>
          </p:cNvSpPr>
          <p:nvPr>
            <p:ph idx="1"/>
          </p:nvPr>
        </p:nvSpPr>
        <p:spPr>
          <a:xfrm>
            <a:off x="334221" y="884149"/>
            <a:ext cx="8657294" cy="2525236"/>
          </a:xfrm>
        </p:spPr>
        <p:txBody>
          <a:bodyPr anchor="t">
            <a:spAutoFit/>
          </a:bodyPr>
          <a:lstStyle/>
          <a:p>
            <a:pPr marL="0" indent="0">
              <a:buNone/>
            </a:pPr>
            <a:r>
              <a:rPr lang="es-ES" sz="1905" dirty="0"/>
              <a:t>El DOM no está preparado hasta que no se carga el HTML y los scripts</a:t>
            </a:r>
          </a:p>
          <a:p>
            <a:pPr marL="0" indent="0">
              <a:buNone/>
            </a:pPr>
            <a:endParaRPr lang="es-ES" sz="2177" dirty="0"/>
          </a:p>
          <a:p>
            <a:pPr marL="0" indent="0">
              <a:buNone/>
            </a:pPr>
            <a:r>
              <a:rPr lang="es-ES" sz="1633" dirty="0">
                <a:latin typeface="Consolas" pitchFamily="49"/>
              </a:rPr>
              <a:t>$(</a:t>
            </a:r>
            <a:r>
              <a:rPr lang="es-ES" sz="1633" dirty="0" err="1">
                <a:latin typeface="Consolas" pitchFamily="49"/>
              </a:rPr>
              <a:t>document</a:t>
            </a:r>
            <a:r>
              <a:rPr lang="es-ES" sz="1633" dirty="0">
                <a:latin typeface="Consolas" pitchFamily="49"/>
              </a:rPr>
              <a:t>).</a:t>
            </a:r>
            <a:r>
              <a:rPr lang="es-ES" sz="1633" dirty="0" err="1">
                <a:latin typeface="Consolas" pitchFamily="49"/>
              </a:rPr>
              <a:t>ready</a:t>
            </a:r>
            <a:r>
              <a:rPr lang="es-ES" sz="1633" dirty="0">
                <a:latin typeface="Consolas" pitchFamily="49"/>
              </a:rPr>
              <a:t>(</a:t>
            </a:r>
            <a:r>
              <a:rPr lang="es-ES" sz="1633" dirty="0" err="1">
                <a:latin typeface="Consolas" pitchFamily="49"/>
              </a:rPr>
              <a:t>function</a:t>
            </a:r>
            <a:r>
              <a:rPr lang="es-ES" sz="1633" dirty="0">
                <a:latin typeface="Consolas" pitchFamily="49"/>
              </a:rPr>
              <a:t>() {   </a:t>
            </a:r>
          </a:p>
          <a:p>
            <a:pPr marL="0" indent="0">
              <a:buNone/>
            </a:pPr>
            <a:r>
              <a:rPr lang="es-ES" sz="1633" dirty="0">
                <a:latin typeface="Consolas" pitchFamily="49"/>
              </a:rPr>
              <a:t>    console.log('el documento está preparado');  </a:t>
            </a:r>
          </a:p>
          <a:p>
            <a:pPr marL="0" indent="0">
              <a:buNone/>
            </a:pPr>
            <a:r>
              <a:rPr lang="es-ES" sz="1633" dirty="0">
                <a:latin typeface="Consolas" pitchFamily="49"/>
              </a:rPr>
              <a:t>}); </a:t>
            </a:r>
          </a:p>
          <a:p>
            <a:pPr marL="0" indent="0">
              <a:buNone/>
            </a:pPr>
            <a:endParaRPr lang="es-ES" sz="2177" dirty="0"/>
          </a:p>
          <a:p>
            <a:pPr marL="0" indent="0">
              <a:buNone/>
            </a:pPr>
            <a:r>
              <a:rPr lang="es-ES" sz="1633" dirty="0">
                <a:latin typeface="Consolas" pitchFamily="49"/>
              </a:rPr>
              <a:t>$(</a:t>
            </a:r>
            <a:r>
              <a:rPr lang="es-ES" sz="1633" dirty="0" err="1">
                <a:latin typeface="Consolas" pitchFamily="49"/>
              </a:rPr>
              <a:t>function</a:t>
            </a:r>
            <a:r>
              <a:rPr lang="es-ES" sz="1633" dirty="0">
                <a:latin typeface="Consolas" pitchFamily="49"/>
              </a:rPr>
              <a:t>() {   </a:t>
            </a:r>
          </a:p>
          <a:p>
            <a:pPr marL="0" indent="0">
              <a:buNone/>
            </a:pPr>
            <a:r>
              <a:rPr lang="es-ES" sz="1633" dirty="0">
                <a:latin typeface="Consolas" pitchFamily="49"/>
              </a:rPr>
              <a:t>    console.log('el documento está preparado');  </a:t>
            </a:r>
          </a:p>
          <a:p>
            <a:pPr marL="0" indent="0">
              <a:buNone/>
            </a:pPr>
            <a:r>
              <a:rPr lang="es-ES" sz="1633" dirty="0">
                <a:latin typeface="Consolas" pitchFamily="49"/>
              </a:rPr>
              <a:t>}); </a:t>
            </a:r>
          </a:p>
        </p:txBody>
      </p:sp>
    </p:spTree>
    <p:extLst>
      <p:ext uri="{BB962C8B-B14F-4D97-AF65-F5344CB8AC3E}">
        <p14:creationId xmlns:p14="http://schemas.microsoft.com/office/powerpoint/2010/main" val="252327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Ejemplos prácticos – 1. Javascript</a:t>
            </a:r>
          </a:p>
        </p:txBody>
      </p:sp>
      <p:sp>
        <p:nvSpPr>
          <p:cNvPr id="3" name="Marcador de texto 2"/>
          <p:cNvSpPr txBox="1">
            <a:spLocks noGrp="1"/>
          </p:cNvSpPr>
          <p:nvPr>
            <p:ph idx="1"/>
          </p:nvPr>
        </p:nvSpPr>
        <p:spPr/>
        <p:txBody>
          <a:bodyPr/>
          <a:lstStyle/>
          <a:p>
            <a:pPr marL="0" indent="0">
              <a:buNone/>
            </a:pPr>
            <a:r>
              <a:rPr lang="es-ES" sz="1800" dirty="0">
                <a:latin typeface="Consolas" pitchFamily="49"/>
              </a:rPr>
              <a:t>&lt;a </a:t>
            </a:r>
            <a:r>
              <a:rPr lang="es-ES" sz="1800" dirty="0" err="1">
                <a:latin typeface="Consolas" pitchFamily="49"/>
              </a:rPr>
              <a:t>href</a:t>
            </a:r>
            <a:r>
              <a:rPr lang="es-ES" sz="1800" dirty="0">
                <a:latin typeface="Consolas" pitchFamily="49"/>
              </a:rPr>
              <a:t>="#" </a:t>
            </a:r>
            <a:r>
              <a:rPr lang="es-ES" sz="1800" dirty="0" err="1">
                <a:solidFill>
                  <a:srgbClr val="FF0000"/>
                </a:solidFill>
                <a:latin typeface="Consolas" pitchFamily="49"/>
              </a:rPr>
              <a:t>onclick</a:t>
            </a:r>
            <a:r>
              <a:rPr lang="es-ES" sz="1800" dirty="0">
                <a:solidFill>
                  <a:srgbClr val="FF0000"/>
                </a:solidFill>
                <a:latin typeface="Consolas" pitchFamily="49"/>
              </a:rPr>
              <a:t>="mostrar('</a:t>
            </a:r>
            <a:r>
              <a:rPr lang="es-ES" sz="1800" dirty="0" err="1">
                <a:solidFill>
                  <a:srgbClr val="FF0000"/>
                </a:solidFill>
                <a:latin typeface="Consolas" pitchFamily="49"/>
              </a:rPr>
              <a:t>foo</a:t>
            </a:r>
            <a:r>
              <a:rPr lang="es-ES" sz="1800" dirty="0">
                <a:solidFill>
                  <a:srgbClr val="FF0000"/>
                </a:solidFill>
                <a:latin typeface="Consolas" pitchFamily="49"/>
              </a:rPr>
              <a:t>');"&gt;</a:t>
            </a:r>
            <a:r>
              <a:rPr lang="es-ES" sz="1800" dirty="0">
                <a:latin typeface="Consolas" pitchFamily="49"/>
              </a:rPr>
              <a:t>mostrar #</a:t>
            </a:r>
            <a:r>
              <a:rPr lang="es-ES" sz="1800" dirty="0" err="1">
                <a:latin typeface="Consolas" pitchFamily="49"/>
              </a:rPr>
              <a:t>foo</a:t>
            </a:r>
            <a:r>
              <a:rPr lang="es-ES" sz="1800" dirty="0">
                <a:latin typeface="Consolas" pitchFamily="49"/>
              </a:rPr>
              <a:t>&lt;/a&gt;</a:t>
            </a:r>
          </a:p>
          <a:p>
            <a:pPr marL="0" indent="0">
              <a:buNone/>
            </a:pPr>
            <a:r>
              <a:rPr lang="es-ES" sz="1800" dirty="0">
                <a:latin typeface="Consolas" pitchFamily="49"/>
              </a:rPr>
              <a:t>&lt;div id=“</a:t>
            </a:r>
            <a:r>
              <a:rPr lang="es-ES" sz="1800" dirty="0" err="1">
                <a:latin typeface="Consolas" pitchFamily="49"/>
              </a:rPr>
              <a:t>foo</a:t>
            </a:r>
            <a:r>
              <a:rPr lang="es-ES" sz="1800" dirty="0">
                <a:latin typeface="Consolas" pitchFamily="49"/>
              </a:rPr>
              <a:t>”&gt;</a:t>
            </a:r>
            <a:r>
              <a:rPr lang="es-ES" sz="1800" dirty="0" err="1">
                <a:latin typeface="Consolas" pitchFamily="49"/>
              </a:rPr>
              <a:t>foo</a:t>
            </a:r>
            <a:r>
              <a:rPr lang="es-ES" sz="1800" dirty="0">
                <a:latin typeface="Consolas" pitchFamily="49"/>
              </a:rPr>
              <a:t>!&lt;/div&gt;</a:t>
            </a:r>
          </a:p>
          <a:p>
            <a:pPr marL="0" indent="0">
              <a:buNone/>
            </a:pPr>
            <a:endParaRPr lang="es-ES" sz="1800" dirty="0">
              <a:latin typeface="Consolas" pitchFamily="49"/>
            </a:endParaRPr>
          </a:p>
          <a:p>
            <a:pPr marL="0" indent="0">
              <a:buNone/>
            </a:pPr>
            <a:r>
              <a:rPr lang="es-ES" sz="1800" dirty="0" err="1">
                <a:latin typeface="Consolas" pitchFamily="49"/>
              </a:rPr>
              <a:t>function</a:t>
            </a:r>
            <a:r>
              <a:rPr lang="es-ES" sz="1800" dirty="0">
                <a:latin typeface="Consolas" pitchFamily="49"/>
              </a:rPr>
              <a:t> </a:t>
            </a:r>
            <a:r>
              <a:rPr lang="es-ES" sz="1800" dirty="0">
                <a:solidFill>
                  <a:srgbClr val="FF0000"/>
                </a:solidFill>
                <a:latin typeface="Consolas" pitchFamily="49"/>
              </a:rPr>
              <a:t>mostrar(id)</a:t>
            </a:r>
            <a:r>
              <a:rPr lang="es-ES" sz="1800" dirty="0">
                <a:latin typeface="Consolas" pitchFamily="49"/>
              </a:rPr>
              <a:t> {</a:t>
            </a:r>
            <a:br>
              <a:rPr lang="es-ES" sz="1800" dirty="0">
                <a:latin typeface="Consolas" pitchFamily="49"/>
              </a:rPr>
            </a:br>
            <a:r>
              <a:rPr lang="es-ES" sz="1800" dirty="0">
                <a:latin typeface="Consolas" pitchFamily="49"/>
              </a:rPr>
              <a:t>   </a:t>
            </a:r>
            <a:r>
              <a:rPr lang="es-ES" sz="1800" dirty="0" err="1">
                <a:latin typeface="Consolas" pitchFamily="49"/>
              </a:rPr>
              <a:t>var</a:t>
            </a:r>
            <a:r>
              <a:rPr lang="es-ES" sz="1800" dirty="0">
                <a:latin typeface="Consolas" pitchFamily="49"/>
              </a:rPr>
              <a:t> e = </a:t>
            </a:r>
            <a:r>
              <a:rPr lang="es-ES" sz="1800" dirty="0" err="1">
                <a:latin typeface="Consolas" pitchFamily="49"/>
              </a:rPr>
              <a:t>document.getElementById</a:t>
            </a:r>
            <a:r>
              <a:rPr lang="es-ES" sz="1800" dirty="0">
                <a:latin typeface="Consolas" pitchFamily="49"/>
              </a:rPr>
              <a:t>(id);</a:t>
            </a:r>
          </a:p>
          <a:p>
            <a:pPr marL="0" indent="0">
              <a:buNone/>
            </a:pPr>
            <a:r>
              <a:rPr lang="es-ES" sz="1800" dirty="0">
                <a:latin typeface="Consolas" pitchFamily="49"/>
              </a:rPr>
              <a:t>   </a:t>
            </a:r>
            <a:r>
              <a:rPr lang="es-ES" sz="1800" dirty="0" err="1">
                <a:latin typeface="Consolas" pitchFamily="49"/>
              </a:rPr>
              <a:t>if</a:t>
            </a:r>
            <a:r>
              <a:rPr lang="es-ES" sz="1800" dirty="0">
                <a:latin typeface="Consolas" pitchFamily="49"/>
              </a:rPr>
              <a:t>(</a:t>
            </a:r>
            <a:r>
              <a:rPr lang="es-ES" sz="1800" dirty="0" err="1">
                <a:latin typeface="Consolas" pitchFamily="49"/>
              </a:rPr>
              <a:t>e.style.display</a:t>
            </a:r>
            <a:r>
              <a:rPr lang="es-ES" sz="1800" dirty="0">
                <a:latin typeface="Consolas" pitchFamily="49"/>
              </a:rPr>
              <a:t> == 'block')</a:t>
            </a:r>
          </a:p>
          <a:p>
            <a:pPr marL="0" indent="0">
              <a:buNone/>
            </a:pPr>
            <a:r>
              <a:rPr lang="es-ES" sz="1800" dirty="0">
                <a:latin typeface="Consolas" pitchFamily="49"/>
              </a:rPr>
              <a:t>      </a:t>
            </a:r>
            <a:r>
              <a:rPr lang="es-ES" sz="1800" dirty="0" err="1">
                <a:latin typeface="Consolas" pitchFamily="49"/>
              </a:rPr>
              <a:t>e.style.display</a:t>
            </a:r>
            <a:r>
              <a:rPr lang="es-ES" sz="1800" dirty="0">
                <a:latin typeface="Consolas" pitchFamily="49"/>
              </a:rPr>
              <a:t> = '</a:t>
            </a:r>
            <a:r>
              <a:rPr lang="es-ES" sz="1800" dirty="0" err="1">
                <a:latin typeface="Consolas" pitchFamily="49"/>
              </a:rPr>
              <a:t>none</a:t>
            </a:r>
            <a:r>
              <a:rPr lang="es-ES" sz="1800" dirty="0">
                <a:latin typeface="Consolas" pitchFamily="49"/>
              </a:rPr>
              <a:t>';</a:t>
            </a:r>
          </a:p>
          <a:p>
            <a:pPr marL="0" indent="0">
              <a:buNone/>
            </a:pPr>
            <a:r>
              <a:rPr lang="es-ES" sz="1800" dirty="0">
                <a:latin typeface="Consolas" pitchFamily="49"/>
              </a:rPr>
              <a:t>   </a:t>
            </a:r>
            <a:r>
              <a:rPr lang="es-ES" sz="1800" dirty="0" err="1">
                <a:latin typeface="Consolas" pitchFamily="49"/>
              </a:rPr>
              <a:t>else</a:t>
            </a:r>
            <a:endParaRPr lang="es-ES" sz="1800" dirty="0">
              <a:latin typeface="Consolas" pitchFamily="49"/>
            </a:endParaRPr>
          </a:p>
          <a:p>
            <a:pPr marL="0" indent="0">
              <a:buNone/>
            </a:pPr>
            <a:r>
              <a:rPr lang="es-ES" sz="1800" dirty="0">
                <a:latin typeface="Consolas" pitchFamily="49"/>
              </a:rPr>
              <a:t>      </a:t>
            </a:r>
            <a:r>
              <a:rPr lang="es-ES" sz="1800" dirty="0" err="1">
                <a:latin typeface="Consolas" pitchFamily="49"/>
              </a:rPr>
              <a:t>e.style.display</a:t>
            </a:r>
            <a:r>
              <a:rPr lang="es-ES" sz="1800" dirty="0">
                <a:latin typeface="Consolas" pitchFamily="49"/>
              </a:rPr>
              <a:t> = 'block';</a:t>
            </a:r>
          </a:p>
          <a:p>
            <a:pPr marL="0" indent="0">
              <a:buNone/>
            </a:pPr>
            <a:r>
              <a:rPr lang="es-ES" sz="1800" dirty="0">
                <a:latin typeface="Consolas" pitchFamily="49"/>
              </a:rPr>
              <a:t>   }</a:t>
            </a:r>
          </a:p>
          <a:p>
            <a:pPr marL="0" indent="0">
              <a:buNone/>
            </a:pPr>
            <a:r>
              <a:rPr lang="es-ES" sz="1800" dirty="0">
                <a:latin typeface="Consolas" pitchFamily="49"/>
              </a:rPr>
              <a:t>}</a:t>
            </a:r>
          </a:p>
        </p:txBody>
      </p:sp>
    </p:spTree>
    <p:extLst>
      <p:ext uri="{BB962C8B-B14F-4D97-AF65-F5344CB8AC3E}">
        <p14:creationId xmlns:p14="http://schemas.microsoft.com/office/powerpoint/2010/main" val="766916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9050">
          <a:noFill/>
          <a:miter lim="800000"/>
          <a:headEnd/>
          <a:tailEnd/>
        </a:ln>
        <a:effectLst/>
        <a:scene3d>
          <a:camera prst="orthographicFront">
            <a:rot lat="0" lon="0" rev="0"/>
          </a:camera>
          <a:lightRig rig="contrasting" dir="t">
            <a:rot lat="0" lon="0" rev="1500000"/>
          </a:lightRig>
        </a:scene3d>
        <a:sp3d prstMaterial="metal">
          <a:bevelT w="88900" h="88900"/>
        </a:sp3d>
      </a:spPr>
      <a:bodyPr wrap="none" rtlCol="0" anchor="ctr"/>
      <a:lstStyle>
        <a:defPPr algn="ctr" defTabSz="816200">
          <a:defRPr sz="2000" b="1" kern="0" dirty="0" smtClean="0">
            <a:solidFill>
              <a:srgbClr val="FFFFFF"/>
            </a:solidFill>
            <a:cs typeface="Times New Roman" pitchFamily="18"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G PPT Template_2014_1">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5_ppt_Template_Capgemini_External">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BPO WinCenter_PPTtemplate_EDGE.potx</Template>
  <TotalTime>12959</TotalTime>
  <Words>1234</Words>
  <Application>Microsoft Office PowerPoint</Application>
  <PresentationFormat>Presentación en pantalla (16:9)</PresentationFormat>
  <Paragraphs>344</Paragraphs>
  <Slides>30</Slides>
  <Notes>29</Notes>
  <HiddenSlides>0</HiddenSlides>
  <MMClips>0</MMClips>
  <ScaleCrop>false</ScaleCrop>
  <HeadingPairs>
    <vt:vector size="8" baseType="variant">
      <vt:variant>
        <vt:lpstr>Fuentes usadas</vt:lpstr>
      </vt:variant>
      <vt:variant>
        <vt:i4>11</vt:i4>
      </vt:variant>
      <vt:variant>
        <vt:lpstr>Tema</vt:lpstr>
      </vt:variant>
      <vt:variant>
        <vt:i4>3</vt:i4>
      </vt:variant>
      <vt:variant>
        <vt:lpstr>Servidores OLE incrustados</vt:lpstr>
      </vt:variant>
      <vt:variant>
        <vt:i4>1</vt:i4>
      </vt:variant>
      <vt:variant>
        <vt:lpstr>Títulos de diapositiva</vt:lpstr>
      </vt:variant>
      <vt:variant>
        <vt:i4>30</vt:i4>
      </vt:variant>
    </vt:vector>
  </HeadingPairs>
  <TitlesOfParts>
    <vt:vector size="45" baseType="lpstr">
      <vt:lpstr>Arial</vt:lpstr>
      <vt:lpstr>Calibri</vt:lpstr>
      <vt:lpstr>Consolas</vt:lpstr>
      <vt:lpstr>Courier New</vt:lpstr>
      <vt:lpstr>Helvetica Light</vt:lpstr>
      <vt:lpstr>Lucida Sans Unicode</vt:lpstr>
      <vt:lpstr>StarSymbol</vt:lpstr>
      <vt:lpstr>Tahoma</vt:lpstr>
      <vt:lpstr>Thorndale</vt:lpstr>
      <vt:lpstr>Times New Roman</vt:lpstr>
      <vt:lpstr>Wingdings</vt:lpstr>
      <vt:lpstr>PPT Template</vt:lpstr>
      <vt:lpstr>CG PPT Template_2014_1</vt:lpstr>
      <vt:lpstr>5_ppt_Template_Capgemini_External</vt:lpstr>
      <vt:lpstr>think-cell Slide</vt:lpstr>
      <vt:lpstr>Introducción a jQuery</vt:lpstr>
      <vt:lpstr>¿Para que sirve jQuery?</vt:lpstr>
      <vt:lpstr>Cómo incluir jQuery</vt:lpstr>
      <vt:lpstr>Hello world example</vt:lpstr>
      <vt:lpstr>Sintaxis jQuery 101</vt:lpstr>
      <vt:lpstr>API fluida</vt:lpstr>
      <vt:lpstr>Ejemplos sintaxis</vt:lpstr>
      <vt:lpstr>El evento $(document).ready()</vt:lpstr>
      <vt:lpstr>Ejemplos prácticos – 1. Javascript</vt:lpstr>
      <vt:lpstr>Ejemplos prácticos – 1. jQuery</vt:lpstr>
      <vt:lpstr>Selectores jQuery</vt:lpstr>
      <vt:lpstr>Selección de elementos: #id</vt:lpstr>
      <vt:lpstr>Selección de elementos: .class</vt:lpstr>
      <vt:lpstr>Combinación de selectores</vt:lpstr>
      <vt:lpstr>Filtros jQuery</vt:lpstr>
      <vt:lpstr>Funciones para recorrer el DOM</vt:lpstr>
      <vt:lpstr>Funciones jQuery</vt:lpstr>
      <vt:lpstr>Iteraciones. Recorrer un array</vt:lpstr>
      <vt:lpstr>Iteraciones. Recorrer un resultado jQuery</vt:lpstr>
      <vt:lpstr>Propiedades del elemento this</vt:lpstr>
      <vt:lpstr>jQuery Data</vt:lpstr>
      <vt:lpstr>Formateando elementos</vt:lpstr>
      <vt:lpstr>Modificar el DOM</vt:lpstr>
      <vt:lpstr>Eventos de jQuery</vt:lpstr>
      <vt:lpstr>Eventos de navegador</vt:lpstr>
      <vt:lpstr>Asignar un controlador a un evento</vt:lpstr>
      <vt:lpstr>AJAX – The easy way</vt:lpstr>
      <vt:lpstr>AJAX – Atajos peticiones GET/POST, Load</vt:lpstr>
      <vt:lpstr>Efectos Visuales</vt:lpstr>
      <vt:lpstr>Ejercicio</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Dont be left behind</dc:title>
  <dc:subject>Oslo 2015</dc:subject>
  <dc:creator>gunnar menzel</dc:creator>
  <cp:keywords>DevOps</cp:keywords>
  <cp:lastModifiedBy>Angel Luis Marin Soler</cp:lastModifiedBy>
  <cp:revision>688</cp:revision>
  <dcterms:created xsi:type="dcterms:W3CDTF">2012-06-20T17:22:58Z</dcterms:created>
  <dcterms:modified xsi:type="dcterms:W3CDTF">2016-04-04T21:30:57Z</dcterms:modified>
</cp:coreProperties>
</file>