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CodeGladiators - Ecommerce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TechGig 2018</a:t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6683475" y="4219525"/>
            <a:ext cx="5913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: Data_Insights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- Pictorial View</a:t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327925" y="2169325"/>
            <a:ext cx="1311600" cy="36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Text</a:t>
            </a:r>
            <a:endParaRPr/>
          </a:p>
        </p:txBody>
      </p:sp>
      <p:cxnSp>
        <p:nvCxnSpPr>
          <p:cNvPr id="113" name="Shape 113"/>
          <p:cNvCxnSpPr>
            <a:stCxn id="112" idx="3"/>
          </p:cNvCxnSpPr>
          <p:nvPr/>
        </p:nvCxnSpPr>
        <p:spPr>
          <a:xfrm flipH="1" rot="10800000">
            <a:off x="1639525" y="2345875"/>
            <a:ext cx="30018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Shape 114"/>
          <p:cNvSpPr txBox="1"/>
          <p:nvPr/>
        </p:nvSpPr>
        <p:spPr>
          <a:xfrm>
            <a:off x="1771975" y="2352175"/>
            <a:ext cx="26928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Intelligent parsing using NLP/ML</a:t>
            </a:r>
            <a:endParaRPr sz="1200"/>
          </a:p>
        </p:txBody>
      </p:sp>
      <p:sp>
        <p:nvSpPr>
          <p:cNvPr id="115" name="Shape 115"/>
          <p:cNvSpPr/>
          <p:nvPr/>
        </p:nvSpPr>
        <p:spPr>
          <a:xfrm>
            <a:off x="4597225" y="1816200"/>
            <a:ext cx="1311600" cy="120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 results corresponding to the relevancy criteria</a:t>
            </a:r>
            <a:endParaRPr/>
          </a:p>
        </p:txBody>
      </p:sp>
      <p:cxnSp>
        <p:nvCxnSpPr>
          <p:cNvPr id="116" name="Shape 116"/>
          <p:cNvCxnSpPr/>
          <p:nvPr/>
        </p:nvCxnSpPr>
        <p:spPr>
          <a:xfrm>
            <a:off x="5938250" y="2340025"/>
            <a:ext cx="6201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Shape 117"/>
          <p:cNvSpPr/>
          <p:nvPr/>
        </p:nvSpPr>
        <p:spPr>
          <a:xfrm>
            <a:off x="6587775" y="2233650"/>
            <a:ext cx="1311600" cy="36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evaluate</a:t>
            </a:r>
            <a:endParaRPr/>
          </a:p>
        </p:txBody>
      </p:sp>
      <p:cxnSp>
        <p:nvCxnSpPr>
          <p:cNvPr id="118" name="Shape 118"/>
          <p:cNvCxnSpPr>
            <a:stCxn id="117" idx="0"/>
            <a:endCxn id="115" idx="0"/>
          </p:cNvCxnSpPr>
          <p:nvPr/>
        </p:nvCxnSpPr>
        <p:spPr>
          <a:xfrm flipH="1" rot="5400000">
            <a:off x="6039675" y="1029750"/>
            <a:ext cx="417300" cy="1990500"/>
          </a:xfrm>
          <a:prstGeom prst="curvedConnector3">
            <a:avLst>
              <a:gd fmla="val 1570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9" name="Shape 119"/>
          <p:cNvSpPr txBox="1"/>
          <p:nvPr/>
        </p:nvSpPr>
        <p:spPr>
          <a:xfrm>
            <a:off x="5900500" y="1234450"/>
            <a:ext cx="72648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error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- Detailed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techniques : Occurrence, Longest common </a:t>
            </a:r>
            <a:r>
              <a:rPr lang="en"/>
              <a:t>subsequence</a:t>
            </a:r>
            <a:r>
              <a:rPr lang="en"/>
              <a:t> matching with a previous dictionary, using word tokenizer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Ranking criteria : Computation of similarity score of products followed by Hard matching &amp; Soft/Fuzzy matching [like document clustering, topic modeling LDA etc.]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Evaluation / Error Matrix: F1 score [Presently no test dataset is given to do this]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Generating feature : cluster number using K-means clustering on vectors of text</a:t>
            </a:r>
            <a:endParaRPr sz="1800"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560525"/>
            <a:ext cx="6254341" cy="435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Generating feature : topics using LDA</a:t>
            </a:r>
            <a:endParaRPr sz="1800"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1525"/>
            <a:ext cx="8202229" cy="404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8300"/>
            <a:ext cx="9143999" cy="479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Parsing function to detect if query has to be redirected to another page</a:t>
            </a:r>
            <a:endParaRPr sz="2000"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025" y="1324100"/>
            <a:ext cx="569595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Parsing function to detect if query is done by is, category or product type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073852"/>
            <a:ext cx="7396348" cy="40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Parsing function to detect if query is done by condition, gender or amount</a:t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355" y="1152475"/>
            <a:ext cx="7326244" cy="377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Parsing function to detect if query is done by attributes like ‘size’, ‘color’, ‘brand’ etc.</a:t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79381"/>
            <a:ext cx="9143999" cy="984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Input text to Intent Detection &amp; </a:t>
            </a:r>
            <a:r>
              <a:rPr b="1" lang="en" sz="1400"/>
              <a:t>Matching Function - 1</a:t>
            </a:r>
            <a:endParaRPr b="1" sz="1400"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44084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Input text to Intent Detection &amp; Matching Function - 2</a:t>
            </a:r>
            <a:endParaRPr b="1" sz="1400"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11586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new in this version?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Added code to parse the given xml file and convert it into a csv file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Video enclosed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Incorporating Machine Learning Techniques - Kmeans clustering, Latent Dirichlet allocation (Topic Modeling)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Included list of packages used in the project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Included how to run file and slide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Input text to Intent Detection &amp; Matching Function - 3</a:t>
            </a:r>
            <a:endParaRPr b="1" sz="1400"/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93032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Relevancy Matrix</a:t>
            </a:r>
            <a:endParaRPr b="1" sz="1400"/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75" y="410650"/>
            <a:ext cx="7152899" cy="45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UI : Input</a:t>
            </a: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2099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UI : Output</a:t>
            </a: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095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Sample output for query : ‘t-shirt within rs 500’</a:t>
            </a:r>
            <a:endParaRPr sz="1800"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25" y="1290600"/>
            <a:ext cx="8969476" cy="31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output for query : ‘Mens Leather shoes’</a:t>
            </a:r>
            <a:endParaRPr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2707"/>
            <a:ext cx="9144000" cy="3282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output for query ‘Denim Shirts’</a:t>
            </a:r>
            <a:endParaRPr/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1769"/>
            <a:ext cx="9143999" cy="3097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query: Shirts less than 500</a:t>
            </a:r>
            <a:endParaRPr/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698"/>
            <a:ext cx="9144001" cy="2632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Sample output for queries: ‘my wishlist’, ‘my delivery’, ‘exchange’</a:t>
            </a:r>
            <a:endParaRPr sz="2000"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513" y="1196813"/>
            <a:ext cx="580072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350" y="2432525"/>
            <a:ext cx="592455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Absence of training &amp; test data has made it </a:t>
            </a:r>
            <a:r>
              <a:rPr lang="en"/>
              <a:t>inconvenient to calculate the relevancy of the search results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Preparing sample queries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Images are missing from the dataset thus features from images could not be extracted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Retrieval of effective and intelligent search results corresponding to a query text.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Ex: Query is “Floral shirts”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04599"/>
            <a:ext cx="5807901" cy="29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Uniqueness of the solution - Why should this solution be chosen for the final round</a:t>
            </a:r>
            <a:endParaRPr b="1" sz="1600"/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Used the whole XML file (size 200 MB) instead of sample xlsx size (size 5MB)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Codes are production ready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Intelligent parsing which captures human intent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Smart relevance criteria based on machine learning algorithms used for ranking results</a:t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Used </a:t>
            </a:r>
            <a:r>
              <a:rPr b="1" lang="en" sz="1400"/>
              <a:t>Machine Learning based features</a:t>
            </a:r>
            <a:r>
              <a:rPr lang="en" sz="1400"/>
              <a:t> generated using k-means clustering and </a:t>
            </a:r>
            <a:r>
              <a:rPr b="1" lang="en" sz="1400"/>
              <a:t>Latent Dirichlet</a:t>
            </a:r>
            <a:r>
              <a:rPr lang="en" sz="1400"/>
              <a:t> </a:t>
            </a:r>
            <a:r>
              <a:rPr b="1" lang="en" sz="1400"/>
              <a:t>Allocation (Topic Modeling)</a:t>
            </a:r>
            <a:endParaRPr b="1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 &amp; Possible Improvements</a:t>
            </a:r>
            <a:endParaRPr/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Improvements in Tokenization: k-gram indexes, other  intelligent tokenizers for detecting bi-grams, tri-grams etc.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Introducing spelling corrections, synonyms, stemming and lemmatization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Preparing separate training and test set. Measuring error corresponding to the sample queries.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Including features of images prepared by Convoluted Neural Networks while calculating relevance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Improving </a:t>
            </a:r>
            <a:r>
              <a:rPr lang="en" sz="1400"/>
              <a:t>relevance</a:t>
            </a:r>
            <a:r>
              <a:rPr lang="en" sz="1400"/>
              <a:t> criteria for minimizing the error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Missing values imputations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Manually grouping similar patterns, materials and categories together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Dealing with cold start problem for unknown products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Google product category will also be taken into account while calculating the final score</a:t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Using elastic search / solr search to improve the throughput</a:t>
            </a:r>
            <a:endParaRPr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a list of given items, a context driven semantic search </a:t>
            </a:r>
            <a:r>
              <a:rPr lang="en"/>
              <a:t>algorithm</a:t>
            </a:r>
            <a:r>
              <a:rPr lang="en"/>
              <a:t> has to be designed for retrieving effective products.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Deliverables: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i) User Interface : text box with a Go button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ii) Functionality : NLP/ML driven semantic search algorithm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&amp; Technologies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UI: HTML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Backend: Python 3.6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API: Flask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Packages: bs4, pandas, re, gc, difflib, warnings, gensim, numpy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run the code?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Install packages </a:t>
            </a:r>
            <a:r>
              <a:rPr lang="en"/>
              <a:t>bs4, pandas, re, gc, difflib, warnings, gensim, numpy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Use code converting_xml_to_csv.py  to convert given xml to csv file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Use using_ml_for_text_clustering_topic_modeling.py to generate features using machine learning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Change paths according to the generated data file in tg_cg18_ecomm_final.py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 To run the python file from terminal write: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python tg_cg18_ecomm_final.py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In browser  type http://0.0.0.0:5000/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Enter search query in the text field and press GO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dataset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Each item has the following fields:</a:t>
            </a:r>
            <a:endParaRPr b="1" sz="800"/>
          </a:p>
          <a:p>
            <a:pPr indent="-279400" lvl="0" marL="457200" rtl="0">
              <a:spcBef>
                <a:spcPts val="1600"/>
              </a:spcBef>
              <a:spcAft>
                <a:spcPts val="0"/>
              </a:spcAft>
              <a:buSzPts val="800"/>
              <a:buAutoNum type="arabicPeriod"/>
            </a:pPr>
            <a:r>
              <a:rPr b="1" lang="en" sz="800"/>
              <a:t>Item_id</a:t>
            </a:r>
            <a:endParaRPr b="1" sz="800"/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b="1" lang="en" sz="800"/>
              <a:t>Group_id</a:t>
            </a:r>
            <a:endParaRPr b="1" sz="800"/>
          </a:p>
          <a:p>
            <a:pPr indent="-279400" lvl="0" marL="457200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b="1" lang="en" sz="800"/>
              <a:t>Title</a:t>
            </a:r>
            <a:endParaRPr b="1" sz="800"/>
          </a:p>
          <a:p>
            <a:pPr indent="-279400" lvl="0" marL="457200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b="1" lang="en" sz="800"/>
              <a:t>Link</a:t>
            </a:r>
            <a:endParaRPr b="1" sz="800"/>
          </a:p>
          <a:p>
            <a:pPr indent="-279400" lvl="0" marL="457200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b="1" lang="en" sz="800"/>
              <a:t>Description</a:t>
            </a:r>
            <a:endParaRPr b="1" sz="800"/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b="1" lang="en" sz="800"/>
              <a:t>google_product_category</a:t>
            </a:r>
            <a:endParaRPr b="1" sz="800"/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b="1" lang="en" sz="800"/>
              <a:t>L</a:t>
            </a:r>
            <a:r>
              <a:rPr b="1" lang="en" sz="800"/>
              <a:t>2_category</a:t>
            </a:r>
            <a:endParaRPr b="1" sz="800"/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b="1" lang="en" sz="800"/>
              <a:t>Product_type</a:t>
            </a:r>
            <a:endParaRPr b="1" sz="800"/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b="1" lang="en" sz="800"/>
              <a:t>Image_link</a:t>
            </a:r>
            <a:endParaRPr b="1" sz="800"/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b="1" lang="en" sz="800"/>
              <a:t>condition</a:t>
            </a:r>
            <a:endParaRPr b="1" sz="800"/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b="1" lang="en" sz="800"/>
              <a:t>Size</a:t>
            </a:r>
            <a:endParaRPr b="1" sz="800"/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b="1" lang="en" sz="800"/>
              <a:t>Color</a:t>
            </a:r>
            <a:endParaRPr b="1" sz="800"/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b="1" lang="en" sz="800"/>
              <a:t>Availability</a:t>
            </a:r>
            <a:endParaRPr b="1" sz="800"/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b="1" lang="en" sz="800"/>
              <a:t>Price</a:t>
            </a:r>
            <a:endParaRPr b="1" sz="800"/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b="1" lang="en" sz="800"/>
              <a:t>Brand</a:t>
            </a:r>
            <a:endParaRPr b="1" sz="800"/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b="1" lang="en" sz="800"/>
              <a:t>Shipping</a:t>
            </a:r>
            <a:endParaRPr b="1" sz="800"/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b="1" lang="en" sz="800"/>
              <a:t>Sale_price</a:t>
            </a:r>
            <a:endParaRPr b="1" sz="800"/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b="1" lang="en" sz="800"/>
              <a:t>Total_discount</a:t>
            </a:r>
            <a:endParaRPr b="1" sz="800"/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b="1" lang="en" sz="800"/>
              <a:t>Material</a:t>
            </a:r>
            <a:endParaRPr b="1" sz="800"/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b="1" lang="en" sz="800"/>
              <a:t>Adult</a:t>
            </a:r>
            <a:endParaRPr b="1" sz="800"/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b="1" lang="en" sz="800"/>
              <a:t>Custom_label_ 3 , 2 ,4</a:t>
            </a:r>
            <a:endParaRPr b="1" sz="800"/>
          </a:p>
          <a:p>
            <a:pPr indent="-279400" lvl="0" marL="457200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b="1" lang="en" sz="800"/>
              <a:t>And may be some others like gtin</a:t>
            </a:r>
            <a:endParaRPr b="1"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xml data to csv format</a:t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09926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89999"/>
            <a:ext cx="9143999" cy="43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- Description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Intelligent parsing of input text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Defining matrices for relevancy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Ranking results corresponding to the relevancy criteria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Designing an error function &amp; minimizing it [The ranks of the products retrieved also needs to be considered]. Presently, this is not being done due to the absence of such dataset.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