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491" y="685791"/>
            <a:ext cx="6095652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iles.pushshift.io/reddit/submissions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files.pushshift.io/reddit/commen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iles.pushshift.io/reddit/comments/RC_2018-02.xz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CodeGladiators - BigData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TechGig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683475" y="42195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: Data_Insights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 - 2</a:t>
            </a:r>
            <a:endParaRPr sz="18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40"/>
            <a:ext cx="9143999" cy="480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 - 3</a:t>
            </a:r>
            <a:endParaRPr sz="18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0" y="399675"/>
            <a:ext cx="7787901" cy="4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 - 4</a:t>
            </a:r>
            <a:endParaRPr sz="18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673" y="790075"/>
            <a:ext cx="5727850" cy="43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 - 5</a:t>
            </a:r>
            <a:endParaRPr sz="18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24" y="451350"/>
            <a:ext cx="6141524" cy="4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 - 6</a:t>
            </a:r>
            <a:endParaRPr sz="18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666750"/>
            <a:ext cx="7372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Converting date to human readable format</a:t>
            </a:r>
            <a:endParaRPr sz="18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66"/>
            <a:ext cx="9144001" cy="4379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Varia</a:t>
            </a:r>
            <a:r>
              <a:rPr lang="en" sz="1800"/>
              <a:t>ti</a:t>
            </a:r>
            <a:r>
              <a:rPr lang="en" sz="1800"/>
              <a:t>on of average score with date</a:t>
            </a:r>
            <a:endParaRPr sz="18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1300163"/>
            <a:ext cx="38385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Sentiment &amp; Subjectivity Analysis</a:t>
            </a:r>
            <a:endParaRPr sz="18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1326"/>
            <a:ext cx="9143999" cy="41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Sentiment &amp; Subjectivity Analysis</a:t>
            </a:r>
            <a:endParaRPr sz="1800"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70008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Connecting Hive to Tableau</a:t>
            </a:r>
            <a:endParaRPr b="1" sz="1400"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4770" l="0" r="0" t="0"/>
          <a:stretch/>
        </p:blipFill>
        <p:spPr>
          <a:xfrm>
            <a:off x="0" y="229850"/>
            <a:ext cx="9144001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 in this version?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Added code to parse json file and convert it into a csv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Added code to write the data frame into a hive 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Connected hive with Tableau to visualize how average sentiments &amp; subjectivity are varying with days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850" y="855050"/>
            <a:ext cx="478858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Variation of sentiment with date (Data stored in Hive is being displayed using Tableau)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Variation of subjectivity with date (Data stored in Hive is being displayed using Tableau)</a:t>
            </a:r>
            <a:endParaRPr sz="1600"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25" y="855050"/>
            <a:ext cx="478858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456845" y="538621"/>
            <a:ext cx="8288522" cy="337599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Hadoop (version 2.8.3)	: for storing and processing comments and submissions data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Spark (version 2.3.0)	: for analyzing data stored in Hadoop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Python (version 3.6)	: Combined with spark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87466" y="614552"/>
            <a:ext cx="7044362" cy="802176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Technology/Tool/Cloud Stack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753" y="4614653"/>
            <a:ext cx="1369455" cy="33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56845" y="538621"/>
            <a:ext cx="8288400" cy="33759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Hadoop Cluster with Spark	: 1 Master Node, 1 Salve node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Number of cores 		: 16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Total memory			: 128 GB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87466" y="614552"/>
            <a:ext cx="70443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Hardware specifications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753" y="4614653"/>
            <a:ext cx="1369454" cy="33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56845" y="538621"/>
            <a:ext cx="8288522" cy="337599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arenR"/>
            </a:pPr>
            <a:r>
              <a:rPr lang="en" sz="1000">
                <a:solidFill>
                  <a:srgbClr val="FFFFFF"/>
                </a:solidFill>
              </a:rPr>
              <a:t>Sentiment analysis by training custom classifier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arenR"/>
            </a:pPr>
            <a:r>
              <a:rPr lang="en" sz="1000">
                <a:solidFill>
                  <a:srgbClr val="FFFFFF"/>
                </a:solidFill>
              </a:rPr>
              <a:t>Popular author detection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arenR"/>
            </a:pPr>
            <a:r>
              <a:rPr lang="en" sz="1000">
                <a:solidFill>
                  <a:srgbClr val="FFFFFF"/>
                </a:solidFill>
              </a:rPr>
              <a:t>Popular link detection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arenR"/>
            </a:pPr>
            <a:r>
              <a:rPr lang="en" sz="1000">
                <a:solidFill>
                  <a:srgbClr val="FFFFFF"/>
                </a:solidFill>
              </a:rPr>
              <a:t>Exploring the author - author graph in detail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87466" y="614552"/>
            <a:ext cx="7044362" cy="802176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Future works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753" y="4614653"/>
            <a:ext cx="1369455" cy="33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87792" y="489878"/>
            <a:ext cx="8288522" cy="337599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87466" y="614552"/>
            <a:ext cx="7044362" cy="802176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43" y="1616598"/>
            <a:ext cx="7539087" cy="126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753" y="4614653"/>
            <a:ext cx="1369455" cy="33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6850" y="538626"/>
            <a:ext cx="8288400" cy="39375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From comments made by users in Reddit (a social bookmarking website) during February 2018, we have done the following :-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arenR"/>
            </a:pPr>
            <a:r>
              <a:rPr lang="en" sz="1000">
                <a:solidFill>
                  <a:srgbClr val="FFFFFF"/>
                </a:solidFill>
              </a:rPr>
              <a:t>Exploratory Data Analysis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arenR"/>
            </a:pPr>
            <a:r>
              <a:rPr lang="en" sz="1000">
                <a:solidFill>
                  <a:srgbClr val="FFFFFF"/>
                </a:solidFill>
              </a:rPr>
              <a:t>Variation of average score with time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arenR"/>
            </a:pPr>
            <a:r>
              <a:rPr lang="en" sz="1000">
                <a:solidFill>
                  <a:srgbClr val="FFFFFF"/>
                </a:solidFill>
              </a:rPr>
              <a:t>Sentiment Analysis and its’ variation with time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arenR"/>
            </a:pPr>
            <a:r>
              <a:rPr lang="en" sz="1000">
                <a:solidFill>
                  <a:srgbClr val="FFFFFF"/>
                </a:solidFill>
              </a:rPr>
              <a:t>Subjectivity Analysis and its’ variation with time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Sample Comments Data:</a:t>
            </a:r>
            <a:endParaRPr b="1"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{"author":"YouthfulPhotographer","author_flair_css_class":null,"author_flair_text":null,"body":"Welcome to generation void ","can_gi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ld":true,"controversiality":0,"created_utc":1517443200,"distinguished":null,"edited":false,"gilded":0,"id":"dtjoj2e","is_submitter":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false,"link_id":"t3_7uaobc","parent_id":"t1_dtj8323","permalink":"/r/tumblr/comments/7uaobc/nihilism_across_generations/dtjoj2e/","r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e</a:t>
            </a:r>
            <a:r>
              <a:rPr lang="en" sz="800">
                <a:solidFill>
                  <a:srgbClr val="FFFFFF"/>
                </a:solidFill>
              </a:rPr>
              <a:t>trieved_on":1518478113,"score":7,"stickied":false,"subreddit":"tumblr","subreddit_id":"t5_2r7hk","subreddit_type":"public"}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{"author":"fiorescuro","author_flair_css_class":null,"author_flair_text":null,"body":"I'm sorry that happened to you, I had a simila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r thing happen to me and it worked out okay. I went to a first aid class with the rest of my uni cohort and fainted after doing CPR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(I was doing a fitness challenge at the time and probably hadn't eaten/drunken enough that day, so my own fault really). I was out f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or maybe 10 seconds at most, and when I came to my classmates were all super concerned. One guy gave me his sandwich, another went t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o buy me some Powerade and bananas. I went home, then the next time I went to class a couple of friends asked me if I was okay and t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hat was it. Never brought up again, I wasn't the focus of attention at all. It was just a couple of friends checking up on me, as if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 I'd just had the flu or something. \n\nAnd I also kinda dealt with it through humour, which is kinda my go-to. For example, I had t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o do a speech later that year to the same class and I made a joke about how I never could've been a doctor because I couldn't even g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et through a first aid class without fainting. I still use that all the time when people ask me why I chose my career (biomed engine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ering). Being able to laugh with people about something frightening or bad can really help you to realise it's no big deal, but I al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so get it if that wouldn't work for you - it's just an idea!","can_gild":true,"controversiality":0,"created_utc":1517443200,"disting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uished":null,"edited":false,"gilded":0,"id":"dtjoj2t","is_submitter":false,"link_id":"t3_7ubw4j","parent_id":"t3_7ubw4j","permalink"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:"/r/Anxiety/comments/7ubw4j/just_fainted_while_presenting_in_class/dtjoj2t/","retrieved_on":1518478113,"score":2,"stickied":false,"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subreddit":"Anxiety","subreddit_id":"t5_2qmij","subreddit_type":"public"}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 u="sng">
              <a:solidFill>
                <a:srgbClr val="1155CC"/>
              </a:solidFill>
              <a:hlinkClick r:id="rId3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587475" y="614551"/>
            <a:ext cx="7044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753" y="4565665"/>
            <a:ext cx="1369455" cy="33091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72250" y="493817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Source: </a:t>
            </a:r>
            <a:r>
              <a:rPr lang="en" sz="800">
                <a:solidFill>
                  <a:schemeClr val="lt1"/>
                </a:solidFill>
              </a:rPr>
              <a:t> </a:t>
            </a:r>
            <a:r>
              <a:rPr lang="en" sz="800" u="sng">
                <a:solidFill>
                  <a:srgbClr val="1155CC"/>
                </a:solidFill>
                <a:hlinkClick r:id="rId5"/>
              </a:rPr>
              <a:t>http://files.pushshift.io/reddit/comments/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0" y="744575"/>
            <a:ext cx="8520600" cy="3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667325" y="1221700"/>
            <a:ext cx="8418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Reddit comments data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http://files.pushshift.io/reddit/comments/RC_2018-02.xz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For sentiment analysis : </a:t>
            </a:r>
            <a:r>
              <a:rPr lang="en">
                <a:solidFill>
                  <a:schemeClr val="dk1"/>
                </a:solidFill>
              </a:rPr>
              <a:t>https://cs.stanford.edu/people/alecmgo/trainingandtestdata.zip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6845" y="538621"/>
            <a:ext cx="8288400" cy="33759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While converting of unstructured json file to structured data-frame we keep the following columns: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Author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Body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Created_utc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Controversiality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Edited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Author_flair_css_class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Author_flair_text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Link_id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Parent_id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Score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87466" y="614552"/>
            <a:ext cx="70443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Unstructured to structured data conversion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753" y="4614653"/>
            <a:ext cx="1369454" cy="33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 convert json to csv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900113"/>
            <a:ext cx="88201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56850" y="587607"/>
            <a:ext cx="8288400" cy="7470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87475" y="614551"/>
            <a:ext cx="7044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approach and architecture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753" y="4614653"/>
            <a:ext cx="1369455" cy="3309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657050" y="2318400"/>
            <a:ext cx="13695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587475" y="2372650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data</a:t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 flipH="1" rot="10800000">
            <a:off x="2001950" y="2565075"/>
            <a:ext cx="1550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800" y="2032288"/>
            <a:ext cx="1621350" cy="107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>
            <a:stCxn id="101" idx="3"/>
          </p:cNvCxnSpPr>
          <p:nvPr/>
        </p:nvCxnSpPr>
        <p:spPr>
          <a:xfrm flipH="1" rot="10800000">
            <a:off x="5353150" y="2566650"/>
            <a:ext cx="388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125" y="2266650"/>
            <a:ext cx="1621350" cy="844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>
            <a:stCxn id="103" idx="3"/>
          </p:cNvCxnSpPr>
          <p:nvPr/>
        </p:nvCxnSpPr>
        <p:spPr>
          <a:xfrm flipH="1" rot="10800000">
            <a:off x="7329475" y="2679631"/>
            <a:ext cx="514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7350800" y="2977275"/>
            <a:ext cx="3798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Shape 106"/>
          <p:cNvCxnSpPr/>
          <p:nvPr/>
        </p:nvCxnSpPr>
        <p:spPr>
          <a:xfrm flipH="1" rot="10800000">
            <a:off x="7463725" y="2258575"/>
            <a:ext cx="4416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7553375" y="19344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7781975" y="24678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629575" y="30012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many others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6167" y="3376950"/>
            <a:ext cx="1200468" cy="1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6189" y="1508625"/>
            <a:ext cx="1228036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934900" y="2667913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Transforming unstructured to structured data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Sample Data loaded in Hadoop</a:t>
            </a:r>
            <a:endParaRPr sz="1800"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720"/>
            <a:ext cx="9143999" cy="447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EDA - 1</a:t>
            </a:r>
            <a:endParaRPr sz="1800"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800"/>
            <a:ext cx="9143999" cy="46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