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615" autoAdjust="0"/>
  </p:normalViewPr>
  <p:slideViewPr>
    <p:cSldViewPr snapToGrid="0">
      <p:cViewPr varScale="1">
        <p:scale>
          <a:sx n="79" d="100"/>
          <a:sy n="79" d="100"/>
        </p:scale>
        <p:origin x="19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c7cce945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c7cce945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7cce945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7cce945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Google started building webapps like Gmail and Google Docs that were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really JavaScript heavy and thus quite slow.  So, Google developed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their own browser with a much, _much_ faster JavaScript engine.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Chrome could run JavaScript an order of magnitude faster than existing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browsers at the time.  (They have since closed the gap.)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Because of this people started using more and more JavaScript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heavier more powerful frameworks came about.  This led to our current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situation where people build web _apps_ even when they could build web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_pages_.  These days static articles frequently don't work with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disabled.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7cce945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7cce945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I'm not saying that React is bad or isn't great at what it's made for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(building web apps) but if you're building something for yourself you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should consider the very real costs of using a web framework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a simple webpage.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Pages written in JS _can_ be made fast, but you should keep in mind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it's extra work.  You should also remember that users are often 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much slower computers than companies buy developers.  What can be fast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for you can be slow for them, that's why you should test with older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7cce945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7cce945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Even if you wind up doing things in a web framework having a good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knowledge of how CSS works and interacts with HTML can save you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countless headaches.  There are powerful things already built into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browser with CSS that you can learn to access instead of relying 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re-writing (and debugging!) your own version of a feature.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7cce945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7cce945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Browsers _will_ render some small things differently most of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time.  This is both because nobody perfectly conforms to all web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standards _and_ because not every behavior has been standardized.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best way to catch these issues is to test early and often. 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easiest way to make sure this happens is to have some developers 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team use different browsers, making sure you're hitting at least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Firefox and Chrome.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However, even if you develop on multiple browsers it's important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also test against browsers with smaller market share and to make sure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that your sites render properly across operating systems, since many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browsers have OS specific code.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7cce945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c7cce945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Font rendering will often have slight differences across different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browsers.  Rendering fonts is more challenging than you'd think 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first blush.  There are a lot of nuances that you won't necessarily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notice at a glance but can become quite visible if you view solutions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side-by-side.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My demo solution in fact renders differently in Chrome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Firefox because the font I used for the header is being bolded by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browsers in software.  (Normally fonts are bolded by artists 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designers and you load multiple `font-faces` together as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`font-family`.)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7cce945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7cce945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Microsoft's virtual monopoly over web browsers in the early 2000s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meant that it could ignore web standards and added new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without consulting with other browser manufactures.  This was part 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strategy to make sure that even if people used web apps they would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 using them on Windows.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Because of this monopoly this meant Microsoft was kind of caught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flat-footed when Firefox and Chrome came onto the scene.  This is why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IE11 struggles with standards compared to newer web browsers, or even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browsers of a similar age.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IE's successor, Edge, has greatly improved standards support but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Microsoft recently announced that it's going to ditch its 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engine and switch to using Chrome's.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7cce945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7cce945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Speaking of Chrome, it has risen to a dominant enough market position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that we're starting to see "best viewed in Chrome" or "built for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Chrome" banners like we did in the days of IE.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This is a somewhat troubling development because any single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corporation will not have the best interests of the internet in mind.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Having multiple implementations of HTML, CSS, and JavaScript means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that no one group controls the future of web development.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background on this see [Chrome is turning into the new Internet Explorer 6](https://www.theverge.com/2018/1/4/16805216/google-chrome-only-sites-internet-explorer-6-web-standards).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7cce945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7cce945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hardest part of learning to reason about CSS is that you need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think about not what you want an element to _do_ but how you want 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element to _be_.  Things don't happen one after another in CSS, they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all happen simultaneously.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It's the difference between ordering a meal and making it yourself.  When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you order a meal you specify a series of requirements.  You say "no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onions, extra croutons" you don't tell the server _how_ to do that,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you just trust the kitchen will take care of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c7cce945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c7cce945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When you make a webpage it's basically a series of boxes.  Usually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boxes inside boxes.  When you start to code up a website it's helpful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start from the outside in.  Identify your top level boxes and place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those where they need to be before moving onto elements inside 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CSS box model: [show box model image].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Something worth noting: margins are allowed to be negative length.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really useful for pulling two elements together.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7cce945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7cce945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CSS is an incredibly powerful tool, especially if you have a good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working understanding of how HTML works.  CSS lets you layer styling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elegantly on top of your webpage at very little cost in the way 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code size or complexity.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7cce945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7cce945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It's important that you consider the scope of a rule every time you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add a new one.  It's reasonably rare to want to change _every_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element, usually you will want to prefix your selectors to limit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a particular area.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c7cce945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c7cce945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All of these rules have no chance of "leaking" out and affecting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rest of the page.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Also, since the most specific rule wins with CSS using consistent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prefixes like this ensures that the rule you want to apply _will_ apply.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c7cce945f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c7cce945f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7cce945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7cce945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7cce94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7cce94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If you're used to writing things like Ruby then CSS can seem pretty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alien.  There aren't variables, rules don't reference other rules,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they don't _really_ run in a set order, they kind of all interact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together; all of this takes a different mindset to write it.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7cce945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7cce945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This mindset is rare, few people really understand or enjoy writing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Being the person that can get a widget to look correct will not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only make your designers love you it will make you an indispensable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part of a team.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deep understanding of how CSS works can shorten a long debugging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cycle from a day to an hour.  When you save that kind of time people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7cce945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7cce945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Generally frontend development is regarded as a "softer" skillset than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backend development, since it requires things like user empathy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designers.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developers often view themselves as doing the hard work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while Frontend developers are "just making it pretty".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Within the Frontend the JavaScript does the "hard" stuff like talking to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server in the background, not the "easy" stuff like making the site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 and easy to use.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7cce945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7cce945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need to take a quick detour into HTML.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"Semantic markup" is a fancy way of saying "use HTML elements with the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proper meanings".  Your buttons should be buttons, your lists should be lists,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It also says that elements that _don't_ have meaning should be avoided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if possible.  If your site is full of `&lt;div&gt;`s and `&lt;spans&gt;` instead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of `&lt;article&gt;`s and lists you may have gone off the rails.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Usually you can get away with building a site with a minimum of extra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wrapper elements but it's not always possible.  Throwing extra boxes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onto a page makes it harder to debug and test so it's worth seeing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accomplish what you want without adding one.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7cce945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7cce945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Progressive Enhancement is the idea that you can write your website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for both a less powerful browser and a more powerful browser at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same time.  (Think IE11 vs Safari or Desktop vs Mobile.)  This is done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"Graceful Degradation".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7cce945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7cce945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Graceful Degradation takes advantage of the fact that if a browser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doesn't understand an HTML element it renders it anyway and if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sees a line of CSS it doesn't understand it ignores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For example, if you need to support IE11 but there are some CSS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features you can't use you should make sure you don't rely on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Instead get the site working with the lowest common denominator first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 then layer additional functionality on top of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7cce945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7cce945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Progressive Enhancement is the idea that you should make sure your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site works with a minimum of features.  Start with working HTML, then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add some basic CSS that's supported in all the browsers you're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targeting then add the things supported in your more powerful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browsers.  (caniuse.com and developer.mozilla.org aka MDN both have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compatibility tables for features.)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most accessible website is one that makes sense as pure 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without relying on its CSS or JS to give things meaning.  Remember,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blind or low-vision users may not be able to see your site at all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readers have somewhat spotty support for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Unfortunately as time goes on Progressive Enhancement becomes less and less common.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heverge.com/2018/1/4/16805216/google-chrome-only-sites-internet-explorer-6-web-standards" TargetMode="External"/><Relationship Id="rId4" Type="http://schemas.openxmlformats.org/officeDocument/2006/relationships/hyperlink" Target="https://developer.mozilla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da-cs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Deep Dive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about:styles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Happened?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TL;DR: Chrome happened.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Happened?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started building JavaScript heavy webapps.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Those apps were slow, so they built a browser with a </a:t>
            </a:r>
            <a:r>
              <a:rPr lang="en" i="1"/>
              <a:t>much</a:t>
            </a:r>
            <a:r>
              <a:rPr lang="en"/>
              <a:t> faster JS engine: Chrome.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faster JS people started using heavier and more powerful frameworks.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Frameworks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like React aren’t bad, just misunderstood.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 frameworks </a:t>
            </a:r>
            <a:r>
              <a:rPr lang="en" i="1"/>
              <a:t>do</a:t>
            </a:r>
            <a:r>
              <a:rPr lang="en"/>
              <a:t> have costs but it </a:t>
            </a:r>
            <a:r>
              <a:rPr lang="en" i="1"/>
              <a:t>is</a:t>
            </a:r>
            <a:r>
              <a:rPr lang="en"/>
              <a:t> possible to write fast code with them; it’s just more work.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Remember: users don’t use top of the line hardware; what’s fast for you can be slow for them.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Frameworks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web framework winds up generating HTML and CSS.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Being comfortable with HTML and CSS can save you countless headaches.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Browser Compatibility Issues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things are going to differ across browsers; no browser is perfect.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Test early and often across multiple browsers and operating systems.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Browser Compatibility Issues: Font Rendering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rendering is harder than you might think, and tends to differ across browsers.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example: my demo solution renders differently in Chrome and Firefox because they bold one of the fonts differently.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Browser Compatibility Issues: Internet Explorer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had a virtual monopoly over web browsers in the early 2000s.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Microsoft ignored web standards.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Firefox and Chrome came onto the scene Microsoft was unprepared and IE lagged.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Cross Browser Compatibility Issues: Chrome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is getting almost as big as IE was.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are now starting to see “best viewed in Chrome” banners around the web.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Even if Google isn’t evil, they have their own interests in mind, not the Internet’s.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CSS: Mindset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differently is the most difficult part of learning CSS.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Everything happens at once, not one thing at a time.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It’s the difference between ordering a meal and making it yourself.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CSS: Boxes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boxes all the way down.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starting a new project work outside-in.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2691250"/>
            <a:ext cx="4915726" cy="18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/>
        </p:nvSpPr>
        <p:spPr>
          <a:xfrm>
            <a:off x="10037450" y="2980725"/>
            <a:ext cx="73422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5490850" y="2608025"/>
            <a:ext cx="31881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Pro-tip: a negative margin will pull instead of push</a:t>
            </a:r>
            <a:endParaRPr sz="3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You Should Care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CSS is:</a:t>
            </a:r>
            <a:endParaRPr sz="3000"/>
          </a:p>
          <a:p>
            <a:pPr marL="457200" lvl="0" indent="-419100" algn="l" rtl="0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Powerful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Elegant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Cheap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Fast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CSS: Scoping</a:t>
            </a:r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your rules affect the minimum area will make your life easier.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Before adding a rule consider where you really want it to effect and prefix it with that item or items.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CSS: Scoping</a:t>
            </a:r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nav ul</a:t>
            </a: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7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700" b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: 0;</a:t>
            </a:r>
            <a:endParaRPr sz="17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700" b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: 0;</a:t>
            </a:r>
            <a:endParaRPr sz="17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nav .flyout</a:t>
            </a: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li {</a:t>
            </a:r>
            <a:endParaRPr sz="17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700" b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: 100%;</a:t>
            </a:r>
            <a:endParaRPr sz="17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nav a:hover</a:t>
            </a: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7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700" b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7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#000</a:t>
            </a: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700" b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700">
                <a:solidFill>
                  <a:srgbClr val="000000"/>
                </a:solidFill>
                <a:highlight>
                  <a:srgbClr val="FFF0C6"/>
                </a:highlight>
                <a:latin typeface="Consolas"/>
                <a:ea typeface="Consolas"/>
                <a:cs typeface="Consolas"/>
                <a:sym typeface="Consolas"/>
              </a:rPr>
              <a:t>#fff0c6</a:t>
            </a: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compatibility tables: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</a:t>
            </a:r>
            <a:r>
              <a:rPr lang="en" u="sng">
                <a:solidFill>
                  <a:schemeClr val="hlink"/>
                </a:solidFill>
                <a:hlinkClick r:id="rId3"/>
              </a:rPr>
              <a:t>aniuse.com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Mozilla Developer Network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on Chrome and Internet Explorer: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The Verge: </a:t>
            </a:r>
            <a:r>
              <a:rPr lang="en" u="sng">
                <a:solidFill>
                  <a:schemeClr val="hlink"/>
                </a:solidFill>
                <a:hlinkClick r:id="rId5"/>
              </a:rPr>
              <a:t>Chrome is turning into the new Internet Explorer 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get started following along visit: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bit.ly/ada-css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You Should Care: CSS is Hard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CSS isn’t like most other languages.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It’s declarative, not imperative: you focus on results, not actions.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It requires a different mindset from most other programming languages.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You Should Care: CSS is Hard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Because CSS is hard few developers really understand it.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Being the one that does makes you a vital part of a team.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Most People Don’t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Backend development is “hard.”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Frontend development is “just making it pretty.”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3000"/>
            </a:br>
            <a:r>
              <a:rPr lang="en" sz="3000"/>
              <a:t>Java</a:t>
            </a:r>
            <a:r>
              <a:rPr lang="en"/>
              <a:t>S</a:t>
            </a:r>
            <a:r>
              <a:rPr lang="en" sz="3000"/>
              <a:t>cript development is “hard.”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CSS is “just making it pretty.”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Markup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Fancy way of saying “use HTML elements with the proper meanings”.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Things like &lt;div&gt; and &lt;span&gt; don’t actually mean anything and should be avoided if possible.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 Enhancement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that you should write your site to work with both older and newer browsers.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done via “Graceful Degradation.”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 Enhancement: What is Graceful Degradation?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Graceful Degradation takes advantage of how browsers handle unknown features: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HTML: Render it anyway.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CSS: Skip the line.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 Enhancement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only the most essential features, supported by all target browsers.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site that can render in pure HTML is accessible to every device and user.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Unfortunately it is now relatively rare.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2425</Words>
  <Application>Microsoft Office PowerPoint</Application>
  <PresentationFormat>Bildschirmpräsentation (16:9)</PresentationFormat>
  <Paragraphs>263</Paragraphs>
  <Slides>23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Average</vt:lpstr>
      <vt:lpstr>Consolas</vt:lpstr>
      <vt:lpstr>Oswald</vt:lpstr>
      <vt:lpstr>Slate</vt:lpstr>
      <vt:lpstr>CSS Deep Dive</vt:lpstr>
      <vt:lpstr>Why You Should Care</vt:lpstr>
      <vt:lpstr>Why You Should Care: CSS is Hard</vt:lpstr>
      <vt:lpstr>Why You Should Care: CSS is Hard</vt:lpstr>
      <vt:lpstr>Why Most People Don’t</vt:lpstr>
      <vt:lpstr>Semantic Markup</vt:lpstr>
      <vt:lpstr>Progressive Enhancement</vt:lpstr>
      <vt:lpstr>Progressive Enhancement: What is Graceful Degradation?</vt:lpstr>
      <vt:lpstr>Progressive Enhancement</vt:lpstr>
      <vt:lpstr>So What Happened?</vt:lpstr>
      <vt:lpstr>So What Happened?</vt:lpstr>
      <vt:lpstr>Web Frameworks</vt:lpstr>
      <vt:lpstr>Web Frameworks</vt:lpstr>
      <vt:lpstr>Cross Browser Compatibility Issues</vt:lpstr>
      <vt:lpstr>Cross Browser Compatibility Issues: Font Rendering</vt:lpstr>
      <vt:lpstr>Cross Browser Compatibility Issues: Internet Explorer</vt:lpstr>
      <vt:lpstr>Cross Browser Compatibility Issues: Chrome</vt:lpstr>
      <vt:lpstr>How to CSS: Mindset</vt:lpstr>
      <vt:lpstr>How to CSS: Boxes</vt:lpstr>
      <vt:lpstr>How to CSS: Scoping</vt:lpstr>
      <vt:lpstr>How to CSS: Scoping</vt:lpstr>
      <vt:lpstr>Resources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Deep Dive</dc:title>
  <dc:creator>Aland Mariwan</dc:creator>
  <cp:lastModifiedBy>Aland Mariwan</cp:lastModifiedBy>
  <cp:revision>1</cp:revision>
  <dcterms:modified xsi:type="dcterms:W3CDTF">2022-08-29T14:29:37Z</dcterms:modified>
</cp:coreProperties>
</file>