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02.11.2016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de-DE" sz="3200" dirty="0" smtClean="0"/>
              <a:t>Vorträge/Präsentationen LF 9</a:t>
            </a:r>
            <a:br>
              <a:rPr lang="de-DE" sz="3200" dirty="0" smtClean="0"/>
            </a:br>
            <a:r>
              <a:rPr lang="de-DE" sz="2000" dirty="0" smtClean="0"/>
              <a:t>(Bewertung nach </a:t>
            </a:r>
            <a:r>
              <a:rPr lang="de-DE" sz="2000" u="sng" dirty="0" smtClean="0"/>
              <a:t>Inhalt</a:t>
            </a:r>
            <a:r>
              <a:rPr lang="de-DE" sz="2000" dirty="0" smtClean="0"/>
              <a:t> und </a:t>
            </a:r>
            <a:r>
              <a:rPr lang="de-DE" sz="2000" u="sng" dirty="0" smtClean="0"/>
              <a:t>Umsetzung</a:t>
            </a:r>
            <a:r>
              <a:rPr lang="de-DE" sz="2000" dirty="0" smtClean="0"/>
              <a:t> -&gt; 2 Notenwerte)</a:t>
            </a:r>
            <a:endParaRPr lang="de-DE" sz="3200" dirty="0"/>
          </a:p>
        </p:txBody>
      </p:sp>
      <p:sp>
        <p:nvSpPr>
          <p:cNvPr id="5" name="Rechteck 4"/>
          <p:cNvSpPr/>
          <p:nvPr/>
        </p:nvSpPr>
        <p:spPr>
          <a:xfrm>
            <a:off x="323528" y="1340768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Thema kann einzeln oder in einer Gruppe präsentiert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Zeitziel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jedes Vortrages/Präsentation zur Übung sind 15 Minuten (passende Visualisierung beachten, auch Handreichungen oder Skripte, Live im Netz)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Zeit für die Präsentation zur Abschlussprüfung als Vergleich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Gliederung und Zielorientierung, einfaches Layout bildreich und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textarm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Verwendung vorhandener Medien ausnutzen (immer gut)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Übung des Sprechens vor einer Klasse/Gruppe -&gt; Lernziel für FI -&gt; Kunden betreuen und schulen im Umgang mit Geräten/Programmen</a:t>
            </a:r>
          </a:p>
        </p:txBody>
      </p:sp>
      <p:sp>
        <p:nvSpPr>
          <p:cNvPr id="3" name="Rechteck 2"/>
          <p:cNvSpPr/>
          <p:nvPr/>
        </p:nvSpPr>
        <p:spPr>
          <a:xfrm>
            <a:off x="323528" y="508518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Feedbackregeln: immer eigenes Feedback an erster Stelle, dann folgt Feedback der Mitschüler (machen Notizen, stellen fachliche Fragen, bewerten Positives, gehen zur konstruktiven Kritik über, keine Doppelungen/Wiederholungen bereit genannte Dinge</a:t>
            </a:r>
          </a:p>
        </p:txBody>
      </p:sp>
    </p:spTree>
    <p:extLst>
      <p:ext uri="{BB962C8B-B14F-4D97-AF65-F5344CB8AC3E}">
        <p14:creationId xmlns:p14="http://schemas.microsoft.com/office/powerpoint/2010/main" val="25175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7772400" cy="1800200"/>
          </a:xfrm>
        </p:spPr>
        <p:txBody>
          <a:bodyPr>
            <a:normAutofit/>
          </a:bodyPr>
          <a:lstStyle/>
          <a:p>
            <a:pPr algn="l"/>
            <a:r>
              <a:rPr lang="de-DE" sz="3200" dirty="0" smtClean="0"/>
              <a:t>Vorträge/Präsentationen LF 9</a:t>
            </a:r>
            <a:br>
              <a:rPr lang="de-DE" sz="3200" dirty="0" smtClean="0"/>
            </a:br>
            <a:r>
              <a:rPr lang="de-DE" sz="2000" dirty="0" smtClean="0"/>
              <a:t>(Bewertung nach Inhalt und Umsetzung Terminvorschlag!!/Themen können auch von mehreren erarbeitet werden – Duo oder zweifach)</a:t>
            </a:r>
            <a:br>
              <a:rPr lang="de-DE" sz="2000" dirty="0" smtClean="0"/>
            </a:br>
            <a:r>
              <a:rPr lang="de-DE" sz="2000" dirty="0" smtClean="0"/>
              <a:t>als Quellen: Vernetzte IT-Systeme, Internet, eigenes Material</a:t>
            </a:r>
            <a:endParaRPr lang="de-DE" sz="3200" dirty="0"/>
          </a:p>
        </p:txBody>
      </p:sp>
      <p:sp>
        <p:nvSpPr>
          <p:cNvPr id="3" name="Textfeld 2"/>
          <p:cNvSpPr txBox="1"/>
          <p:nvPr/>
        </p:nvSpPr>
        <p:spPr>
          <a:xfrm>
            <a:off x="442787" y="1988840"/>
            <a:ext cx="83126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Mobile </a:t>
            </a:r>
            <a:r>
              <a:rPr lang="de-DE" dirty="0"/>
              <a:t>Kommunikation </a:t>
            </a:r>
            <a:r>
              <a:rPr lang="de-DE" dirty="0" smtClean="0"/>
              <a:t>mittels </a:t>
            </a:r>
            <a:r>
              <a:rPr lang="de-DE" dirty="0" smtClean="0"/>
              <a:t>DECT 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René / Lion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Übertragung im </a:t>
            </a:r>
            <a:r>
              <a:rPr lang="de-DE" dirty="0" smtClean="0"/>
              <a:t>Glasfasernetz</a:t>
            </a:r>
            <a:endParaRPr lang="de-DE" sz="1100" dirty="0" smtClean="0">
              <a:solidFill>
                <a:schemeClr val="accent3">
                  <a:lumMod val="75000"/>
                </a:schemeClr>
              </a:solidFill>
              <a:sym typeface="Wingding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Übertragungsverfahren STM/PTM/ATM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ATM-Netze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Digitale Hierarchien PDH/SDH/OTH</a:t>
            </a:r>
            <a:r>
              <a:rPr lang="de-DE" dirty="0">
                <a:sym typeface="Wingdings"/>
              </a:rPr>
              <a:t> 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Mobilfunknetze 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Maximilian / Falk</a:t>
            </a:r>
            <a:endParaRPr lang="de-DE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MPLS-Netze</a:t>
            </a:r>
            <a:endParaRPr lang="de-DE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Richtfunk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  <a:sym typeface="Wingdings"/>
              </a:rPr>
              <a:t> 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Broadcastnetze</a:t>
            </a:r>
            <a:r>
              <a:rPr lang="de-DE" sz="1000" dirty="0">
                <a:solidFill>
                  <a:schemeClr val="accent3">
                    <a:lumMod val="75000"/>
                  </a:schemeClr>
                </a:solidFill>
                <a:sym typeface="Wingdings"/>
              </a:rPr>
              <a:t> 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BK- (Breitbandkabel)/DOCSIS-Netze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WIMAX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WLAN </a:t>
            </a:r>
            <a:r>
              <a:rPr lang="de-D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Shiv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/ Felix</a:t>
            </a:r>
            <a:endParaRPr lang="de-DE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>
                <a:cs typeface="Arial" panose="020B0604020202020204" pitchFamily="34" charset="0"/>
              </a:rPr>
              <a:t>Fritzbox</a:t>
            </a:r>
            <a:r>
              <a:rPr lang="de-DE" dirty="0" smtClean="0">
                <a:cs typeface="Arial" panose="020B0604020202020204" pitchFamily="34" charset="0"/>
              </a:rPr>
              <a:t> / andere </a:t>
            </a:r>
            <a:r>
              <a:rPr lang="de-DE" dirty="0" smtClean="0">
                <a:cs typeface="Arial" panose="020B0604020202020204" pitchFamily="34" charset="0"/>
              </a:rPr>
              <a:t>Hersteller 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Fabian / Daniel</a:t>
            </a:r>
            <a:endParaRPr lang="de-DE" dirty="0" smtClean="0">
              <a:solidFill>
                <a:schemeClr val="tx2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67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Vorträge/Präsentationen LF 9 (Bewertung nach Inhalt und Umsetzung -&gt; 2 Notenwerte)</vt:lpstr>
      <vt:lpstr>Vorträge/Präsentationen LF 9 (Bewertung nach Inhalt und Umsetzung Terminvorschlag!!/Themen können auch von mehreren erarbeitet werden – Duo oder zweifach) als Quellen: Vernetzte IT-Systeme, Internet, eigenes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Vorträge/Präsentationen LF 4-2 SEL 51</dc:title>
  <dc:creator>Jens Anders</dc:creator>
  <cp:lastModifiedBy>Install</cp:lastModifiedBy>
  <cp:revision>42</cp:revision>
  <dcterms:created xsi:type="dcterms:W3CDTF">2015-12-02T10:02:27Z</dcterms:created>
  <dcterms:modified xsi:type="dcterms:W3CDTF">2016-11-02T07:40:08Z</dcterms:modified>
</cp:coreProperties>
</file>