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3F0C3F-7B9D-4161-B35E-13B14D193C87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77699B-65D2-4381-A065-A564156E0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64807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Lernfeld X.Y Anders (An)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81DFC-B09B-4044-8B4E-5D60FB83A7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742E7-1A8C-4D7A-81B0-C834BD4DEE8D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0C6B-0B46-4548-91AE-B1DE49F2EA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6192A-4895-4407-8DBF-F9CF0479E99D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4BE8-E9B3-4283-A26C-FB23017C51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05D6-EFC4-406D-A5F5-9CB2085779A0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092A9-C2C5-48BD-AD5D-A1C45DA3D8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3099E-11AA-4480-839D-7886A47D18FB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25BC-653D-47CF-AE8F-0C30A64AC3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F9AC-F71A-48DF-94B0-B9CE2BD8AE67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CACAC-9811-48F3-8BE2-0B57AE98B0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18F2D-417E-4A7C-B639-38DB3FA9451D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34FB4-1F61-48FF-B4E7-2DBD0FBC41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16B5C-0EA0-46B1-861A-F9E732D79B83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2A6F-3AFC-47BA-839D-607FCF6810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A181-EC31-4EC0-AC6D-8196A64DA046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18132-F6AD-45F9-842C-C627BBBE00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C8E0-8F6F-46D9-80EA-6E8EDD160FCB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E3EB6-D806-401D-9BCC-5EF1671A85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04E83-E427-4A27-BB11-E4E10AF4BC9F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8A49A-DA97-432E-8460-06793361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7E05B8-4BB2-4C2C-8417-31A0327117C4}" type="datetimeFigureOut">
              <a:rPr lang="de-DE"/>
              <a:pPr>
                <a:defRPr/>
              </a:pPr>
              <a:t>19.09.2016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B78686-6C6E-4755-A553-B48E7860CA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!Unterricht%20ab%20050916\LF%209\Telefon%20in%20Beirut.pp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Dienste</a:t>
            </a:r>
            <a:r>
              <a:rPr lang="de-DE" sz="3600" dirty="0"/>
              <a:t> </a:t>
            </a:r>
            <a:r>
              <a:rPr lang="de-DE" sz="3600" dirty="0" smtClean="0"/>
              <a:t> </a:t>
            </a:r>
            <a:r>
              <a:rPr lang="de-DE" sz="2800" dirty="0"/>
              <a:t>(40 Std.)</a:t>
            </a:r>
          </a:p>
        </p:txBody>
      </p:sp>
      <p:sp>
        <p:nvSpPr>
          <p:cNvPr id="14339" name="Untertitel 2"/>
          <p:cNvSpPr>
            <a:spLocks noGrp="1"/>
          </p:cNvSpPr>
          <p:nvPr>
            <p:ph type="subTitle" idx="1"/>
          </p:nvPr>
        </p:nvSpPr>
        <p:spPr>
          <a:xfrm>
            <a:off x="467692" y="837084"/>
            <a:ext cx="4032300" cy="5256212"/>
          </a:xfrm>
        </p:spPr>
        <p:txBody>
          <a:bodyPr/>
          <a:lstStyle/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Einstieg in das Lernfeld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/ Eigenschaft ÖN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Grundprinzip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analoger Telefonie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ISDN (noch immer Bestandteil KMK :-( )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xDSL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-Familie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Vectoring</a:t>
            </a:r>
            <a:endParaRPr lang="de-DE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Voice-</a:t>
            </a:r>
            <a:r>
              <a:rPr lang="de-D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over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-IP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DECT-Standard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Modulation / QAM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WAN &amp; Digitale Hierarchie im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Netz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BK-DOCSIS-Netz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DWDM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MLPS-Netz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Broadcastnetze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Richtfunk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Übertragung im Glasfasernetz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rgbClr val="898989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898989"/>
                </a:solidFill>
                <a:cs typeface="Arial" charset="0"/>
              </a:rPr>
              <a:t>Lernfeld 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9 </a:t>
            </a:r>
            <a:r>
              <a:rPr lang="de-DE" dirty="0">
                <a:solidFill>
                  <a:srgbClr val="898989"/>
                </a:solidFill>
                <a:cs typeface="Arial" charset="0"/>
              </a:rPr>
              <a:t>Anders (An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)</a:t>
            </a:r>
            <a:endParaRPr lang="de-DE" dirty="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572148" y="836712"/>
            <a:ext cx="4032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Übertragungsverfahren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STM/PTM/ATM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Mobilfunknetze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WIMAX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Sat-Kom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(Add on)</a:t>
            </a:r>
          </a:p>
          <a:p>
            <a:pPr marL="216000" indent="-216000" algn="l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WLAN (Add on)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Dienste</a:t>
            </a:r>
            <a:r>
              <a:rPr lang="de-DE" sz="3600" dirty="0"/>
              <a:t> </a:t>
            </a:r>
            <a:r>
              <a:rPr lang="de-DE" sz="3600" dirty="0" smtClean="0"/>
              <a:t> </a:t>
            </a:r>
            <a:r>
              <a:rPr lang="de-DE" sz="2800" dirty="0"/>
              <a:t>(40 Std.)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898989"/>
                </a:solidFill>
                <a:cs typeface="Arial" charset="0"/>
              </a:rPr>
              <a:t>Lernfeld 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9 </a:t>
            </a:r>
            <a:r>
              <a:rPr lang="de-DE" dirty="0">
                <a:solidFill>
                  <a:srgbClr val="898989"/>
                </a:solidFill>
                <a:cs typeface="Arial" charset="0"/>
              </a:rPr>
              <a:t>Anders (An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)</a:t>
            </a:r>
            <a:endParaRPr lang="de-DE" dirty="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44408" cy="39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898989"/>
                </a:solidFill>
                <a:cs typeface="Arial" charset="0"/>
              </a:rPr>
              <a:t>Lernfeld 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9 </a:t>
            </a:r>
            <a:r>
              <a:rPr lang="de-DE" dirty="0">
                <a:solidFill>
                  <a:srgbClr val="898989"/>
                </a:solidFill>
                <a:cs typeface="Arial" charset="0"/>
              </a:rPr>
              <a:t>Anders (An</a:t>
            </a:r>
            <a:r>
              <a:rPr lang="de-DE" dirty="0" smtClean="0">
                <a:solidFill>
                  <a:srgbClr val="898989"/>
                </a:solidFill>
                <a:cs typeface="Arial" charset="0"/>
              </a:rPr>
              <a:t>)</a:t>
            </a:r>
            <a:endParaRPr lang="de-DE" dirty="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7544" y="836712"/>
            <a:ext cx="34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Andere Länder, anderes Netz…</a:t>
            </a:r>
            <a:endParaRPr lang="de-DE" dirty="0"/>
          </a:p>
        </p:txBody>
      </p:sp>
      <p:graphicFrame>
        <p:nvGraphicFramePr>
          <p:cNvPr id="3" name="Objek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46632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äsentation" showAsIcon="1" r:id="rId3" imgW="914400" imgH="771480" progId="PowerPoint.Show.8">
                  <p:link updateAutomatic="1"/>
                </p:oleObj>
              </mc:Choice>
              <mc:Fallback>
                <p:oleObj name="Präsentation" showAsIcon="1" r:id="rId3" imgW="914400" imgH="771480" progId="PowerPoint.Show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0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552"/>
            <a:ext cx="9252521" cy="69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17" y="-99392"/>
            <a:ext cx="12427303" cy="69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Larissa</vt:lpstr>
      <vt:lpstr>G:\!Unterricht ab 050916\LF 9\Telefon in Beirut.pps</vt:lpstr>
      <vt:lpstr>Lernfeld 9 -&gt; Öffentliche Netze &amp; Dienste  (40 Std.)</vt:lpstr>
      <vt:lpstr>Lernfeld 9 -&gt; Öffentliche Netze &amp; Dienste  (40 Std.)</vt:lpstr>
      <vt:lpstr>Lernfeld 9 -&gt; Öffentliche Netze &amp; Dienste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Install</dc:creator>
  <cp:lastModifiedBy>Install</cp:lastModifiedBy>
  <cp:revision>46</cp:revision>
  <cp:lastPrinted>2016-09-04T21:50:28Z</cp:lastPrinted>
  <dcterms:created xsi:type="dcterms:W3CDTF">2015-09-03T05:17:36Z</dcterms:created>
  <dcterms:modified xsi:type="dcterms:W3CDTF">2016-09-19T11:50:27Z</dcterms:modified>
</cp:coreProperties>
</file>