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496" y="44624"/>
            <a:ext cx="8928992" cy="648072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496" y="548680"/>
            <a:ext cx="6400800" cy="5760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Sachbereich/Thema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Lernfeld X.Y Anders (An)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Folie &lt;#&gt; von 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401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6BB-837D-4928-A332-9AD21D38E4BD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312-1A60-4BD4-A4F3-3EBAB6ADF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12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6BB-837D-4928-A332-9AD21D38E4BD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312-1A60-4BD4-A4F3-3EBAB6ADF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36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6BB-837D-4928-A332-9AD21D38E4BD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312-1A60-4BD4-A4F3-3EBAB6ADF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30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6BB-837D-4928-A332-9AD21D38E4BD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312-1A60-4BD4-A4F3-3EBAB6ADF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35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6BB-837D-4928-A332-9AD21D38E4BD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312-1A60-4BD4-A4F3-3EBAB6ADF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9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6BB-837D-4928-A332-9AD21D38E4BD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312-1A60-4BD4-A4F3-3EBAB6ADF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34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6BB-837D-4928-A332-9AD21D38E4BD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312-1A60-4BD4-A4F3-3EBAB6ADF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6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6BB-837D-4928-A332-9AD21D38E4BD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312-1A60-4BD4-A4F3-3EBAB6ADF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6BB-837D-4928-A332-9AD21D38E4BD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312-1A60-4BD4-A4F3-3EBAB6ADF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93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F6BB-837D-4928-A332-9AD21D38E4BD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F312-1A60-4BD4-A4F3-3EBAB6ADF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29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F6BB-837D-4928-A332-9AD21D38E4BD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AF312-1A60-4BD4-A4F3-3EBAB6ADF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1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5456" y="836712"/>
            <a:ext cx="6400800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dirty="0" smtClean="0"/>
              <a:t>Töne und Signale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DE" dirty="0" smtClean="0"/>
              <a:t>OSZ Technik Teltow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 smtClean="0"/>
              <a:t>Lernfeld 9 Anders (An</a:t>
            </a:r>
            <a:r>
              <a:rPr lang="de-DE" smtClean="0"/>
              <a:t>) </a:t>
            </a:r>
            <a:r>
              <a:rPr lang="de-DE" smtClean="0"/>
              <a:t>Einh.7a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1AF312-1A60-4BD4-A4F3-3EBAB6ADF5E9}" type="slidenum">
              <a:rPr lang="de-DE" smtClean="0"/>
              <a:t>1</a:t>
            </a:fld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  <p:pic>
        <p:nvPicPr>
          <p:cNvPr id="2" name="Wählto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730152" y="1484784"/>
            <a:ext cx="609600" cy="6096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059832" y="1619508"/>
            <a:ext cx="9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Wählton</a:t>
            </a:r>
            <a:endParaRPr lang="de-DE" dirty="0"/>
          </a:p>
        </p:txBody>
      </p:sp>
      <p:pic>
        <p:nvPicPr>
          <p:cNvPr id="10" name="Ruf geht heraus, Teilnehmer frei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691680" y="3077497"/>
            <a:ext cx="609600" cy="6096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082418" y="3203684"/>
            <a:ext cx="157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Ruf geht an TN</a:t>
            </a:r>
            <a:endParaRPr lang="de-DE" dirty="0"/>
          </a:p>
        </p:txBody>
      </p:sp>
      <p:pic>
        <p:nvPicPr>
          <p:cNvPr id="12" name="Teilnehmer besetzt.mp3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691680" y="4619600"/>
            <a:ext cx="609600" cy="60960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3094290" y="4715852"/>
            <a:ext cx="11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TN besetzt</a:t>
            </a:r>
            <a:endParaRPr lang="de-DE" dirty="0"/>
          </a:p>
        </p:txBody>
      </p:sp>
      <p:pic>
        <p:nvPicPr>
          <p:cNvPr id="14" name="Sonderwählton (Umleitung aktiv).mp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084168" y="1523256"/>
            <a:ext cx="609600" cy="60960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7114866" y="1628800"/>
            <a:ext cx="172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Sonder-</a:t>
            </a:r>
            <a:r>
              <a:rPr lang="de-DE" dirty="0" err="1" smtClean="0"/>
              <a:t>Wählton</a:t>
            </a:r>
            <a:endParaRPr lang="de-DE" dirty="0" smtClean="0"/>
          </a:p>
          <a:p>
            <a:r>
              <a:rPr lang="de-DE" dirty="0" smtClean="0"/>
              <a:t>Umleitung aktiv</a:t>
            </a:r>
            <a:endParaRPr lang="de-DE" dirty="0"/>
          </a:p>
        </p:txBody>
      </p:sp>
      <p:pic>
        <p:nvPicPr>
          <p:cNvPr id="16" name="Hinweis ohne Ansage.mp3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084168" y="3124200"/>
            <a:ext cx="609600" cy="60960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7169572" y="3068960"/>
            <a:ext cx="142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Hinweiston</a:t>
            </a:r>
          </a:p>
          <a:p>
            <a:r>
              <a:rPr lang="de-DE" dirty="0" smtClean="0"/>
              <a:t>Ohne Ansage</a:t>
            </a:r>
            <a:endParaRPr lang="de-DE" dirty="0"/>
          </a:p>
        </p:txBody>
      </p:sp>
      <p:pic>
        <p:nvPicPr>
          <p:cNvPr id="18" name="Disable Fax.mp3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084168" y="4653136"/>
            <a:ext cx="609600" cy="609600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7164288" y="4582869"/>
            <a:ext cx="149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Hinweis</a:t>
            </a:r>
          </a:p>
          <a:p>
            <a:r>
              <a:rPr lang="de-DE" dirty="0" err="1" smtClean="0"/>
              <a:t>Disabled</a:t>
            </a:r>
            <a:r>
              <a:rPr lang="de-DE" dirty="0" smtClean="0"/>
              <a:t> (Fax)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3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590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744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899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2126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804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Bildschirmpräsentation (4:3)</PresentationFormat>
  <Paragraphs>14</Paragraphs>
  <Slides>1</Slides>
  <Notes>0</Notes>
  <HiddenSlides>0</HiddenSlides>
  <MMClips>6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Lernfeld 9 -&gt; Öffentliche Netze &amp; Dienste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Install</dc:creator>
  <cp:lastModifiedBy>Anders</cp:lastModifiedBy>
  <cp:revision>61</cp:revision>
  <dcterms:created xsi:type="dcterms:W3CDTF">2015-09-03T05:17:36Z</dcterms:created>
  <dcterms:modified xsi:type="dcterms:W3CDTF">2016-10-04T21:21:56Z</dcterms:modified>
</cp:coreProperties>
</file>