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3" r:id="rId3"/>
    <p:sldId id="264" r:id="rId4"/>
    <p:sldId id="257" r:id="rId5"/>
    <p:sldId id="258" r:id="rId6"/>
    <p:sldId id="259" r:id="rId7"/>
    <p:sldId id="260" r:id="rId8"/>
    <p:sldId id="261" r:id="rId9"/>
    <p:sldId id="262"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2976F-FDEE-4156-9E17-78A7C3A68B67}" type="datetimeFigureOut">
              <a:rPr lang="en-IN" smtClean="0"/>
              <a:t>01-01-2019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0E067-3741-4E90-88B2-D53E496692EB}" type="slidenum">
              <a:rPr lang="en-IN" smtClean="0"/>
              <a:t>‹#›</a:t>
            </a:fld>
            <a:endParaRPr lang="en-IN"/>
          </a:p>
        </p:txBody>
      </p:sp>
    </p:spTree>
    <p:extLst>
      <p:ext uri="{BB962C8B-B14F-4D97-AF65-F5344CB8AC3E}">
        <p14:creationId xmlns:p14="http://schemas.microsoft.com/office/powerpoint/2010/main" val="3797759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A83C485E-CA92-4839-92D8-DEEAAA210077}"/>
              </a:ext>
            </a:extLst>
          </p:cNvPr>
          <p:cNvSpPr>
            <a:spLocks noGrp="1" noRot="1" noChangeAspect="1" noTextEdit="1"/>
          </p:cNvSpPr>
          <p:nvPr>
            <p:ph type="sldImg"/>
          </p:nvPr>
        </p:nvSpPr>
        <p:spPr/>
      </p:sp>
      <p:sp>
        <p:nvSpPr>
          <p:cNvPr id="23555" name="Rectangle 2">
            <a:extLst>
              <a:ext uri="{FF2B5EF4-FFF2-40B4-BE49-F238E27FC236}">
                <a16:creationId xmlns:a16="http://schemas.microsoft.com/office/drawing/2014/main" id="{F4A6165F-E3A6-4788-892D-4B74A23A61E3}"/>
              </a:ext>
            </a:extLst>
          </p:cNvPr>
          <p:cNvSpPr>
            <a:spLocks noGrp="1" noChangeArrowheads="1"/>
          </p:cNvSpPr>
          <p:nvPr>
            <p:ph type="body" sz="quarter"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defTabSz="647700" eaLnBrk="1"/>
            <a:r>
              <a:rPr lang="en-US" altLang="en-US" sz="16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By reducing transactional semantics the db provides, one can still solve an interesting set of problems where performance is very important, and horizontal scaling then becomes easier.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5248-0626-4DCE-BFFD-14B97EC0DD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ACE1F1-F7B8-4A4C-921F-D78C727C25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9D05A6-A4AC-442B-9BEA-A2FE4414B8B8}"/>
              </a:ext>
            </a:extLst>
          </p:cNvPr>
          <p:cNvSpPr>
            <a:spLocks noGrp="1"/>
          </p:cNvSpPr>
          <p:nvPr>
            <p:ph type="dt" sz="half" idx="10"/>
          </p:nvPr>
        </p:nvSpPr>
        <p:spPr/>
        <p:txBody>
          <a:bodyPr/>
          <a:lstStyle/>
          <a:p>
            <a:fld id="{A8F285E6-8B2D-41F9-BBCD-F104172A63D3}" type="datetimeFigureOut">
              <a:rPr lang="en-IN" smtClean="0"/>
              <a:t>01-01-2019</a:t>
            </a:fld>
            <a:endParaRPr lang="en-IN"/>
          </a:p>
        </p:txBody>
      </p:sp>
      <p:sp>
        <p:nvSpPr>
          <p:cNvPr id="5" name="Footer Placeholder 4">
            <a:extLst>
              <a:ext uri="{FF2B5EF4-FFF2-40B4-BE49-F238E27FC236}">
                <a16:creationId xmlns:a16="http://schemas.microsoft.com/office/drawing/2014/main" id="{4C38DECF-027A-4D48-91DC-CB9CF91EAA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6F06E-9B00-4945-9366-90213CAAF775}"/>
              </a:ext>
            </a:extLst>
          </p:cNvPr>
          <p:cNvSpPr>
            <a:spLocks noGrp="1"/>
          </p:cNvSpPr>
          <p:nvPr>
            <p:ph type="sldNum" sz="quarter" idx="12"/>
          </p:nvPr>
        </p:nvSpPr>
        <p:spPr/>
        <p:txBody>
          <a:bodyPr/>
          <a:lstStyle/>
          <a:p>
            <a:fld id="{FA1F2961-F054-4E28-8710-7C947C16FEB7}" type="slidenum">
              <a:rPr lang="en-IN" smtClean="0"/>
              <a:t>‹#›</a:t>
            </a:fld>
            <a:endParaRPr lang="en-IN"/>
          </a:p>
        </p:txBody>
      </p:sp>
    </p:spTree>
    <p:extLst>
      <p:ext uri="{BB962C8B-B14F-4D97-AF65-F5344CB8AC3E}">
        <p14:creationId xmlns:p14="http://schemas.microsoft.com/office/powerpoint/2010/main" val="78531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5173-4898-441A-8D2B-7B80BD467F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8FF471-D664-4F8B-9918-371B74FCFA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717E88-7EBC-458A-BD5E-B86613C099CA}"/>
              </a:ext>
            </a:extLst>
          </p:cNvPr>
          <p:cNvSpPr>
            <a:spLocks noGrp="1"/>
          </p:cNvSpPr>
          <p:nvPr>
            <p:ph type="dt" sz="half" idx="10"/>
          </p:nvPr>
        </p:nvSpPr>
        <p:spPr/>
        <p:txBody>
          <a:bodyPr/>
          <a:lstStyle/>
          <a:p>
            <a:fld id="{A8F285E6-8B2D-41F9-BBCD-F104172A63D3}" type="datetimeFigureOut">
              <a:rPr lang="en-IN" smtClean="0"/>
              <a:t>01-01-2019</a:t>
            </a:fld>
            <a:endParaRPr lang="en-IN"/>
          </a:p>
        </p:txBody>
      </p:sp>
      <p:sp>
        <p:nvSpPr>
          <p:cNvPr id="5" name="Footer Placeholder 4">
            <a:extLst>
              <a:ext uri="{FF2B5EF4-FFF2-40B4-BE49-F238E27FC236}">
                <a16:creationId xmlns:a16="http://schemas.microsoft.com/office/drawing/2014/main" id="{99238AC4-1206-41A6-BF30-177D41ED9B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AE2D7-36AD-42E0-BA85-5A948AEB55F7}"/>
              </a:ext>
            </a:extLst>
          </p:cNvPr>
          <p:cNvSpPr>
            <a:spLocks noGrp="1"/>
          </p:cNvSpPr>
          <p:nvPr>
            <p:ph type="sldNum" sz="quarter" idx="12"/>
          </p:nvPr>
        </p:nvSpPr>
        <p:spPr/>
        <p:txBody>
          <a:bodyPr/>
          <a:lstStyle/>
          <a:p>
            <a:fld id="{FA1F2961-F054-4E28-8710-7C947C16FEB7}" type="slidenum">
              <a:rPr lang="en-IN" smtClean="0"/>
              <a:t>‹#›</a:t>
            </a:fld>
            <a:endParaRPr lang="en-IN"/>
          </a:p>
        </p:txBody>
      </p:sp>
    </p:spTree>
    <p:extLst>
      <p:ext uri="{BB962C8B-B14F-4D97-AF65-F5344CB8AC3E}">
        <p14:creationId xmlns:p14="http://schemas.microsoft.com/office/powerpoint/2010/main" val="2179652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616159-76E1-4056-8A11-631641F108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60435E-CAA6-4E83-95E5-04F80716328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3DEB5A-A4E2-4E1E-A051-76B4D1AD7901}"/>
              </a:ext>
            </a:extLst>
          </p:cNvPr>
          <p:cNvSpPr>
            <a:spLocks noGrp="1"/>
          </p:cNvSpPr>
          <p:nvPr>
            <p:ph type="dt" sz="half" idx="10"/>
          </p:nvPr>
        </p:nvSpPr>
        <p:spPr/>
        <p:txBody>
          <a:bodyPr/>
          <a:lstStyle/>
          <a:p>
            <a:fld id="{A8F285E6-8B2D-41F9-BBCD-F104172A63D3}" type="datetimeFigureOut">
              <a:rPr lang="en-IN" smtClean="0"/>
              <a:t>01-01-2019</a:t>
            </a:fld>
            <a:endParaRPr lang="en-IN"/>
          </a:p>
        </p:txBody>
      </p:sp>
      <p:sp>
        <p:nvSpPr>
          <p:cNvPr id="5" name="Footer Placeholder 4">
            <a:extLst>
              <a:ext uri="{FF2B5EF4-FFF2-40B4-BE49-F238E27FC236}">
                <a16:creationId xmlns:a16="http://schemas.microsoft.com/office/drawing/2014/main" id="{C617D99A-7C90-42F1-B4B2-1DF2C2F34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B9F70A-7F46-4752-BF14-EAB62DBE8721}"/>
              </a:ext>
            </a:extLst>
          </p:cNvPr>
          <p:cNvSpPr>
            <a:spLocks noGrp="1"/>
          </p:cNvSpPr>
          <p:nvPr>
            <p:ph type="sldNum" sz="quarter" idx="12"/>
          </p:nvPr>
        </p:nvSpPr>
        <p:spPr/>
        <p:txBody>
          <a:bodyPr/>
          <a:lstStyle/>
          <a:p>
            <a:fld id="{FA1F2961-F054-4E28-8710-7C947C16FEB7}" type="slidenum">
              <a:rPr lang="en-IN" smtClean="0"/>
              <a:t>‹#›</a:t>
            </a:fld>
            <a:endParaRPr lang="en-IN"/>
          </a:p>
        </p:txBody>
      </p:sp>
    </p:spTree>
    <p:extLst>
      <p:ext uri="{BB962C8B-B14F-4D97-AF65-F5344CB8AC3E}">
        <p14:creationId xmlns:p14="http://schemas.microsoft.com/office/powerpoint/2010/main" val="1861994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7DB0-08A5-4557-9050-D5368C8490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620D9B-3091-4D6E-841C-F1508546BE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C7DCB2-BBCC-4B1E-8495-DD414B5D9164}"/>
              </a:ext>
            </a:extLst>
          </p:cNvPr>
          <p:cNvSpPr>
            <a:spLocks noGrp="1"/>
          </p:cNvSpPr>
          <p:nvPr>
            <p:ph type="dt" sz="half" idx="10"/>
          </p:nvPr>
        </p:nvSpPr>
        <p:spPr/>
        <p:txBody>
          <a:bodyPr/>
          <a:lstStyle/>
          <a:p>
            <a:fld id="{A8F285E6-8B2D-41F9-BBCD-F104172A63D3}" type="datetimeFigureOut">
              <a:rPr lang="en-IN" smtClean="0"/>
              <a:t>01-01-2019</a:t>
            </a:fld>
            <a:endParaRPr lang="en-IN"/>
          </a:p>
        </p:txBody>
      </p:sp>
      <p:sp>
        <p:nvSpPr>
          <p:cNvPr id="5" name="Footer Placeholder 4">
            <a:extLst>
              <a:ext uri="{FF2B5EF4-FFF2-40B4-BE49-F238E27FC236}">
                <a16:creationId xmlns:a16="http://schemas.microsoft.com/office/drawing/2014/main" id="{949E7E64-2FE5-488B-971A-261F5DAA49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DF173E-0BC3-41C9-A0D0-B927A9A6761E}"/>
              </a:ext>
            </a:extLst>
          </p:cNvPr>
          <p:cNvSpPr>
            <a:spLocks noGrp="1"/>
          </p:cNvSpPr>
          <p:nvPr>
            <p:ph type="sldNum" sz="quarter" idx="12"/>
          </p:nvPr>
        </p:nvSpPr>
        <p:spPr/>
        <p:txBody>
          <a:bodyPr/>
          <a:lstStyle/>
          <a:p>
            <a:fld id="{FA1F2961-F054-4E28-8710-7C947C16FEB7}" type="slidenum">
              <a:rPr lang="en-IN" smtClean="0"/>
              <a:t>‹#›</a:t>
            </a:fld>
            <a:endParaRPr lang="en-IN"/>
          </a:p>
        </p:txBody>
      </p:sp>
    </p:spTree>
    <p:extLst>
      <p:ext uri="{BB962C8B-B14F-4D97-AF65-F5344CB8AC3E}">
        <p14:creationId xmlns:p14="http://schemas.microsoft.com/office/powerpoint/2010/main" val="3332056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F2B7-E0D2-40D3-8156-1D5B2B0FC5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8C341E-3A3C-46E2-B09A-12063ACA3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A0ABC3-9737-4C22-8FD3-503B541D6C22}"/>
              </a:ext>
            </a:extLst>
          </p:cNvPr>
          <p:cNvSpPr>
            <a:spLocks noGrp="1"/>
          </p:cNvSpPr>
          <p:nvPr>
            <p:ph type="dt" sz="half" idx="10"/>
          </p:nvPr>
        </p:nvSpPr>
        <p:spPr/>
        <p:txBody>
          <a:bodyPr/>
          <a:lstStyle/>
          <a:p>
            <a:fld id="{A8F285E6-8B2D-41F9-BBCD-F104172A63D3}" type="datetimeFigureOut">
              <a:rPr lang="en-IN" smtClean="0"/>
              <a:t>01-01-2019</a:t>
            </a:fld>
            <a:endParaRPr lang="en-IN"/>
          </a:p>
        </p:txBody>
      </p:sp>
      <p:sp>
        <p:nvSpPr>
          <p:cNvPr id="5" name="Footer Placeholder 4">
            <a:extLst>
              <a:ext uri="{FF2B5EF4-FFF2-40B4-BE49-F238E27FC236}">
                <a16:creationId xmlns:a16="http://schemas.microsoft.com/office/drawing/2014/main" id="{46FBE2EF-BB73-448E-B535-9B8FFB5BAA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6AA896-1A45-43E3-90FA-9844ACFE1748}"/>
              </a:ext>
            </a:extLst>
          </p:cNvPr>
          <p:cNvSpPr>
            <a:spLocks noGrp="1"/>
          </p:cNvSpPr>
          <p:nvPr>
            <p:ph type="sldNum" sz="quarter" idx="12"/>
          </p:nvPr>
        </p:nvSpPr>
        <p:spPr/>
        <p:txBody>
          <a:bodyPr/>
          <a:lstStyle/>
          <a:p>
            <a:fld id="{FA1F2961-F054-4E28-8710-7C947C16FEB7}" type="slidenum">
              <a:rPr lang="en-IN" smtClean="0"/>
              <a:t>‹#›</a:t>
            </a:fld>
            <a:endParaRPr lang="en-IN"/>
          </a:p>
        </p:txBody>
      </p:sp>
    </p:spTree>
    <p:extLst>
      <p:ext uri="{BB962C8B-B14F-4D97-AF65-F5344CB8AC3E}">
        <p14:creationId xmlns:p14="http://schemas.microsoft.com/office/powerpoint/2010/main" val="360125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069B1-B963-4FC1-88CA-60592F51B4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CB548D-8692-4A5C-ACCD-5C908798B25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0D3774-01F8-4AB2-929A-5248C39B4A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AC438B-EB4E-44E3-A328-26C726CF4D75}"/>
              </a:ext>
            </a:extLst>
          </p:cNvPr>
          <p:cNvSpPr>
            <a:spLocks noGrp="1"/>
          </p:cNvSpPr>
          <p:nvPr>
            <p:ph type="dt" sz="half" idx="10"/>
          </p:nvPr>
        </p:nvSpPr>
        <p:spPr/>
        <p:txBody>
          <a:bodyPr/>
          <a:lstStyle/>
          <a:p>
            <a:fld id="{A8F285E6-8B2D-41F9-BBCD-F104172A63D3}" type="datetimeFigureOut">
              <a:rPr lang="en-IN" smtClean="0"/>
              <a:t>01-01-2019</a:t>
            </a:fld>
            <a:endParaRPr lang="en-IN"/>
          </a:p>
        </p:txBody>
      </p:sp>
      <p:sp>
        <p:nvSpPr>
          <p:cNvPr id="6" name="Footer Placeholder 5">
            <a:extLst>
              <a:ext uri="{FF2B5EF4-FFF2-40B4-BE49-F238E27FC236}">
                <a16:creationId xmlns:a16="http://schemas.microsoft.com/office/drawing/2014/main" id="{C30B6076-D00A-4F8A-82D2-1868DCA259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92A0E8-5C95-4B22-8B88-FFCF1E964888}"/>
              </a:ext>
            </a:extLst>
          </p:cNvPr>
          <p:cNvSpPr>
            <a:spLocks noGrp="1"/>
          </p:cNvSpPr>
          <p:nvPr>
            <p:ph type="sldNum" sz="quarter" idx="12"/>
          </p:nvPr>
        </p:nvSpPr>
        <p:spPr/>
        <p:txBody>
          <a:bodyPr/>
          <a:lstStyle/>
          <a:p>
            <a:fld id="{FA1F2961-F054-4E28-8710-7C947C16FEB7}" type="slidenum">
              <a:rPr lang="en-IN" smtClean="0"/>
              <a:t>‹#›</a:t>
            </a:fld>
            <a:endParaRPr lang="en-IN"/>
          </a:p>
        </p:txBody>
      </p:sp>
    </p:spTree>
    <p:extLst>
      <p:ext uri="{BB962C8B-B14F-4D97-AF65-F5344CB8AC3E}">
        <p14:creationId xmlns:p14="http://schemas.microsoft.com/office/powerpoint/2010/main" val="332956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69F7-8A56-4224-928E-521927F87D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C64F49-E3AA-4129-BC59-9B043C751B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120C057-67E0-4FA0-A824-6EA1E9C239A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088894-7CDC-461D-B0F0-A24CB7D84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F68104-A7DB-4F2F-9CFD-DDB3D6B580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A1C62E-465B-4767-94F0-BF5D0600EA68}"/>
              </a:ext>
            </a:extLst>
          </p:cNvPr>
          <p:cNvSpPr>
            <a:spLocks noGrp="1"/>
          </p:cNvSpPr>
          <p:nvPr>
            <p:ph type="dt" sz="half" idx="10"/>
          </p:nvPr>
        </p:nvSpPr>
        <p:spPr/>
        <p:txBody>
          <a:bodyPr/>
          <a:lstStyle/>
          <a:p>
            <a:fld id="{A8F285E6-8B2D-41F9-BBCD-F104172A63D3}" type="datetimeFigureOut">
              <a:rPr lang="en-IN" smtClean="0"/>
              <a:t>01-01-2019</a:t>
            </a:fld>
            <a:endParaRPr lang="en-IN"/>
          </a:p>
        </p:txBody>
      </p:sp>
      <p:sp>
        <p:nvSpPr>
          <p:cNvPr id="8" name="Footer Placeholder 7">
            <a:extLst>
              <a:ext uri="{FF2B5EF4-FFF2-40B4-BE49-F238E27FC236}">
                <a16:creationId xmlns:a16="http://schemas.microsoft.com/office/drawing/2014/main" id="{ED06B58F-0BAC-43EB-8EEE-780420AC90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A00316-15E6-4BAE-9F42-0D36EF244F72}"/>
              </a:ext>
            </a:extLst>
          </p:cNvPr>
          <p:cNvSpPr>
            <a:spLocks noGrp="1"/>
          </p:cNvSpPr>
          <p:nvPr>
            <p:ph type="sldNum" sz="quarter" idx="12"/>
          </p:nvPr>
        </p:nvSpPr>
        <p:spPr/>
        <p:txBody>
          <a:bodyPr/>
          <a:lstStyle/>
          <a:p>
            <a:fld id="{FA1F2961-F054-4E28-8710-7C947C16FEB7}" type="slidenum">
              <a:rPr lang="en-IN" smtClean="0"/>
              <a:t>‹#›</a:t>
            </a:fld>
            <a:endParaRPr lang="en-IN"/>
          </a:p>
        </p:txBody>
      </p:sp>
    </p:spTree>
    <p:extLst>
      <p:ext uri="{BB962C8B-B14F-4D97-AF65-F5344CB8AC3E}">
        <p14:creationId xmlns:p14="http://schemas.microsoft.com/office/powerpoint/2010/main" val="223579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FD08-6233-41C2-B9AC-2342AAF1D2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6B455A-44EE-4A52-B2CA-8AF5AFD96DC5}"/>
              </a:ext>
            </a:extLst>
          </p:cNvPr>
          <p:cNvSpPr>
            <a:spLocks noGrp="1"/>
          </p:cNvSpPr>
          <p:nvPr>
            <p:ph type="dt" sz="half" idx="10"/>
          </p:nvPr>
        </p:nvSpPr>
        <p:spPr/>
        <p:txBody>
          <a:bodyPr/>
          <a:lstStyle/>
          <a:p>
            <a:fld id="{A8F285E6-8B2D-41F9-BBCD-F104172A63D3}" type="datetimeFigureOut">
              <a:rPr lang="en-IN" smtClean="0"/>
              <a:t>01-01-2019</a:t>
            </a:fld>
            <a:endParaRPr lang="en-IN"/>
          </a:p>
        </p:txBody>
      </p:sp>
      <p:sp>
        <p:nvSpPr>
          <p:cNvPr id="4" name="Footer Placeholder 3">
            <a:extLst>
              <a:ext uri="{FF2B5EF4-FFF2-40B4-BE49-F238E27FC236}">
                <a16:creationId xmlns:a16="http://schemas.microsoft.com/office/drawing/2014/main" id="{1D903186-CA3A-4564-914C-814F1BEA28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B7A693-E53B-4D64-91D1-1FA9E0EF5B46}"/>
              </a:ext>
            </a:extLst>
          </p:cNvPr>
          <p:cNvSpPr>
            <a:spLocks noGrp="1"/>
          </p:cNvSpPr>
          <p:nvPr>
            <p:ph type="sldNum" sz="quarter" idx="12"/>
          </p:nvPr>
        </p:nvSpPr>
        <p:spPr/>
        <p:txBody>
          <a:bodyPr/>
          <a:lstStyle/>
          <a:p>
            <a:fld id="{FA1F2961-F054-4E28-8710-7C947C16FEB7}" type="slidenum">
              <a:rPr lang="en-IN" smtClean="0"/>
              <a:t>‹#›</a:t>
            </a:fld>
            <a:endParaRPr lang="en-IN"/>
          </a:p>
        </p:txBody>
      </p:sp>
    </p:spTree>
    <p:extLst>
      <p:ext uri="{BB962C8B-B14F-4D97-AF65-F5344CB8AC3E}">
        <p14:creationId xmlns:p14="http://schemas.microsoft.com/office/powerpoint/2010/main" val="76821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8BBF1B-71F4-4E19-9C89-1A89C007A48B}"/>
              </a:ext>
            </a:extLst>
          </p:cNvPr>
          <p:cNvSpPr>
            <a:spLocks noGrp="1"/>
          </p:cNvSpPr>
          <p:nvPr>
            <p:ph type="dt" sz="half" idx="10"/>
          </p:nvPr>
        </p:nvSpPr>
        <p:spPr/>
        <p:txBody>
          <a:bodyPr/>
          <a:lstStyle/>
          <a:p>
            <a:fld id="{A8F285E6-8B2D-41F9-BBCD-F104172A63D3}" type="datetimeFigureOut">
              <a:rPr lang="en-IN" smtClean="0"/>
              <a:t>01-01-2019</a:t>
            </a:fld>
            <a:endParaRPr lang="en-IN"/>
          </a:p>
        </p:txBody>
      </p:sp>
      <p:sp>
        <p:nvSpPr>
          <p:cNvPr id="3" name="Footer Placeholder 2">
            <a:extLst>
              <a:ext uri="{FF2B5EF4-FFF2-40B4-BE49-F238E27FC236}">
                <a16:creationId xmlns:a16="http://schemas.microsoft.com/office/drawing/2014/main" id="{E8C529BC-0542-4DDD-80D9-F8EA48E3A8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E2C22B-9EA5-47CA-A1E6-F50FD9A7E028}"/>
              </a:ext>
            </a:extLst>
          </p:cNvPr>
          <p:cNvSpPr>
            <a:spLocks noGrp="1"/>
          </p:cNvSpPr>
          <p:nvPr>
            <p:ph type="sldNum" sz="quarter" idx="12"/>
          </p:nvPr>
        </p:nvSpPr>
        <p:spPr/>
        <p:txBody>
          <a:bodyPr/>
          <a:lstStyle/>
          <a:p>
            <a:fld id="{FA1F2961-F054-4E28-8710-7C947C16FEB7}" type="slidenum">
              <a:rPr lang="en-IN" smtClean="0"/>
              <a:t>‹#›</a:t>
            </a:fld>
            <a:endParaRPr lang="en-IN"/>
          </a:p>
        </p:txBody>
      </p:sp>
    </p:spTree>
    <p:extLst>
      <p:ext uri="{BB962C8B-B14F-4D97-AF65-F5344CB8AC3E}">
        <p14:creationId xmlns:p14="http://schemas.microsoft.com/office/powerpoint/2010/main" val="2239501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FA0B-D169-4E29-8166-CD809CA1C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90CE5F-D721-446F-9931-03D0538A9B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0DE136-486C-42A6-972B-9D9C44C87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ACC7B6-9D56-4520-97E9-226D9BEDA91C}"/>
              </a:ext>
            </a:extLst>
          </p:cNvPr>
          <p:cNvSpPr>
            <a:spLocks noGrp="1"/>
          </p:cNvSpPr>
          <p:nvPr>
            <p:ph type="dt" sz="half" idx="10"/>
          </p:nvPr>
        </p:nvSpPr>
        <p:spPr/>
        <p:txBody>
          <a:bodyPr/>
          <a:lstStyle/>
          <a:p>
            <a:fld id="{A8F285E6-8B2D-41F9-BBCD-F104172A63D3}" type="datetimeFigureOut">
              <a:rPr lang="en-IN" smtClean="0"/>
              <a:t>01-01-2019</a:t>
            </a:fld>
            <a:endParaRPr lang="en-IN"/>
          </a:p>
        </p:txBody>
      </p:sp>
      <p:sp>
        <p:nvSpPr>
          <p:cNvPr id="6" name="Footer Placeholder 5">
            <a:extLst>
              <a:ext uri="{FF2B5EF4-FFF2-40B4-BE49-F238E27FC236}">
                <a16:creationId xmlns:a16="http://schemas.microsoft.com/office/drawing/2014/main" id="{33F762DB-F38F-45E1-A0F4-E65006A0CA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0DBD26-17BB-455C-97F6-6383F3505C2B}"/>
              </a:ext>
            </a:extLst>
          </p:cNvPr>
          <p:cNvSpPr>
            <a:spLocks noGrp="1"/>
          </p:cNvSpPr>
          <p:nvPr>
            <p:ph type="sldNum" sz="quarter" idx="12"/>
          </p:nvPr>
        </p:nvSpPr>
        <p:spPr/>
        <p:txBody>
          <a:bodyPr/>
          <a:lstStyle/>
          <a:p>
            <a:fld id="{FA1F2961-F054-4E28-8710-7C947C16FEB7}" type="slidenum">
              <a:rPr lang="en-IN" smtClean="0"/>
              <a:t>‹#›</a:t>
            </a:fld>
            <a:endParaRPr lang="en-IN"/>
          </a:p>
        </p:txBody>
      </p:sp>
    </p:spTree>
    <p:extLst>
      <p:ext uri="{BB962C8B-B14F-4D97-AF65-F5344CB8AC3E}">
        <p14:creationId xmlns:p14="http://schemas.microsoft.com/office/powerpoint/2010/main" val="87987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FD49-E3DA-4EB4-B806-D1E98B8F4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C46DB0-2757-42CD-9980-4D3F2F6916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0AA9A5-1BC7-4B40-A1DD-F9B9C250F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A02D24-E2D4-426A-B67C-21EA6D54D570}"/>
              </a:ext>
            </a:extLst>
          </p:cNvPr>
          <p:cNvSpPr>
            <a:spLocks noGrp="1"/>
          </p:cNvSpPr>
          <p:nvPr>
            <p:ph type="dt" sz="half" idx="10"/>
          </p:nvPr>
        </p:nvSpPr>
        <p:spPr/>
        <p:txBody>
          <a:bodyPr/>
          <a:lstStyle/>
          <a:p>
            <a:fld id="{A8F285E6-8B2D-41F9-BBCD-F104172A63D3}" type="datetimeFigureOut">
              <a:rPr lang="en-IN" smtClean="0"/>
              <a:t>01-01-2019</a:t>
            </a:fld>
            <a:endParaRPr lang="en-IN"/>
          </a:p>
        </p:txBody>
      </p:sp>
      <p:sp>
        <p:nvSpPr>
          <p:cNvPr id="6" name="Footer Placeholder 5">
            <a:extLst>
              <a:ext uri="{FF2B5EF4-FFF2-40B4-BE49-F238E27FC236}">
                <a16:creationId xmlns:a16="http://schemas.microsoft.com/office/drawing/2014/main" id="{49452341-9FF6-4452-BBE2-F8A7F95D6F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C8F0E6-5F69-4639-BF10-AB7C322FA40E}"/>
              </a:ext>
            </a:extLst>
          </p:cNvPr>
          <p:cNvSpPr>
            <a:spLocks noGrp="1"/>
          </p:cNvSpPr>
          <p:nvPr>
            <p:ph type="sldNum" sz="quarter" idx="12"/>
          </p:nvPr>
        </p:nvSpPr>
        <p:spPr/>
        <p:txBody>
          <a:bodyPr/>
          <a:lstStyle/>
          <a:p>
            <a:fld id="{FA1F2961-F054-4E28-8710-7C947C16FEB7}" type="slidenum">
              <a:rPr lang="en-IN" smtClean="0"/>
              <a:t>‹#›</a:t>
            </a:fld>
            <a:endParaRPr lang="en-IN"/>
          </a:p>
        </p:txBody>
      </p:sp>
    </p:spTree>
    <p:extLst>
      <p:ext uri="{BB962C8B-B14F-4D97-AF65-F5344CB8AC3E}">
        <p14:creationId xmlns:p14="http://schemas.microsoft.com/office/powerpoint/2010/main" val="3837342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48E76-883C-4465-8459-9BAB2AE18C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A068F2-6DB7-4FF9-85B6-C56173396D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116876-D179-4B13-A349-5190D1857B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285E6-8B2D-41F9-BBCD-F104172A63D3}" type="datetimeFigureOut">
              <a:rPr lang="en-IN" smtClean="0"/>
              <a:t>01-01-2019</a:t>
            </a:fld>
            <a:endParaRPr lang="en-IN"/>
          </a:p>
        </p:txBody>
      </p:sp>
      <p:sp>
        <p:nvSpPr>
          <p:cNvPr id="5" name="Footer Placeholder 4">
            <a:extLst>
              <a:ext uri="{FF2B5EF4-FFF2-40B4-BE49-F238E27FC236}">
                <a16:creationId xmlns:a16="http://schemas.microsoft.com/office/drawing/2014/main" id="{CE1F71BF-F8C4-4453-AA3D-50E1C71BD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7850EE-B44C-4732-9819-57BE88FE39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F2961-F054-4E28-8710-7C947C16FEB7}" type="slidenum">
              <a:rPr lang="en-IN" smtClean="0"/>
              <a:t>‹#›</a:t>
            </a:fld>
            <a:endParaRPr lang="en-IN"/>
          </a:p>
        </p:txBody>
      </p:sp>
    </p:spTree>
    <p:extLst>
      <p:ext uri="{BB962C8B-B14F-4D97-AF65-F5344CB8AC3E}">
        <p14:creationId xmlns:p14="http://schemas.microsoft.com/office/powerpoint/2010/main" val="4134263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bsonspec.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852A-205D-4790-834C-1216E32C8344}"/>
              </a:ext>
            </a:extLst>
          </p:cNvPr>
          <p:cNvSpPr>
            <a:spLocks noGrp="1"/>
          </p:cNvSpPr>
          <p:nvPr>
            <p:ph type="ctrTitle"/>
          </p:nvPr>
        </p:nvSpPr>
        <p:spPr/>
        <p:txBody>
          <a:bodyPr/>
          <a:lstStyle/>
          <a:p>
            <a:r>
              <a:rPr lang="en-IN" dirty="0"/>
              <a:t>MongoDB Introduction</a:t>
            </a:r>
          </a:p>
        </p:txBody>
      </p:sp>
      <p:sp>
        <p:nvSpPr>
          <p:cNvPr id="3" name="Subtitle 2">
            <a:extLst>
              <a:ext uri="{FF2B5EF4-FFF2-40B4-BE49-F238E27FC236}">
                <a16:creationId xmlns:a16="http://schemas.microsoft.com/office/drawing/2014/main" id="{58CA0719-1BFF-428A-8E0A-BAFF442C7AC7}"/>
              </a:ext>
            </a:extLst>
          </p:cNvPr>
          <p:cNvSpPr>
            <a:spLocks noGrp="1"/>
          </p:cNvSpPr>
          <p:nvPr>
            <p:ph type="subTitle" idx="1"/>
          </p:nvPr>
        </p:nvSpPr>
        <p:spPr/>
        <p:txBody>
          <a:bodyPr/>
          <a:lstStyle/>
          <a:p>
            <a:r>
              <a:rPr lang="en-IN" dirty="0"/>
              <a:t>Amarjeet Singh</a:t>
            </a:r>
          </a:p>
          <a:p>
            <a:r>
              <a:rPr lang="en-IN" dirty="0"/>
              <a:t>(Technical Architect)</a:t>
            </a:r>
          </a:p>
        </p:txBody>
      </p:sp>
    </p:spTree>
    <p:extLst>
      <p:ext uri="{BB962C8B-B14F-4D97-AF65-F5344CB8AC3E}">
        <p14:creationId xmlns:p14="http://schemas.microsoft.com/office/powerpoint/2010/main" val="20508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A445E540-B920-4F5B-9073-DEDD228386BD}"/>
              </a:ext>
            </a:extLst>
          </p:cNvPr>
          <p:cNvSpPr>
            <a:spLocks noGrp="1"/>
          </p:cNvSpPr>
          <p:nvPr>
            <p:ph type="title"/>
          </p:nvPr>
        </p:nvSpPr>
        <p:spPr>
          <a:xfrm>
            <a:off x="1747242" y="223242"/>
            <a:ext cx="8697516" cy="1625203"/>
          </a:xfrm>
        </p:spPr>
        <p:txBody>
          <a:bodyPr/>
          <a:lstStyle/>
          <a:p>
            <a:pPr defTabSz="286856"/>
            <a:r>
              <a:rPr lang="en-US" altLang="en-US" sz="7031">
                <a:solidFill>
                  <a:srgbClr val="33ADFE"/>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MongoDB philosophy</a:t>
            </a:r>
          </a:p>
        </p:txBody>
      </p:sp>
      <p:sp>
        <p:nvSpPr>
          <p:cNvPr id="22531" name="Rectangle 2">
            <a:extLst>
              <a:ext uri="{FF2B5EF4-FFF2-40B4-BE49-F238E27FC236}">
                <a16:creationId xmlns:a16="http://schemas.microsoft.com/office/drawing/2014/main" id="{6E1ADD9E-103B-4E7B-9021-E8F81D135188}"/>
              </a:ext>
            </a:extLst>
          </p:cNvPr>
          <p:cNvSpPr>
            <a:spLocks noGrp="1"/>
          </p:cNvSpPr>
          <p:nvPr>
            <p:ph type="body" idx="1"/>
          </p:nvPr>
        </p:nvSpPr>
        <p:spPr>
          <a:xfrm>
            <a:off x="2238375" y="1946672"/>
            <a:ext cx="7536656" cy="4018359"/>
          </a:xfrm>
        </p:spPr>
        <p:txBody>
          <a:bodyPr/>
          <a:lstStyle/>
          <a:p>
            <a:pPr marL="0" indent="0">
              <a:spcBef>
                <a:spcPts val="1687"/>
              </a:spcBef>
              <a:buNone/>
            </a:pPr>
            <a:r>
              <a:rPr lang="en-US" altLang="en-US"/>
              <a:t>Keep functionality when we can (key/value stores are great, but</a:t>
            </a:r>
            <a:r>
              <a:rPr lang="en-US" altLang="en-US" b="1"/>
              <a:t> </a:t>
            </a:r>
            <a:r>
              <a:rPr lang="en-US" altLang="en-US" b="1">
                <a:solidFill>
                  <a:srgbClr val="FF2F92"/>
                </a:solidFill>
              </a:rPr>
              <a:t>we need more</a:t>
            </a:r>
            <a:r>
              <a:rPr lang="en-US" altLang="en-US"/>
              <a:t>)</a:t>
            </a:r>
          </a:p>
          <a:p>
            <a:pPr marL="0" indent="0">
              <a:spcBef>
                <a:spcPts val="1687"/>
              </a:spcBef>
              <a:buNone/>
            </a:pPr>
            <a:r>
              <a:rPr lang="en-US" altLang="en-US"/>
              <a:t>Non-relational (</a:t>
            </a:r>
            <a:r>
              <a:rPr lang="en-US" altLang="en-US" b="1">
                <a:solidFill>
                  <a:srgbClr val="FF2F92"/>
                </a:solidFill>
              </a:rPr>
              <a:t>no joins</a:t>
            </a:r>
            <a:r>
              <a:rPr lang="en-US" altLang="en-US"/>
              <a:t>) makes scaling horizontally practical</a:t>
            </a:r>
          </a:p>
          <a:p>
            <a:pPr marL="0" indent="0">
              <a:spcBef>
                <a:spcPts val="1687"/>
              </a:spcBef>
              <a:buNone/>
            </a:pPr>
            <a:r>
              <a:rPr lang="en-US" altLang="en-US" b="1">
                <a:solidFill>
                  <a:srgbClr val="FF2F92"/>
                </a:solidFill>
              </a:rPr>
              <a:t>Document</a:t>
            </a:r>
            <a:r>
              <a:rPr lang="en-US" altLang="en-US"/>
              <a:t> data models are good</a:t>
            </a:r>
          </a:p>
          <a:p>
            <a:pPr marL="0" indent="0">
              <a:spcBef>
                <a:spcPts val="1687"/>
              </a:spcBef>
              <a:buNone/>
            </a:pPr>
            <a:r>
              <a:rPr lang="en-US" altLang="en-US"/>
              <a:t>Database technology should run anywhere virtualized, </a:t>
            </a:r>
            <a:r>
              <a:rPr lang="en-US" altLang="en-US" b="1">
                <a:solidFill>
                  <a:srgbClr val="FF2F92"/>
                </a:solidFill>
              </a:rPr>
              <a:t>cloud</a:t>
            </a:r>
            <a:r>
              <a:rPr lang="en-US" altLang="en-US"/>
              <a:t>, metal, etc</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C2CF53BD-D492-4CCB-B930-B002B9A6D4BE}"/>
              </a:ext>
            </a:extLst>
          </p:cNvPr>
          <p:cNvSpPr>
            <a:spLocks noGrp="1"/>
          </p:cNvSpPr>
          <p:nvPr>
            <p:ph type="title"/>
          </p:nvPr>
        </p:nvSpPr>
        <p:spPr>
          <a:xfrm>
            <a:off x="1979414" y="129481"/>
            <a:ext cx="8233172" cy="1884164"/>
          </a:xfrm>
        </p:spPr>
        <p:txBody>
          <a:bodyPr>
            <a:normAutofit fontScale="90000"/>
          </a:bodyPr>
          <a:lstStyle/>
          <a:p>
            <a:pPr defTabSz="377266"/>
            <a:r>
              <a:rPr lang="en-US" altLang="en-US" sz="9281">
                <a:solidFill>
                  <a:srgbClr val="33ADFE"/>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Under the hood</a:t>
            </a:r>
          </a:p>
        </p:txBody>
      </p:sp>
      <p:sp>
        <p:nvSpPr>
          <p:cNvPr id="24579" name="Rectangle 2">
            <a:extLst>
              <a:ext uri="{FF2B5EF4-FFF2-40B4-BE49-F238E27FC236}">
                <a16:creationId xmlns:a16="http://schemas.microsoft.com/office/drawing/2014/main" id="{F69B3FED-97D5-49AC-8316-70CC90FE8062}"/>
              </a:ext>
            </a:extLst>
          </p:cNvPr>
          <p:cNvSpPr>
            <a:spLocks noGrp="1"/>
          </p:cNvSpPr>
          <p:nvPr>
            <p:ph type="body" idx="1"/>
          </p:nvPr>
        </p:nvSpPr>
        <p:spPr>
          <a:xfrm>
            <a:off x="2166937" y="1946672"/>
            <a:ext cx="7688461" cy="4018359"/>
          </a:xfrm>
        </p:spPr>
        <p:txBody>
          <a:bodyPr/>
          <a:lstStyle/>
          <a:p>
            <a:pPr marL="0" indent="0">
              <a:spcBef>
                <a:spcPts val="1687"/>
              </a:spcBef>
              <a:buNone/>
            </a:pPr>
            <a:r>
              <a:rPr lang="en-US" altLang="en-US" sz="3445"/>
              <a:t>Written in </a:t>
            </a:r>
            <a:r>
              <a:rPr lang="en-US" altLang="en-US" sz="3445">
                <a:solidFill>
                  <a:srgbClr val="FF2F92"/>
                </a:solidFill>
              </a:rPr>
              <a:t>C++</a:t>
            </a:r>
            <a:endParaRPr lang="en-US" altLang="en-US" sz="3445"/>
          </a:p>
          <a:p>
            <a:pPr marL="0" indent="0">
              <a:spcBef>
                <a:spcPts val="1687"/>
              </a:spcBef>
              <a:buNone/>
            </a:pPr>
            <a:r>
              <a:rPr lang="en-US" altLang="en-US" sz="3445"/>
              <a:t>Runs nearly </a:t>
            </a:r>
            <a:r>
              <a:rPr lang="en-US" altLang="en-US" sz="3445">
                <a:solidFill>
                  <a:srgbClr val="FF2F92"/>
                </a:solidFill>
              </a:rPr>
              <a:t>everywhere</a:t>
            </a:r>
            <a:endParaRPr lang="en-US" altLang="en-US" sz="3445"/>
          </a:p>
          <a:p>
            <a:pPr marL="0" indent="0">
              <a:spcBef>
                <a:spcPts val="1687"/>
              </a:spcBef>
              <a:buNone/>
            </a:pPr>
            <a:r>
              <a:rPr lang="en-US" altLang="en-US" sz="3445"/>
              <a:t>Data serialized to </a:t>
            </a:r>
            <a:r>
              <a:rPr lang="en-US" altLang="en-US" sz="3445">
                <a:solidFill>
                  <a:srgbClr val="0056D6"/>
                </a:solidFill>
                <a:hlinkClick r:id="rId2"/>
              </a:rPr>
              <a:t>BSON</a:t>
            </a:r>
            <a:endParaRPr lang="en-US" altLang="en-US" sz="3445"/>
          </a:p>
          <a:p>
            <a:pPr marL="0" indent="0">
              <a:spcBef>
                <a:spcPts val="1687"/>
              </a:spcBef>
              <a:buNone/>
            </a:pPr>
            <a:r>
              <a:rPr lang="en-US" altLang="en-US" sz="3445"/>
              <a:t>Extensive use of memory-mapped files i.e. </a:t>
            </a:r>
            <a:r>
              <a:rPr lang="en-US" altLang="en-US" sz="3445">
                <a:solidFill>
                  <a:srgbClr val="FF2F92"/>
                </a:solidFill>
              </a:rPr>
              <a:t>read-through write-through memory caching</a:t>
            </a:r>
            <a:r>
              <a:rPr lang="en-US" altLang="en-US" sz="3445"/>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F9131986-FDD3-46E5-BCCB-62FD332CE47B}"/>
              </a:ext>
            </a:extLst>
          </p:cNvPr>
          <p:cNvSpPr>
            <a:spLocks noGrp="1"/>
          </p:cNvSpPr>
          <p:nvPr>
            <p:ph type="title"/>
          </p:nvPr>
        </p:nvSpPr>
        <p:spPr>
          <a:xfrm>
            <a:off x="1631156" y="178594"/>
            <a:ext cx="8742164" cy="1562695"/>
          </a:xfrm>
        </p:spPr>
        <p:txBody>
          <a:bodyPr>
            <a:normAutofit fontScale="90000"/>
          </a:bodyPr>
          <a:lstStyle/>
          <a:p>
            <a:pPr defTabSz="164078"/>
            <a:r>
              <a:rPr lang="en-US" altLang="en-US" sz="8086">
                <a:solidFill>
                  <a:srgbClr val="33ADFE"/>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Database Landscape</a:t>
            </a:r>
          </a:p>
        </p:txBody>
      </p:sp>
      <p:grpSp>
        <p:nvGrpSpPr>
          <p:cNvPr id="25603" name="Group 2">
            <a:extLst>
              <a:ext uri="{FF2B5EF4-FFF2-40B4-BE49-F238E27FC236}">
                <a16:creationId xmlns:a16="http://schemas.microsoft.com/office/drawing/2014/main" id="{0B009BF8-4EDE-4EFB-A59D-DA4CEF05B51D}"/>
              </a:ext>
            </a:extLst>
          </p:cNvPr>
          <p:cNvGrpSpPr>
            <a:grpSpLocks/>
          </p:cNvGrpSpPr>
          <p:nvPr/>
        </p:nvGrpSpPr>
        <p:grpSpPr bwMode="auto">
          <a:xfrm>
            <a:off x="2419201" y="1859607"/>
            <a:ext cx="7420570" cy="4143375"/>
            <a:chOff x="0" y="0"/>
            <a:chExt cx="10553700" cy="5892800"/>
          </a:xfrm>
        </p:grpSpPr>
        <p:grpSp>
          <p:nvGrpSpPr>
            <p:cNvPr id="25609" name="Group 3">
              <a:extLst>
                <a:ext uri="{FF2B5EF4-FFF2-40B4-BE49-F238E27FC236}">
                  <a16:creationId xmlns:a16="http://schemas.microsoft.com/office/drawing/2014/main" id="{185AD337-E8B0-4D51-9BDD-C7F3D53A0E74}"/>
                </a:ext>
              </a:extLst>
            </p:cNvPr>
            <p:cNvGrpSpPr>
              <a:grpSpLocks/>
            </p:cNvGrpSpPr>
            <p:nvPr/>
          </p:nvGrpSpPr>
          <p:grpSpPr bwMode="auto">
            <a:xfrm>
              <a:off x="0" y="0"/>
              <a:ext cx="10553700" cy="5892800"/>
              <a:chOff x="0" y="0"/>
              <a:chExt cx="10553700" cy="5892800"/>
            </a:xfrm>
          </p:grpSpPr>
          <p:sp>
            <p:nvSpPr>
              <p:cNvPr id="25611" name="AutoShape 4">
                <a:extLst>
                  <a:ext uri="{FF2B5EF4-FFF2-40B4-BE49-F238E27FC236}">
                    <a16:creationId xmlns:a16="http://schemas.microsoft.com/office/drawing/2014/main" id="{283C3E55-4B34-4B54-BEDD-02597E5B3CCF}"/>
                  </a:ext>
                </a:extLst>
              </p:cNvPr>
              <p:cNvSpPr>
                <a:spLocks/>
              </p:cNvSpPr>
              <p:nvPr/>
            </p:nvSpPr>
            <p:spPr bwMode="auto">
              <a:xfrm>
                <a:off x="21056" y="0"/>
                <a:ext cx="1" cy="5892800"/>
              </a:xfrm>
              <a:custGeom>
                <a:avLst/>
                <a:gdLst>
                  <a:gd name="T0" fmla="*/ 0 w 1"/>
                  <a:gd name="T1" fmla="*/ 803821570 h 21600"/>
                  <a:gd name="T2" fmla="*/ 0 w 1"/>
                  <a:gd name="T3" fmla="*/ 803821570 h 21600"/>
                  <a:gd name="T4" fmla="*/ 0 w 1"/>
                  <a:gd name="T5" fmla="*/ 803821570 h 21600"/>
                  <a:gd name="T6" fmla="*/ 0 w 1"/>
                  <a:gd name="T7" fmla="*/ 80382157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1600">
                    <a:moveTo>
                      <a:pt x="0" y="0"/>
                    </a:moveTo>
                    <a:lnTo>
                      <a:pt x="0" y="2712"/>
                    </a:lnTo>
                    <a:lnTo>
                      <a:pt x="0" y="21600"/>
                    </a:lnTo>
                  </a:path>
                </a:pathLst>
              </a:custGeom>
              <a:noFill/>
              <a:ln w="76200" cap="flat" cmpd="sng">
                <a:solidFill>
                  <a:srgbClr val="44B057"/>
                </a:solidFill>
                <a:prstDash val="solid"/>
                <a:miter lim="400000"/>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IN" sz="1266"/>
              </a:p>
            </p:txBody>
          </p:sp>
          <p:sp>
            <p:nvSpPr>
              <p:cNvPr id="25612" name="AutoShape 5">
                <a:extLst>
                  <a:ext uri="{FF2B5EF4-FFF2-40B4-BE49-F238E27FC236}">
                    <a16:creationId xmlns:a16="http://schemas.microsoft.com/office/drawing/2014/main" id="{CEE28E83-EA2D-4CBF-8B04-E883B8005C40}"/>
                  </a:ext>
                </a:extLst>
              </p:cNvPr>
              <p:cNvSpPr>
                <a:spLocks/>
              </p:cNvSpPr>
              <p:nvPr/>
            </p:nvSpPr>
            <p:spPr bwMode="auto">
              <a:xfrm rot="5400000">
                <a:off x="5276850" y="556793"/>
                <a:ext cx="0" cy="10553700"/>
              </a:xfrm>
              <a:custGeom>
                <a:avLst/>
                <a:gdLst>
                  <a:gd name="T0" fmla="*/ 2147483646 h 21600"/>
                  <a:gd name="T1" fmla="*/ 2147483646 h 21600"/>
                  <a:gd name="T2" fmla="*/ 2147483646 h 21600"/>
                  <a:gd name="T3" fmla="*/ 2147483646 h 21600"/>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1600">
                    <a:moveTo>
                      <a:pt x="0" y="0"/>
                    </a:moveTo>
                    <a:lnTo>
                      <a:pt x="0" y="2712"/>
                    </a:lnTo>
                    <a:lnTo>
                      <a:pt x="0" y="21600"/>
                    </a:lnTo>
                  </a:path>
                </a:pathLst>
              </a:custGeom>
              <a:noFill/>
              <a:ln w="76200" cap="flat" cmpd="sng">
                <a:solidFill>
                  <a:srgbClr val="44B057"/>
                </a:solidFill>
                <a:prstDash val="solid"/>
                <a:miter lim="400000"/>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IN" sz="1266"/>
              </a:p>
            </p:txBody>
          </p:sp>
        </p:grpSp>
        <p:sp>
          <p:nvSpPr>
            <p:cNvPr id="25610" name="AutoShape 6">
              <a:extLst>
                <a:ext uri="{FF2B5EF4-FFF2-40B4-BE49-F238E27FC236}">
                  <a16:creationId xmlns:a16="http://schemas.microsoft.com/office/drawing/2014/main" id="{644B6FA4-A071-4060-B882-46291BD80664}"/>
                </a:ext>
              </a:extLst>
            </p:cNvPr>
            <p:cNvSpPr>
              <a:spLocks/>
            </p:cNvSpPr>
            <p:nvPr/>
          </p:nvSpPr>
          <p:spPr bwMode="auto">
            <a:xfrm>
              <a:off x="440156" y="440486"/>
              <a:ext cx="9605021" cy="5079901"/>
            </a:xfrm>
            <a:custGeom>
              <a:avLst/>
              <a:gdLst>
                <a:gd name="T0" fmla="*/ 2135565695 w 21600"/>
                <a:gd name="T1" fmla="*/ 597347205 h 21600"/>
                <a:gd name="T2" fmla="*/ 2135565695 w 21600"/>
                <a:gd name="T3" fmla="*/ 597347205 h 21600"/>
                <a:gd name="T4" fmla="*/ 2135565695 w 21600"/>
                <a:gd name="T5" fmla="*/ 597347205 h 21600"/>
                <a:gd name="T6" fmla="*/ 2135565695 w 21600"/>
                <a:gd name="T7" fmla="*/ 59734720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0" y="0"/>
                    <a:pt x="11520" y="562"/>
                    <a:pt x="13953" y="2530"/>
                  </a:cubicBezTo>
                  <a:cubicBezTo>
                    <a:pt x="16454" y="4555"/>
                    <a:pt x="17723" y="7539"/>
                    <a:pt x="18058" y="12826"/>
                  </a:cubicBezTo>
                  <a:cubicBezTo>
                    <a:pt x="18145" y="14211"/>
                    <a:pt x="19147" y="20030"/>
                    <a:pt x="21600" y="21600"/>
                  </a:cubicBezTo>
                </a:path>
              </a:pathLst>
            </a:custGeom>
            <a:noFill/>
            <a:ln w="63500" cap="flat" cmpd="sng">
              <a:solidFill>
                <a:srgbClr val="33ADFE"/>
              </a:solidFill>
              <a:prstDash val="dash"/>
              <a:miter lim="400000"/>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IN" sz="1266"/>
            </a:p>
          </p:txBody>
        </p:sp>
      </p:grpSp>
      <p:sp>
        <p:nvSpPr>
          <p:cNvPr id="25604" name="Rectangle 7">
            <a:extLst>
              <a:ext uri="{FF2B5EF4-FFF2-40B4-BE49-F238E27FC236}">
                <a16:creationId xmlns:a16="http://schemas.microsoft.com/office/drawing/2014/main" id="{FE4C1844-54F2-4EA1-A7C3-5C27D62604FB}"/>
              </a:ext>
            </a:extLst>
          </p:cNvPr>
          <p:cNvSpPr>
            <a:spLocks/>
          </p:cNvSpPr>
          <p:nvPr/>
        </p:nvSpPr>
        <p:spPr bwMode="auto">
          <a:xfrm rot="16200000">
            <a:off x="-581172" y="3638853"/>
            <a:ext cx="5344413" cy="623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3586">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Scalability &amp; Performance</a:t>
            </a:r>
          </a:p>
        </p:txBody>
      </p:sp>
      <p:sp>
        <p:nvSpPr>
          <p:cNvPr id="25605" name="Rectangle 8">
            <a:extLst>
              <a:ext uri="{FF2B5EF4-FFF2-40B4-BE49-F238E27FC236}">
                <a16:creationId xmlns:a16="http://schemas.microsoft.com/office/drawing/2014/main" id="{353B1F16-C95E-4A8D-B759-42D737DD39B0}"/>
              </a:ext>
            </a:extLst>
          </p:cNvPr>
          <p:cNvSpPr>
            <a:spLocks/>
          </p:cNvSpPr>
          <p:nvPr/>
        </p:nvSpPr>
        <p:spPr bwMode="auto">
          <a:xfrm>
            <a:off x="3827293" y="5952200"/>
            <a:ext cx="4528485" cy="623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3586">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Depth of Functionality</a:t>
            </a:r>
          </a:p>
        </p:txBody>
      </p:sp>
      <p:sp>
        <p:nvSpPr>
          <p:cNvPr id="27657" name="Rectangle 9">
            <a:extLst>
              <a:ext uri="{FF2B5EF4-FFF2-40B4-BE49-F238E27FC236}">
                <a16:creationId xmlns:a16="http://schemas.microsoft.com/office/drawing/2014/main" id="{12669701-3638-48EA-82D4-393DA7EB976A}"/>
              </a:ext>
            </a:extLst>
          </p:cNvPr>
          <p:cNvSpPr>
            <a:spLocks/>
          </p:cNvSpPr>
          <p:nvPr/>
        </p:nvSpPr>
        <p:spPr bwMode="auto">
          <a:xfrm>
            <a:off x="6754588" y="2628718"/>
            <a:ext cx="1995739" cy="591509"/>
          </a:xfrm>
          <a:prstGeom prst="rect">
            <a:avLst/>
          </a:prstGeom>
          <a:noFill/>
          <a:ln>
            <a:noFill/>
          </a:ln>
          <a:effectLst>
            <a:outerShdw blurRad="12700" dist="50800" dir="7739976" algn="ctr" rotWithShape="0">
              <a:srgbClr val="D6D6D6"/>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Lst>
        </p:spPr>
        <p:txBody>
          <a:bodyPr wrap="none" lIns="35719" tIns="35719" rIns="35719" bIns="35719" anchor="ctr">
            <a:spAutoFit/>
          </a:bodyPr>
          <a:lstStyle/>
          <a:p>
            <a:pPr algn="ctr" eaLnBrk="1">
              <a:defRPr/>
            </a:pPr>
            <a:r>
              <a:rPr lang="en-US" altLang="en-US" sz="3375">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MongoDB</a:t>
            </a:r>
          </a:p>
        </p:txBody>
      </p:sp>
      <p:sp>
        <p:nvSpPr>
          <p:cNvPr id="27658" name="Rectangle 10">
            <a:extLst>
              <a:ext uri="{FF2B5EF4-FFF2-40B4-BE49-F238E27FC236}">
                <a16:creationId xmlns:a16="http://schemas.microsoft.com/office/drawing/2014/main" id="{6476B20A-1980-48DB-B6AE-179ECCF6E5A5}"/>
              </a:ext>
            </a:extLst>
          </p:cNvPr>
          <p:cNvSpPr>
            <a:spLocks/>
          </p:cNvSpPr>
          <p:nvPr/>
        </p:nvSpPr>
        <p:spPr bwMode="auto">
          <a:xfrm>
            <a:off x="2517590" y="1811652"/>
            <a:ext cx="2428551" cy="591509"/>
          </a:xfrm>
          <a:prstGeom prst="rect">
            <a:avLst/>
          </a:prstGeom>
          <a:noFill/>
          <a:ln>
            <a:noFill/>
          </a:ln>
          <a:effectLst>
            <a:outerShdw blurRad="12700" dist="50800" dir="7739976" algn="ctr" rotWithShape="0">
              <a:srgbClr val="D6D6D6"/>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Lst>
        </p:spPr>
        <p:txBody>
          <a:bodyPr wrap="none" lIns="35719" tIns="35719" rIns="35719" bIns="35719" anchor="ctr">
            <a:spAutoFit/>
          </a:bodyPr>
          <a:lstStyle/>
          <a:p>
            <a:pPr algn="ctr" eaLnBrk="1">
              <a:defRPr/>
            </a:pPr>
            <a:r>
              <a:rPr lang="en-US" altLang="en-US" sz="3375">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Memcached</a:t>
            </a:r>
          </a:p>
        </p:txBody>
      </p:sp>
      <p:sp>
        <p:nvSpPr>
          <p:cNvPr id="27659" name="Rectangle 11">
            <a:extLst>
              <a:ext uri="{FF2B5EF4-FFF2-40B4-BE49-F238E27FC236}">
                <a16:creationId xmlns:a16="http://schemas.microsoft.com/office/drawing/2014/main" id="{2A2172F7-8949-483D-8A98-17B69D83C270}"/>
              </a:ext>
            </a:extLst>
          </p:cNvPr>
          <p:cNvSpPr>
            <a:spLocks/>
          </p:cNvSpPr>
          <p:nvPr/>
        </p:nvSpPr>
        <p:spPr bwMode="auto">
          <a:xfrm>
            <a:off x="7808361" y="4365542"/>
            <a:ext cx="1635064" cy="591509"/>
          </a:xfrm>
          <a:prstGeom prst="rect">
            <a:avLst/>
          </a:prstGeom>
          <a:noFill/>
          <a:ln>
            <a:noFill/>
          </a:ln>
          <a:effectLst>
            <a:outerShdw blurRad="12700" dist="50800" dir="7739976" algn="ctr" rotWithShape="0">
              <a:srgbClr val="D6D6D6"/>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Lst>
        </p:spPr>
        <p:txBody>
          <a:bodyPr wrap="none" lIns="35719" tIns="35719" rIns="35719" bIns="35719" anchor="ctr">
            <a:spAutoFit/>
          </a:bodyPr>
          <a:lstStyle/>
          <a:p>
            <a:pPr algn="ctr" eaLnBrk="1">
              <a:defRPr/>
            </a:pPr>
            <a:r>
              <a:rPr lang="en-US" altLang="en-US" sz="3375">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RDBMS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2737ADE0-5D70-41C5-92FE-6F5B31A46759}"/>
              </a:ext>
            </a:extLst>
          </p:cNvPr>
          <p:cNvSpPr>
            <a:spLocks/>
          </p:cNvSpPr>
          <p:nvPr/>
        </p:nvSpPr>
        <p:spPr bwMode="auto">
          <a:xfrm>
            <a:off x="1409030" y="-607392"/>
            <a:ext cx="1499072" cy="3188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20249">
                <a:solidFill>
                  <a:srgbClr val="00A3D7"/>
                </a:solidFill>
                <a:latin typeface="Kefa" charset="0"/>
                <a:ea typeface="Kefa" charset="0"/>
                <a:cs typeface="Kefa" charset="0"/>
                <a:sym typeface="Kefa" charset="0"/>
              </a:rPr>
              <a:t>“</a:t>
            </a:r>
          </a:p>
        </p:txBody>
      </p:sp>
      <p:sp>
        <p:nvSpPr>
          <p:cNvPr id="28674" name="Rectangle 2">
            <a:extLst>
              <a:ext uri="{FF2B5EF4-FFF2-40B4-BE49-F238E27FC236}">
                <a16:creationId xmlns:a16="http://schemas.microsoft.com/office/drawing/2014/main" id="{6FC6E79A-BB17-4680-B0A0-04FE4919E052}"/>
              </a:ext>
            </a:extLst>
          </p:cNvPr>
          <p:cNvSpPr>
            <a:spLocks noGrp="1" noChangeArrowheads="1"/>
          </p:cNvSpPr>
          <p:nvPr>
            <p:ph type="body" idx="1"/>
          </p:nvPr>
        </p:nvSpPr>
        <p:spPr>
          <a:xfrm>
            <a:off x="1595437" y="303610"/>
            <a:ext cx="8929688" cy="6420445"/>
          </a:xfrm>
        </p:spPr>
        <p:txBody>
          <a:bodyPr vert="horz" lIns="0" tIns="0" rIns="0" bIns="0" rtlCol="0">
            <a:normAutofit/>
          </a:bodyPr>
          <a:lstStyle/>
          <a:p>
            <a:pPr marL="0" indent="0" defTabSz="242210">
              <a:spcBef>
                <a:spcPct val="0"/>
              </a:spcBef>
              <a:buNone/>
              <a:defRPr/>
            </a:pPr>
            <a:r>
              <a:rPr lang="en-US" altLang="en-US" sz="6328">
                <a:solidFill>
                  <a:srgbClr val="005493"/>
                </a:solidFill>
                <a:effectLst>
                  <a:outerShdw blurRad="38100" dist="38100" dir="2700000" algn="tl">
                    <a:srgbClr val="000000"/>
                  </a:outerShdw>
                </a:effectLst>
              </a:rPr>
              <a:t>MongoDB has the </a:t>
            </a:r>
            <a:r>
              <a:rPr lang="en-US" altLang="en-US" sz="6328" b="1">
                <a:solidFill>
                  <a:srgbClr val="FFFFFF"/>
                </a:solidFill>
                <a:effectLst>
                  <a:outerShdw blurRad="38100" dist="38100" dir="2700000" algn="tl">
                    <a:srgbClr val="000000"/>
                  </a:outerShdw>
                </a:effectLst>
              </a:rPr>
              <a:t>best features</a:t>
            </a:r>
            <a:r>
              <a:rPr lang="en-US" altLang="en-US" sz="6328">
                <a:solidFill>
                  <a:srgbClr val="005493"/>
                </a:solidFill>
                <a:effectLst>
                  <a:outerShdw blurRad="38100" dist="38100" dir="2700000" algn="tl">
                    <a:srgbClr val="000000"/>
                  </a:outerShdw>
                </a:effectLst>
              </a:rPr>
              <a:t> of </a:t>
            </a:r>
            <a:r>
              <a:rPr lang="en-US" altLang="en-US" sz="6328" b="1">
                <a:solidFill>
                  <a:srgbClr val="FFFFFF"/>
                </a:solidFill>
                <a:effectLst>
                  <a:outerShdw blurRad="38100" dist="38100" dir="2700000" algn="tl">
                    <a:srgbClr val="000000"/>
                  </a:outerShdw>
                </a:effectLst>
              </a:rPr>
              <a:t>key/value</a:t>
            </a:r>
            <a:r>
              <a:rPr lang="en-US" altLang="en-US" sz="6328">
                <a:solidFill>
                  <a:srgbClr val="005493"/>
                </a:solidFill>
                <a:effectLst>
                  <a:outerShdw blurRad="38100" dist="38100" dir="2700000" algn="tl">
                    <a:srgbClr val="000000"/>
                  </a:outerShdw>
                </a:effectLst>
              </a:rPr>
              <a:t> stores, </a:t>
            </a:r>
            <a:r>
              <a:rPr lang="en-US" altLang="en-US" sz="6328" b="1">
                <a:solidFill>
                  <a:srgbClr val="FFFFFF"/>
                </a:solidFill>
                <a:effectLst>
                  <a:outerShdw blurRad="38100" dist="38100" dir="2700000" algn="tl">
                    <a:srgbClr val="000000"/>
                  </a:outerShdw>
                </a:effectLst>
              </a:rPr>
              <a:t>document</a:t>
            </a:r>
            <a:r>
              <a:rPr lang="en-US" altLang="en-US" sz="6328">
                <a:solidFill>
                  <a:srgbClr val="005493"/>
                </a:solidFill>
                <a:effectLst>
                  <a:outerShdw blurRad="38100" dist="38100" dir="2700000" algn="tl">
                    <a:srgbClr val="000000"/>
                  </a:outerShdw>
                </a:effectLst>
              </a:rPr>
              <a:t> databases and </a:t>
            </a:r>
            <a:r>
              <a:rPr lang="en-US" altLang="en-US" sz="6328" b="1">
                <a:solidFill>
                  <a:srgbClr val="FFFFFF"/>
                </a:solidFill>
                <a:effectLst>
                  <a:outerShdw blurRad="38100" dist="38100" dir="2700000" algn="tl">
                    <a:srgbClr val="000000"/>
                  </a:outerShdw>
                </a:effectLst>
              </a:rPr>
              <a:t>relational</a:t>
            </a:r>
            <a:r>
              <a:rPr lang="en-US" altLang="en-US" sz="6328" b="1">
                <a:solidFill>
                  <a:srgbClr val="005493"/>
                </a:solidFill>
                <a:effectLst>
                  <a:outerShdw blurRad="38100" dist="38100" dir="2700000" algn="tl">
                    <a:srgbClr val="000000"/>
                  </a:outerShdw>
                </a:effectLst>
              </a:rPr>
              <a:t> </a:t>
            </a:r>
            <a:r>
              <a:rPr lang="en-US" altLang="en-US" sz="6328">
                <a:solidFill>
                  <a:srgbClr val="005493"/>
                </a:solidFill>
                <a:effectLst>
                  <a:outerShdw blurRad="38100" dist="38100" dir="2700000" algn="tl">
                    <a:srgbClr val="000000"/>
                  </a:outerShdw>
                </a:effectLst>
              </a:rPr>
              <a:t>databases</a:t>
            </a:r>
            <a:br>
              <a:rPr lang="en-US" altLang="en-US" sz="6328">
                <a:solidFill>
                  <a:srgbClr val="005493"/>
                </a:solidFill>
                <a:effectLst>
                  <a:outerShdw blurRad="38100" dist="38100" dir="2700000" algn="tl">
                    <a:srgbClr val="000000"/>
                  </a:outerShdw>
                </a:effectLst>
              </a:rPr>
            </a:br>
            <a:r>
              <a:rPr lang="en-US" altLang="en-US" sz="6328" b="1">
                <a:solidFill>
                  <a:srgbClr val="FFFFFF"/>
                </a:solidFill>
                <a:effectLst>
                  <a:outerShdw blurRad="38100" dist="38100" dir="2700000" algn="tl">
                    <a:srgbClr val="000000"/>
                  </a:outerShdw>
                </a:effectLst>
              </a:rPr>
              <a:t>in one</a:t>
            </a:r>
            <a:r>
              <a:rPr lang="en-US" altLang="en-US" sz="6328">
                <a:solidFill>
                  <a:srgbClr val="005493"/>
                </a:solidFill>
                <a:effectLst>
                  <a:outerShdw blurRad="38100" dist="38100" dir="2700000" algn="tl">
                    <a:srgbClr val="000000"/>
                  </a:outerShdw>
                </a:effectLst>
              </a:rPr>
              <a:t>.</a:t>
            </a:r>
          </a:p>
          <a:p>
            <a:pPr marL="0" indent="0" algn="r" defTabSz="242210">
              <a:spcBef>
                <a:spcPct val="0"/>
              </a:spcBef>
              <a:buNone/>
              <a:tabLst>
                <a:tab pos="142870" algn="l"/>
                <a:tab pos="294669" algn="l"/>
                <a:tab pos="437539" algn="l"/>
                <a:tab pos="589338" algn="l"/>
                <a:tab pos="732208" algn="l"/>
                <a:tab pos="884008" algn="l"/>
                <a:tab pos="1026878" algn="l"/>
                <a:tab pos="1178677" algn="l"/>
                <a:tab pos="1321547" algn="l"/>
                <a:tab pos="1473346" algn="l"/>
                <a:tab pos="1616216" algn="l"/>
                <a:tab pos="1768015" algn="l"/>
              </a:tabLst>
              <a:defRPr/>
            </a:pPr>
            <a:r>
              <a:rPr lang="en-US" altLang="en-US" sz="5414">
                <a:solidFill>
                  <a:srgbClr val="D6D6D6"/>
                </a:solidFill>
                <a:effectLst>
                  <a:outerShdw blurRad="38100" dist="38100" dir="2700000" algn="tl">
                    <a:srgbClr val="000000"/>
                  </a:outerShdw>
                </a:effectLst>
              </a:rPr>
              <a:t>John Nunemaker</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descr="droppedImage.pdf">
            <a:extLst>
              <a:ext uri="{FF2B5EF4-FFF2-40B4-BE49-F238E27FC236}">
                <a16:creationId xmlns:a16="http://schemas.microsoft.com/office/drawing/2014/main" id="{56676518-7C95-449D-8997-373BB52064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9063753">
            <a:off x="4148212" y="3636616"/>
            <a:ext cx="160734" cy="2342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651" name="Picture 2" descr="droppedImage.pdf">
            <a:extLst>
              <a:ext uri="{FF2B5EF4-FFF2-40B4-BE49-F238E27FC236}">
                <a16:creationId xmlns:a16="http://schemas.microsoft.com/office/drawing/2014/main" id="{5620DBE5-9496-439B-8A61-F16B040B4C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7406" y="4848820"/>
            <a:ext cx="205383" cy="821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652" name="Picture 3" descr="droppedImage.pdf">
            <a:extLst>
              <a:ext uri="{FF2B5EF4-FFF2-40B4-BE49-F238E27FC236}">
                <a16:creationId xmlns:a16="http://schemas.microsoft.com/office/drawing/2014/main" id="{1D4CCD61-FC69-43D2-A6A2-B31A997FF5E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46439" y="4143375"/>
            <a:ext cx="822647" cy="205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653" name="Picture 4" descr="droppedImage.pdf">
            <a:extLst>
              <a:ext uri="{FF2B5EF4-FFF2-40B4-BE49-F238E27FC236}">
                <a16:creationId xmlns:a16="http://schemas.microsoft.com/office/drawing/2014/main" id="{A40C6075-233A-4657-B6FD-E4CD8CE349B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56599" y="4138910"/>
            <a:ext cx="822647" cy="205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654" name="Picture 5" descr="droppedImage.pdf">
            <a:extLst>
              <a:ext uri="{FF2B5EF4-FFF2-40B4-BE49-F238E27FC236}">
                <a16:creationId xmlns:a16="http://schemas.microsoft.com/office/drawing/2014/main" id="{EBF3E099-4333-414D-A71B-6F0453AAE0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7406" y="2839641"/>
            <a:ext cx="205383" cy="821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5" name="Rectangle 6">
            <a:extLst>
              <a:ext uri="{FF2B5EF4-FFF2-40B4-BE49-F238E27FC236}">
                <a16:creationId xmlns:a16="http://schemas.microsoft.com/office/drawing/2014/main" id="{46BEAFAC-98A4-4303-9312-D320E0506D13}"/>
              </a:ext>
            </a:extLst>
          </p:cNvPr>
          <p:cNvSpPr>
            <a:spLocks noGrp="1"/>
          </p:cNvSpPr>
          <p:nvPr>
            <p:ph type="title"/>
          </p:nvPr>
        </p:nvSpPr>
        <p:spPr>
          <a:xfrm>
            <a:off x="1782961" y="178594"/>
            <a:ext cx="8715375" cy="1714500"/>
          </a:xfrm>
        </p:spPr>
        <p:txBody>
          <a:bodyPr/>
          <a:lstStyle/>
          <a:p>
            <a:pPr eaLnBrk="1"/>
            <a:r>
              <a:rPr lang="en-US" altLang="en-US" sz="4640">
                <a:solidFill>
                  <a:srgbClr val="33ADFE"/>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Relational made normalized data look like this</a:t>
            </a:r>
          </a:p>
        </p:txBody>
      </p:sp>
      <p:grpSp>
        <p:nvGrpSpPr>
          <p:cNvPr id="27656" name="Group 7">
            <a:extLst>
              <a:ext uri="{FF2B5EF4-FFF2-40B4-BE49-F238E27FC236}">
                <a16:creationId xmlns:a16="http://schemas.microsoft.com/office/drawing/2014/main" id="{F50CA81A-2631-4DC0-B13C-80DD9B239971}"/>
              </a:ext>
            </a:extLst>
          </p:cNvPr>
          <p:cNvGrpSpPr>
            <a:grpSpLocks/>
          </p:cNvGrpSpPr>
          <p:nvPr/>
        </p:nvGrpSpPr>
        <p:grpSpPr bwMode="auto">
          <a:xfrm>
            <a:off x="2399109" y="3662289"/>
            <a:ext cx="2089547" cy="1157510"/>
            <a:chOff x="0" y="0"/>
            <a:chExt cx="2971800" cy="1646278"/>
          </a:xfrm>
        </p:grpSpPr>
        <p:grpSp>
          <p:nvGrpSpPr>
            <p:cNvPr id="27677" name="Group 8">
              <a:extLst>
                <a:ext uri="{FF2B5EF4-FFF2-40B4-BE49-F238E27FC236}">
                  <a16:creationId xmlns:a16="http://schemas.microsoft.com/office/drawing/2014/main" id="{E26D8F5F-F480-4A93-990B-0635EC17C5C2}"/>
                </a:ext>
              </a:extLst>
            </p:cNvPr>
            <p:cNvGrpSpPr>
              <a:grpSpLocks/>
            </p:cNvGrpSpPr>
            <p:nvPr/>
          </p:nvGrpSpPr>
          <p:grpSpPr bwMode="auto">
            <a:xfrm>
              <a:off x="0" y="0"/>
              <a:ext cx="2971800" cy="1646278"/>
              <a:chOff x="0" y="0"/>
              <a:chExt cx="2971800" cy="1646278"/>
            </a:xfrm>
          </p:grpSpPr>
          <p:sp>
            <p:nvSpPr>
              <p:cNvPr id="29705" name="AutoShape 9">
                <a:extLst>
                  <a:ext uri="{FF2B5EF4-FFF2-40B4-BE49-F238E27FC236}">
                    <a16:creationId xmlns:a16="http://schemas.microsoft.com/office/drawing/2014/main" id="{A4AEECA1-F916-4040-A8D4-8731C8227748}"/>
                  </a:ext>
                </a:extLst>
              </p:cNvPr>
              <p:cNvSpPr>
                <a:spLocks/>
              </p:cNvSpPr>
              <p:nvPr/>
            </p:nvSpPr>
            <p:spPr bwMode="auto">
              <a:xfrm>
                <a:off x="0" y="122240"/>
                <a:ext cx="2971800" cy="1524038"/>
              </a:xfrm>
              <a:prstGeom prst="roundRect">
                <a:avLst>
                  <a:gd name="adj" fmla="val 11972"/>
                </a:avLst>
              </a:prstGeom>
              <a:solidFill>
                <a:srgbClr val="6095C9"/>
              </a:solidFill>
              <a:ln w="25400" cap="flat" cmpd="sng">
                <a:solidFill>
                  <a:srgbClr val="49729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27680" name="Rectangle 10">
                <a:extLst>
                  <a:ext uri="{FF2B5EF4-FFF2-40B4-BE49-F238E27FC236}">
                    <a16:creationId xmlns:a16="http://schemas.microsoft.com/office/drawing/2014/main" id="{8D786BEB-EC98-408C-9031-418EB38EFDA9}"/>
                  </a:ext>
                </a:extLst>
              </p:cNvPr>
              <p:cNvSpPr>
                <a:spLocks/>
              </p:cNvSpPr>
              <p:nvPr/>
            </p:nvSpPr>
            <p:spPr bwMode="auto">
              <a:xfrm>
                <a:off x="58615" y="0"/>
                <a:ext cx="2854569" cy="777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2109">
                    <a:solidFill>
                      <a:srgbClr val="FFFFFF"/>
                    </a:solidFill>
                    <a:latin typeface="Kefa" charset="0"/>
                    <a:ea typeface="Kefa" charset="0"/>
                    <a:cs typeface="Kefa" charset="0"/>
                    <a:sym typeface="Kefa" charset="0"/>
                  </a:rPr>
                  <a:t>User</a:t>
                </a:r>
                <a:endParaRPr lang="en-US" altLang="en-US" sz="2672">
                  <a:solidFill>
                    <a:srgbClr val="FFFFFF"/>
                  </a:solidFill>
                  <a:latin typeface="Kefa" charset="0"/>
                  <a:ea typeface="Kefa" charset="0"/>
                  <a:cs typeface="Kefa" charset="0"/>
                  <a:sym typeface="Kefa" charset="0"/>
                </a:endParaRPr>
              </a:p>
            </p:txBody>
          </p:sp>
        </p:grpSp>
        <p:sp>
          <p:nvSpPr>
            <p:cNvPr id="27678" name="Rectangle 11">
              <a:extLst>
                <a:ext uri="{FF2B5EF4-FFF2-40B4-BE49-F238E27FC236}">
                  <a16:creationId xmlns:a16="http://schemas.microsoft.com/office/drawing/2014/main" id="{0272B16F-BDAD-48F8-8A55-55084EC5D407}"/>
                </a:ext>
              </a:extLst>
            </p:cNvPr>
            <p:cNvSpPr>
              <a:spLocks/>
            </p:cNvSpPr>
            <p:nvPr/>
          </p:nvSpPr>
          <p:spPr bwMode="auto">
            <a:xfrm>
              <a:off x="48397" y="658254"/>
              <a:ext cx="2857501" cy="977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Name</a:t>
              </a:r>
            </a:p>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Email Address</a:t>
              </a:r>
            </a:p>
          </p:txBody>
        </p:sp>
      </p:grpSp>
      <p:grpSp>
        <p:nvGrpSpPr>
          <p:cNvPr id="27657" name="Group 12">
            <a:extLst>
              <a:ext uri="{FF2B5EF4-FFF2-40B4-BE49-F238E27FC236}">
                <a16:creationId xmlns:a16="http://schemas.microsoft.com/office/drawing/2014/main" id="{8EF302F2-73CE-4A83-97A3-A254D31D9C16}"/>
              </a:ext>
            </a:extLst>
          </p:cNvPr>
          <p:cNvGrpSpPr>
            <a:grpSpLocks/>
          </p:cNvGrpSpPr>
          <p:nvPr/>
        </p:nvGrpSpPr>
        <p:grpSpPr bwMode="auto">
          <a:xfrm>
            <a:off x="4953000" y="1785938"/>
            <a:ext cx="2088431" cy="1157511"/>
            <a:chOff x="0" y="0"/>
            <a:chExt cx="2971800" cy="1646278"/>
          </a:xfrm>
        </p:grpSpPr>
        <p:grpSp>
          <p:nvGrpSpPr>
            <p:cNvPr id="27673" name="Group 13">
              <a:extLst>
                <a:ext uri="{FF2B5EF4-FFF2-40B4-BE49-F238E27FC236}">
                  <a16:creationId xmlns:a16="http://schemas.microsoft.com/office/drawing/2014/main" id="{48CB1869-9346-46CE-A37C-86227306EFA3}"/>
                </a:ext>
              </a:extLst>
            </p:cNvPr>
            <p:cNvGrpSpPr>
              <a:grpSpLocks/>
            </p:cNvGrpSpPr>
            <p:nvPr/>
          </p:nvGrpSpPr>
          <p:grpSpPr bwMode="auto">
            <a:xfrm>
              <a:off x="0" y="0"/>
              <a:ext cx="2971800" cy="1646278"/>
              <a:chOff x="0" y="0"/>
              <a:chExt cx="2971800" cy="1646278"/>
            </a:xfrm>
          </p:grpSpPr>
          <p:sp>
            <p:nvSpPr>
              <p:cNvPr id="29710" name="AutoShape 14">
                <a:extLst>
                  <a:ext uri="{FF2B5EF4-FFF2-40B4-BE49-F238E27FC236}">
                    <a16:creationId xmlns:a16="http://schemas.microsoft.com/office/drawing/2014/main" id="{1586CED3-BE0B-428B-9725-C869D48B57FA}"/>
                  </a:ext>
                </a:extLst>
              </p:cNvPr>
              <p:cNvSpPr>
                <a:spLocks/>
              </p:cNvSpPr>
              <p:nvPr/>
            </p:nvSpPr>
            <p:spPr bwMode="auto">
              <a:xfrm>
                <a:off x="0" y="122241"/>
                <a:ext cx="2971800" cy="1524037"/>
              </a:xfrm>
              <a:prstGeom prst="roundRect">
                <a:avLst>
                  <a:gd name="adj" fmla="val 11972"/>
                </a:avLst>
              </a:prstGeom>
              <a:solidFill>
                <a:srgbClr val="6095C9"/>
              </a:solidFill>
              <a:ln w="25400" cap="flat" cmpd="sng">
                <a:solidFill>
                  <a:srgbClr val="49729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27676" name="Rectangle 15">
                <a:extLst>
                  <a:ext uri="{FF2B5EF4-FFF2-40B4-BE49-F238E27FC236}">
                    <a16:creationId xmlns:a16="http://schemas.microsoft.com/office/drawing/2014/main" id="{FBFC69C0-5EBD-49D6-8264-F3B2239722C9}"/>
                  </a:ext>
                </a:extLst>
              </p:cNvPr>
              <p:cNvSpPr>
                <a:spLocks/>
              </p:cNvSpPr>
              <p:nvPr/>
            </p:nvSpPr>
            <p:spPr bwMode="auto">
              <a:xfrm>
                <a:off x="58615" y="0"/>
                <a:ext cx="2854569" cy="777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2109">
                    <a:solidFill>
                      <a:srgbClr val="FFFFFF"/>
                    </a:solidFill>
                    <a:latin typeface="Kefa" charset="0"/>
                    <a:ea typeface="Kefa" charset="0"/>
                    <a:cs typeface="Kefa" charset="0"/>
                    <a:sym typeface="Kefa" charset="0"/>
                  </a:rPr>
                  <a:t>Category</a:t>
                </a:r>
                <a:endParaRPr lang="en-US" altLang="en-US" sz="2672">
                  <a:solidFill>
                    <a:srgbClr val="FFFFFF"/>
                  </a:solidFill>
                  <a:latin typeface="Kefa" charset="0"/>
                  <a:ea typeface="Kefa" charset="0"/>
                  <a:cs typeface="Kefa" charset="0"/>
                  <a:sym typeface="Kefa" charset="0"/>
                </a:endParaRPr>
              </a:p>
            </p:txBody>
          </p:sp>
        </p:grpSp>
        <p:sp>
          <p:nvSpPr>
            <p:cNvPr id="27674" name="Rectangle 16">
              <a:extLst>
                <a:ext uri="{FF2B5EF4-FFF2-40B4-BE49-F238E27FC236}">
                  <a16:creationId xmlns:a16="http://schemas.microsoft.com/office/drawing/2014/main" id="{1163D627-DB68-4720-9AEA-5D813C685FD8}"/>
                </a:ext>
              </a:extLst>
            </p:cNvPr>
            <p:cNvSpPr>
              <a:spLocks/>
            </p:cNvSpPr>
            <p:nvPr/>
          </p:nvSpPr>
          <p:spPr bwMode="auto">
            <a:xfrm>
              <a:off x="48397" y="658254"/>
              <a:ext cx="2857501" cy="977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Name</a:t>
              </a:r>
            </a:p>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Url</a:t>
              </a:r>
            </a:p>
          </p:txBody>
        </p:sp>
      </p:grpSp>
      <p:grpSp>
        <p:nvGrpSpPr>
          <p:cNvPr id="27658" name="Group 17">
            <a:extLst>
              <a:ext uri="{FF2B5EF4-FFF2-40B4-BE49-F238E27FC236}">
                <a16:creationId xmlns:a16="http://schemas.microsoft.com/office/drawing/2014/main" id="{8206EDA4-468D-4D80-81B7-016DB460101D}"/>
              </a:ext>
            </a:extLst>
          </p:cNvPr>
          <p:cNvGrpSpPr>
            <a:grpSpLocks/>
          </p:cNvGrpSpPr>
          <p:nvPr/>
        </p:nvGrpSpPr>
        <p:grpSpPr bwMode="auto">
          <a:xfrm>
            <a:off x="4978673" y="3559597"/>
            <a:ext cx="2089547" cy="1375172"/>
            <a:chOff x="0" y="0"/>
            <a:chExt cx="2971800" cy="1955801"/>
          </a:xfrm>
        </p:grpSpPr>
        <p:grpSp>
          <p:nvGrpSpPr>
            <p:cNvPr id="27669" name="Group 18">
              <a:extLst>
                <a:ext uri="{FF2B5EF4-FFF2-40B4-BE49-F238E27FC236}">
                  <a16:creationId xmlns:a16="http://schemas.microsoft.com/office/drawing/2014/main" id="{84607928-B1D1-4CCC-A46C-99AE877EAEEF}"/>
                </a:ext>
              </a:extLst>
            </p:cNvPr>
            <p:cNvGrpSpPr>
              <a:grpSpLocks/>
            </p:cNvGrpSpPr>
            <p:nvPr/>
          </p:nvGrpSpPr>
          <p:grpSpPr bwMode="auto">
            <a:xfrm>
              <a:off x="0" y="0"/>
              <a:ext cx="2971800" cy="1955801"/>
              <a:chOff x="0" y="0"/>
              <a:chExt cx="2971800" cy="1955801"/>
            </a:xfrm>
          </p:grpSpPr>
          <p:sp>
            <p:nvSpPr>
              <p:cNvPr id="29715" name="AutoShape 19">
                <a:extLst>
                  <a:ext uri="{FF2B5EF4-FFF2-40B4-BE49-F238E27FC236}">
                    <a16:creationId xmlns:a16="http://schemas.microsoft.com/office/drawing/2014/main" id="{79A41F2F-4841-4FEB-AB4E-ED2168A10CB7}"/>
                  </a:ext>
                </a:extLst>
              </p:cNvPr>
              <p:cNvSpPr>
                <a:spLocks/>
              </p:cNvSpPr>
              <p:nvPr/>
            </p:nvSpPr>
            <p:spPr bwMode="auto">
              <a:xfrm>
                <a:off x="0" y="0"/>
                <a:ext cx="2971800" cy="1955801"/>
              </a:xfrm>
              <a:prstGeom prst="roundRect">
                <a:avLst>
                  <a:gd name="adj" fmla="val 9329"/>
                </a:avLst>
              </a:prstGeom>
              <a:solidFill>
                <a:srgbClr val="6095C9"/>
              </a:solidFill>
              <a:ln w="25400" cap="flat" cmpd="sng">
                <a:solidFill>
                  <a:srgbClr val="49729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27672" name="Rectangle 20">
                <a:extLst>
                  <a:ext uri="{FF2B5EF4-FFF2-40B4-BE49-F238E27FC236}">
                    <a16:creationId xmlns:a16="http://schemas.microsoft.com/office/drawing/2014/main" id="{86CAFF30-BBE7-440B-AAEB-27CAD067DCE7}"/>
                  </a:ext>
                </a:extLst>
              </p:cNvPr>
              <p:cNvSpPr>
                <a:spLocks/>
              </p:cNvSpPr>
              <p:nvPr/>
            </p:nvSpPr>
            <p:spPr bwMode="auto">
              <a:xfrm>
                <a:off x="57150" y="24532"/>
                <a:ext cx="2857500" cy="480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2109">
                    <a:solidFill>
                      <a:srgbClr val="FFFFFF"/>
                    </a:solidFill>
                    <a:latin typeface="Kefa" charset="0"/>
                    <a:ea typeface="Kefa" charset="0"/>
                    <a:cs typeface="Kefa" charset="0"/>
                    <a:sym typeface="Kefa" charset="0"/>
                  </a:rPr>
                  <a:t>Article</a:t>
                </a:r>
                <a:endParaRPr lang="en-US" altLang="en-US" sz="2672">
                  <a:solidFill>
                    <a:srgbClr val="FFFFFF"/>
                  </a:solidFill>
                  <a:latin typeface="Kefa" charset="0"/>
                  <a:ea typeface="Kefa" charset="0"/>
                  <a:cs typeface="Kefa" charset="0"/>
                  <a:sym typeface="Kefa" charset="0"/>
                </a:endParaRPr>
              </a:p>
            </p:txBody>
          </p:sp>
        </p:grpSp>
        <p:sp>
          <p:nvSpPr>
            <p:cNvPr id="27670" name="Rectangle 21">
              <a:extLst>
                <a:ext uri="{FF2B5EF4-FFF2-40B4-BE49-F238E27FC236}">
                  <a16:creationId xmlns:a16="http://schemas.microsoft.com/office/drawing/2014/main" id="{2E7ABE3A-AD11-442A-B3D7-9B0AC0538198}"/>
                </a:ext>
              </a:extLst>
            </p:cNvPr>
            <p:cNvSpPr>
              <a:spLocks/>
            </p:cNvSpPr>
            <p:nvPr/>
          </p:nvSpPr>
          <p:spPr bwMode="auto">
            <a:xfrm>
              <a:off x="48397" y="585628"/>
              <a:ext cx="2857502" cy="12549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Name</a:t>
              </a:r>
            </a:p>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Slug</a:t>
              </a:r>
            </a:p>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Publish date</a:t>
              </a:r>
            </a:p>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Text</a:t>
              </a:r>
            </a:p>
          </p:txBody>
        </p:sp>
      </p:grpSp>
      <p:grpSp>
        <p:nvGrpSpPr>
          <p:cNvPr id="27659" name="Group 22">
            <a:extLst>
              <a:ext uri="{FF2B5EF4-FFF2-40B4-BE49-F238E27FC236}">
                <a16:creationId xmlns:a16="http://schemas.microsoft.com/office/drawing/2014/main" id="{AF5BCEF3-902F-49F7-8807-13BCB0C6C183}"/>
              </a:ext>
            </a:extLst>
          </p:cNvPr>
          <p:cNvGrpSpPr>
            <a:grpSpLocks/>
          </p:cNvGrpSpPr>
          <p:nvPr/>
        </p:nvGrpSpPr>
        <p:grpSpPr bwMode="auto">
          <a:xfrm>
            <a:off x="7685485" y="3661172"/>
            <a:ext cx="2088431" cy="1157511"/>
            <a:chOff x="0" y="0"/>
            <a:chExt cx="2971800" cy="1646278"/>
          </a:xfrm>
        </p:grpSpPr>
        <p:grpSp>
          <p:nvGrpSpPr>
            <p:cNvPr id="27665" name="Group 23">
              <a:extLst>
                <a:ext uri="{FF2B5EF4-FFF2-40B4-BE49-F238E27FC236}">
                  <a16:creationId xmlns:a16="http://schemas.microsoft.com/office/drawing/2014/main" id="{EDBD3EE9-9AAD-4FC5-8AEE-CFD9F3E8A707}"/>
                </a:ext>
              </a:extLst>
            </p:cNvPr>
            <p:cNvGrpSpPr>
              <a:grpSpLocks/>
            </p:cNvGrpSpPr>
            <p:nvPr/>
          </p:nvGrpSpPr>
          <p:grpSpPr bwMode="auto">
            <a:xfrm>
              <a:off x="0" y="0"/>
              <a:ext cx="2971800" cy="1646278"/>
              <a:chOff x="0" y="0"/>
              <a:chExt cx="2971800" cy="1646278"/>
            </a:xfrm>
          </p:grpSpPr>
          <p:sp>
            <p:nvSpPr>
              <p:cNvPr id="29720" name="AutoShape 24">
                <a:extLst>
                  <a:ext uri="{FF2B5EF4-FFF2-40B4-BE49-F238E27FC236}">
                    <a16:creationId xmlns:a16="http://schemas.microsoft.com/office/drawing/2014/main" id="{C4DDD84B-F60A-4B77-B21C-BEA3FD60E008}"/>
                  </a:ext>
                </a:extLst>
              </p:cNvPr>
              <p:cNvSpPr>
                <a:spLocks/>
              </p:cNvSpPr>
              <p:nvPr/>
            </p:nvSpPr>
            <p:spPr bwMode="auto">
              <a:xfrm>
                <a:off x="0" y="122241"/>
                <a:ext cx="2971800" cy="1524037"/>
              </a:xfrm>
              <a:prstGeom prst="roundRect">
                <a:avLst>
                  <a:gd name="adj" fmla="val 11972"/>
                </a:avLst>
              </a:prstGeom>
              <a:solidFill>
                <a:srgbClr val="6095C9"/>
              </a:solidFill>
              <a:ln w="25400" cap="flat" cmpd="sng">
                <a:solidFill>
                  <a:srgbClr val="49729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27668" name="Rectangle 25">
                <a:extLst>
                  <a:ext uri="{FF2B5EF4-FFF2-40B4-BE49-F238E27FC236}">
                    <a16:creationId xmlns:a16="http://schemas.microsoft.com/office/drawing/2014/main" id="{C42AF85B-7BA7-429B-A59C-9492D5BE02E6}"/>
                  </a:ext>
                </a:extLst>
              </p:cNvPr>
              <p:cNvSpPr>
                <a:spLocks/>
              </p:cNvSpPr>
              <p:nvPr/>
            </p:nvSpPr>
            <p:spPr bwMode="auto">
              <a:xfrm>
                <a:off x="58615" y="0"/>
                <a:ext cx="2854569" cy="777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2109">
                    <a:solidFill>
                      <a:srgbClr val="FFFFFF"/>
                    </a:solidFill>
                    <a:latin typeface="Kefa" charset="0"/>
                    <a:ea typeface="Kefa" charset="0"/>
                    <a:cs typeface="Kefa" charset="0"/>
                    <a:sym typeface="Kefa" charset="0"/>
                  </a:rPr>
                  <a:t>Tag</a:t>
                </a:r>
                <a:endParaRPr lang="en-US" altLang="en-US" sz="2672">
                  <a:solidFill>
                    <a:srgbClr val="FFFFFF"/>
                  </a:solidFill>
                  <a:latin typeface="Kefa" charset="0"/>
                  <a:ea typeface="Kefa" charset="0"/>
                  <a:cs typeface="Kefa" charset="0"/>
                  <a:sym typeface="Kefa" charset="0"/>
                </a:endParaRPr>
              </a:p>
            </p:txBody>
          </p:sp>
        </p:grpSp>
        <p:sp>
          <p:nvSpPr>
            <p:cNvPr id="27666" name="Rectangle 26">
              <a:extLst>
                <a:ext uri="{FF2B5EF4-FFF2-40B4-BE49-F238E27FC236}">
                  <a16:creationId xmlns:a16="http://schemas.microsoft.com/office/drawing/2014/main" id="{706880EF-F042-4165-8612-6CC8E11EDB22}"/>
                </a:ext>
              </a:extLst>
            </p:cNvPr>
            <p:cNvSpPr>
              <a:spLocks/>
            </p:cNvSpPr>
            <p:nvPr/>
          </p:nvSpPr>
          <p:spPr bwMode="auto">
            <a:xfrm>
              <a:off x="48397" y="658254"/>
              <a:ext cx="2857501" cy="977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Name</a:t>
              </a:r>
            </a:p>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Url</a:t>
              </a:r>
            </a:p>
          </p:txBody>
        </p:sp>
      </p:grpSp>
      <p:grpSp>
        <p:nvGrpSpPr>
          <p:cNvPr id="27660" name="Group 27">
            <a:extLst>
              <a:ext uri="{FF2B5EF4-FFF2-40B4-BE49-F238E27FC236}">
                <a16:creationId xmlns:a16="http://schemas.microsoft.com/office/drawing/2014/main" id="{FFEA5730-BFBD-4F5C-AE4C-D0DCFC473CE4}"/>
              </a:ext>
            </a:extLst>
          </p:cNvPr>
          <p:cNvGrpSpPr>
            <a:grpSpLocks/>
          </p:cNvGrpSpPr>
          <p:nvPr/>
        </p:nvGrpSpPr>
        <p:grpSpPr bwMode="auto">
          <a:xfrm>
            <a:off x="4951884" y="5574358"/>
            <a:ext cx="2089547" cy="1083841"/>
            <a:chOff x="0" y="0"/>
            <a:chExt cx="2971800" cy="1540129"/>
          </a:xfrm>
        </p:grpSpPr>
        <p:grpSp>
          <p:nvGrpSpPr>
            <p:cNvPr id="27661" name="Group 28">
              <a:extLst>
                <a:ext uri="{FF2B5EF4-FFF2-40B4-BE49-F238E27FC236}">
                  <a16:creationId xmlns:a16="http://schemas.microsoft.com/office/drawing/2014/main" id="{A0A2862C-FBDF-4629-9AC5-D8B0A5FF298D}"/>
                </a:ext>
              </a:extLst>
            </p:cNvPr>
            <p:cNvGrpSpPr>
              <a:grpSpLocks/>
            </p:cNvGrpSpPr>
            <p:nvPr/>
          </p:nvGrpSpPr>
          <p:grpSpPr bwMode="auto">
            <a:xfrm>
              <a:off x="0" y="0"/>
              <a:ext cx="2971800" cy="1540129"/>
              <a:chOff x="0" y="0"/>
              <a:chExt cx="2971800" cy="1540129"/>
            </a:xfrm>
          </p:grpSpPr>
          <p:sp>
            <p:nvSpPr>
              <p:cNvPr id="29725" name="AutoShape 29">
                <a:extLst>
                  <a:ext uri="{FF2B5EF4-FFF2-40B4-BE49-F238E27FC236}">
                    <a16:creationId xmlns:a16="http://schemas.microsoft.com/office/drawing/2014/main" id="{84CBB495-F9F5-4966-81B7-8DF8B96912BC}"/>
                  </a:ext>
                </a:extLst>
              </p:cNvPr>
              <p:cNvSpPr>
                <a:spLocks/>
              </p:cNvSpPr>
              <p:nvPr/>
            </p:nvSpPr>
            <p:spPr bwMode="auto">
              <a:xfrm>
                <a:off x="0" y="0"/>
                <a:ext cx="2971800" cy="1540129"/>
              </a:xfrm>
              <a:prstGeom prst="roundRect">
                <a:avLst>
                  <a:gd name="adj" fmla="val 11847"/>
                </a:avLst>
              </a:prstGeom>
              <a:solidFill>
                <a:srgbClr val="6095C9"/>
              </a:solidFill>
              <a:ln w="25400" cap="flat" cmpd="sng">
                <a:solidFill>
                  <a:srgbClr val="49729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27664" name="Rectangle 30">
                <a:extLst>
                  <a:ext uri="{FF2B5EF4-FFF2-40B4-BE49-F238E27FC236}">
                    <a16:creationId xmlns:a16="http://schemas.microsoft.com/office/drawing/2014/main" id="{CDE96F64-E9D6-4268-8DC6-205E414ECCB2}"/>
                  </a:ext>
                </a:extLst>
              </p:cNvPr>
              <p:cNvSpPr>
                <a:spLocks/>
              </p:cNvSpPr>
              <p:nvPr/>
            </p:nvSpPr>
            <p:spPr bwMode="auto">
              <a:xfrm>
                <a:off x="57149" y="16128"/>
                <a:ext cx="2857501" cy="5080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2109">
                    <a:solidFill>
                      <a:srgbClr val="FFFFFF"/>
                    </a:solidFill>
                    <a:latin typeface="Kefa" charset="0"/>
                    <a:ea typeface="Kefa" charset="0"/>
                    <a:cs typeface="Kefa" charset="0"/>
                    <a:sym typeface="Kefa" charset="0"/>
                  </a:rPr>
                  <a:t>Comment</a:t>
                </a:r>
                <a:endParaRPr lang="en-US" altLang="en-US" sz="2672">
                  <a:solidFill>
                    <a:srgbClr val="FFFFFF"/>
                  </a:solidFill>
                  <a:latin typeface="Kefa" charset="0"/>
                  <a:ea typeface="Kefa" charset="0"/>
                  <a:cs typeface="Kefa" charset="0"/>
                  <a:sym typeface="Kefa" charset="0"/>
                </a:endParaRPr>
              </a:p>
            </p:txBody>
          </p:sp>
        </p:grpSp>
        <p:sp>
          <p:nvSpPr>
            <p:cNvPr id="27662" name="Rectangle 31">
              <a:extLst>
                <a:ext uri="{FF2B5EF4-FFF2-40B4-BE49-F238E27FC236}">
                  <a16:creationId xmlns:a16="http://schemas.microsoft.com/office/drawing/2014/main" id="{6CE69FBD-6C56-4507-B7F0-51FE3109FFED}"/>
                </a:ext>
              </a:extLst>
            </p:cNvPr>
            <p:cNvSpPr>
              <a:spLocks/>
            </p:cNvSpPr>
            <p:nvPr/>
          </p:nvSpPr>
          <p:spPr bwMode="auto">
            <a:xfrm>
              <a:off x="48397" y="552105"/>
              <a:ext cx="2857501" cy="977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Comment</a:t>
              </a:r>
            </a:p>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Date</a:t>
              </a:r>
            </a:p>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Author</a:t>
              </a: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502C3E1D-E9F0-46A5-B492-C6865CCB98D0}"/>
              </a:ext>
            </a:extLst>
          </p:cNvPr>
          <p:cNvSpPr>
            <a:spLocks noGrp="1"/>
          </p:cNvSpPr>
          <p:nvPr>
            <p:ph type="title"/>
          </p:nvPr>
        </p:nvSpPr>
        <p:spPr/>
        <p:txBody>
          <a:bodyPr/>
          <a:lstStyle/>
          <a:p>
            <a:pPr defTabSz="308063"/>
            <a:r>
              <a:rPr lang="en-US" altLang="en-US" sz="4430">
                <a:solidFill>
                  <a:srgbClr val="33ADFE"/>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Document databases make normalized data look like this</a:t>
            </a:r>
          </a:p>
        </p:txBody>
      </p:sp>
      <p:grpSp>
        <p:nvGrpSpPr>
          <p:cNvPr id="28675" name="Group 2">
            <a:extLst>
              <a:ext uri="{FF2B5EF4-FFF2-40B4-BE49-F238E27FC236}">
                <a16:creationId xmlns:a16="http://schemas.microsoft.com/office/drawing/2014/main" id="{36FB4DC8-6F48-4701-BCB4-691DF02E804F}"/>
              </a:ext>
            </a:extLst>
          </p:cNvPr>
          <p:cNvGrpSpPr>
            <a:grpSpLocks/>
          </p:cNvGrpSpPr>
          <p:nvPr/>
        </p:nvGrpSpPr>
        <p:grpSpPr bwMode="auto">
          <a:xfrm>
            <a:off x="3158133" y="2838525"/>
            <a:ext cx="1794867" cy="1160859"/>
            <a:chOff x="0" y="0"/>
            <a:chExt cx="2552700" cy="1651001"/>
          </a:xfrm>
        </p:grpSpPr>
        <p:grpSp>
          <p:nvGrpSpPr>
            <p:cNvPr id="28697" name="Group 3">
              <a:extLst>
                <a:ext uri="{FF2B5EF4-FFF2-40B4-BE49-F238E27FC236}">
                  <a16:creationId xmlns:a16="http://schemas.microsoft.com/office/drawing/2014/main" id="{D1CA554A-2644-462C-83E8-C40ED06BEF0E}"/>
                </a:ext>
              </a:extLst>
            </p:cNvPr>
            <p:cNvGrpSpPr>
              <a:grpSpLocks/>
            </p:cNvGrpSpPr>
            <p:nvPr/>
          </p:nvGrpSpPr>
          <p:grpSpPr bwMode="auto">
            <a:xfrm>
              <a:off x="0" y="0"/>
              <a:ext cx="2552700" cy="1651001"/>
              <a:chOff x="0" y="0"/>
              <a:chExt cx="2552700" cy="1651001"/>
            </a:xfrm>
          </p:grpSpPr>
          <p:sp>
            <p:nvSpPr>
              <p:cNvPr id="30724" name="AutoShape 4">
                <a:extLst>
                  <a:ext uri="{FF2B5EF4-FFF2-40B4-BE49-F238E27FC236}">
                    <a16:creationId xmlns:a16="http://schemas.microsoft.com/office/drawing/2014/main" id="{DF61C5CD-42FD-4AC6-9611-21BCC085D9B4}"/>
                  </a:ext>
                </a:extLst>
              </p:cNvPr>
              <p:cNvSpPr>
                <a:spLocks/>
              </p:cNvSpPr>
              <p:nvPr/>
            </p:nvSpPr>
            <p:spPr bwMode="auto">
              <a:xfrm>
                <a:off x="0" y="122237"/>
                <a:ext cx="2552700" cy="1528764"/>
              </a:xfrm>
              <a:prstGeom prst="roundRect">
                <a:avLst>
                  <a:gd name="adj" fmla="val 11940"/>
                </a:avLst>
              </a:prstGeom>
              <a:solidFill>
                <a:srgbClr val="6095C9"/>
              </a:solidFill>
              <a:ln w="25400" cap="flat" cmpd="sng">
                <a:solidFill>
                  <a:srgbClr val="49729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28700" name="Rectangle 5">
                <a:extLst>
                  <a:ext uri="{FF2B5EF4-FFF2-40B4-BE49-F238E27FC236}">
                    <a16:creationId xmlns:a16="http://schemas.microsoft.com/office/drawing/2014/main" id="{80091CE5-9696-45B8-9849-8559EA577FE1}"/>
                  </a:ext>
                </a:extLst>
              </p:cNvPr>
              <p:cNvSpPr>
                <a:spLocks/>
              </p:cNvSpPr>
              <p:nvPr/>
            </p:nvSpPr>
            <p:spPr bwMode="auto">
              <a:xfrm>
                <a:off x="50349" y="0"/>
                <a:ext cx="2452002" cy="78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2109">
                    <a:solidFill>
                      <a:srgbClr val="FFFFFF"/>
                    </a:solidFill>
                    <a:latin typeface="Kefa" charset="0"/>
                    <a:ea typeface="Kefa" charset="0"/>
                    <a:cs typeface="Kefa" charset="0"/>
                    <a:sym typeface="Kefa" charset="0"/>
                  </a:rPr>
                  <a:t>User</a:t>
                </a:r>
                <a:endParaRPr lang="en-US" altLang="en-US" sz="2672">
                  <a:solidFill>
                    <a:srgbClr val="FFFFFF"/>
                  </a:solidFill>
                  <a:latin typeface="Kefa" charset="0"/>
                  <a:ea typeface="Kefa" charset="0"/>
                  <a:cs typeface="Kefa" charset="0"/>
                  <a:sym typeface="Kefa" charset="0"/>
                </a:endParaRPr>
              </a:p>
            </p:txBody>
          </p:sp>
        </p:grpSp>
        <p:sp>
          <p:nvSpPr>
            <p:cNvPr id="28698" name="Rectangle 6">
              <a:extLst>
                <a:ext uri="{FF2B5EF4-FFF2-40B4-BE49-F238E27FC236}">
                  <a16:creationId xmlns:a16="http://schemas.microsoft.com/office/drawing/2014/main" id="{84294198-D97E-4DBB-8C18-65912C10D5FB}"/>
                </a:ext>
              </a:extLst>
            </p:cNvPr>
            <p:cNvSpPr>
              <a:spLocks/>
            </p:cNvSpPr>
            <p:nvPr/>
          </p:nvSpPr>
          <p:spPr bwMode="auto">
            <a:xfrm>
              <a:off x="41571" y="660142"/>
              <a:ext cx="2454521" cy="980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Name</a:t>
              </a:r>
            </a:p>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Email Address</a:t>
              </a:r>
            </a:p>
          </p:txBody>
        </p:sp>
      </p:grpSp>
      <p:grpSp>
        <p:nvGrpSpPr>
          <p:cNvPr id="28676" name="Group 7">
            <a:extLst>
              <a:ext uri="{FF2B5EF4-FFF2-40B4-BE49-F238E27FC236}">
                <a16:creationId xmlns:a16="http://schemas.microsoft.com/office/drawing/2014/main" id="{DACEA954-B36A-4E4D-B1C9-6A7D1D81EB6C}"/>
              </a:ext>
            </a:extLst>
          </p:cNvPr>
          <p:cNvGrpSpPr>
            <a:grpSpLocks/>
          </p:cNvGrpSpPr>
          <p:nvPr/>
        </p:nvGrpSpPr>
        <p:grpSpPr bwMode="auto">
          <a:xfrm>
            <a:off x="5853783" y="2104058"/>
            <a:ext cx="2330648" cy="4089797"/>
            <a:chOff x="0" y="0"/>
            <a:chExt cx="3314700" cy="5816601"/>
          </a:xfrm>
        </p:grpSpPr>
        <p:grpSp>
          <p:nvGrpSpPr>
            <p:cNvPr id="28693" name="Group 8">
              <a:extLst>
                <a:ext uri="{FF2B5EF4-FFF2-40B4-BE49-F238E27FC236}">
                  <a16:creationId xmlns:a16="http://schemas.microsoft.com/office/drawing/2014/main" id="{874D5AA2-CA76-4C0F-97D3-9475D870BA6B}"/>
                </a:ext>
              </a:extLst>
            </p:cNvPr>
            <p:cNvGrpSpPr>
              <a:grpSpLocks/>
            </p:cNvGrpSpPr>
            <p:nvPr/>
          </p:nvGrpSpPr>
          <p:grpSpPr bwMode="auto">
            <a:xfrm>
              <a:off x="0" y="0"/>
              <a:ext cx="3314700" cy="5816601"/>
              <a:chOff x="0" y="0"/>
              <a:chExt cx="3314700" cy="5816601"/>
            </a:xfrm>
          </p:grpSpPr>
          <p:sp>
            <p:nvSpPr>
              <p:cNvPr id="30729" name="AutoShape 9">
                <a:extLst>
                  <a:ext uri="{FF2B5EF4-FFF2-40B4-BE49-F238E27FC236}">
                    <a16:creationId xmlns:a16="http://schemas.microsoft.com/office/drawing/2014/main" id="{EBFE2CFF-2A05-427E-8CC8-5A9B32499FC0}"/>
                  </a:ext>
                </a:extLst>
              </p:cNvPr>
              <p:cNvSpPr>
                <a:spLocks/>
              </p:cNvSpPr>
              <p:nvPr/>
            </p:nvSpPr>
            <p:spPr bwMode="auto">
              <a:xfrm>
                <a:off x="0" y="0"/>
                <a:ext cx="3314700" cy="5816601"/>
              </a:xfrm>
              <a:prstGeom prst="roundRect">
                <a:avLst>
                  <a:gd name="adj" fmla="val 5505"/>
                </a:avLst>
              </a:prstGeom>
              <a:solidFill>
                <a:srgbClr val="6095C9"/>
              </a:solidFill>
              <a:ln w="25400" cap="flat" cmpd="sng">
                <a:solidFill>
                  <a:srgbClr val="49729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28696" name="Rectangle 10">
                <a:extLst>
                  <a:ext uri="{FF2B5EF4-FFF2-40B4-BE49-F238E27FC236}">
                    <a16:creationId xmlns:a16="http://schemas.microsoft.com/office/drawing/2014/main" id="{91CFE314-27C1-420C-9B92-81EB4DBF3260}"/>
                  </a:ext>
                </a:extLst>
              </p:cNvPr>
              <p:cNvSpPr>
                <a:spLocks/>
              </p:cNvSpPr>
              <p:nvPr/>
            </p:nvSpPr>
            <p:spPr bwMode="auto">
              <a:xfrm>
                <a:off x="65637" y="72961"/>
                <a:ext cx="3183426" cy="59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2109">
                    <a:solidFill>
                      <a:srgbClr val="FFFFFF"/>
                    </a:solidFill>
                    <a:latin typeface="Kefa" charset="0"/>
                    <a:ea typeface="Kefa" charset="0"/>
                    <a:cs typeface="Kefa" charset="0"/>
                    <a:sym typeface="Kefa" charset="0"/>
                  </a:rPr>
                  <a:t>Article</a:t>
                </a:r>
                <a:endParaRPr lang="en-US" altLang="en-US" sz="2672">
                  <a:solidFill>
                    <a:srgbClr val="FFFFFF"/>
                  </a:solidFill>
                  <a:latin typeface="Kefa" charset="0"/>
                  <a:ea typeface="Kefa" charset="0"/>
                  <a:cs typeface="Kefa" charset="0"/>
                  <a:sym typeface="Kefa" charset="0"/>
                </a:endParaRPr>
              </a:p>
            </p:txBody>
          </p:sp>
        </p:grpSp>
        <p:sp>
          <p:nvSpPr>
            <p:cNvPr id="28694" name="Rectangle 11">
              <a:extLst>
                <a:ext uri="{FF2B5EF4-FFF2-40B4-BE49-F238E27FC236}">
                  <a16:creationId xmlns:a16="http://schemas.microsoft.com/office/drawing/2014/main" id="{2270E133-BC2C-4F49-9D81-7F706C21B1D9}"/>
                </a:ext>
              </a:extLst>
            </p:cNvPr>
            <p:cNvSpPr>
              <a:spLocks/>
            </p:cNvSpPr>
            <p:nvPr/>
          </p:nvSpPr>
          <p:spPr bwMode="auto">
            <a:xfrm>
              <a:off x="41688" y="638775"/>
              <a:ext cx="2461413" cy="1339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Name</a:t>
              </a:r>
            </a:p>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Slug</a:t>
              </a:r>
            </a:p>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Publish date</a:t>
              </a:r>
            </a:p>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Text</a:t>
              </a:r>
            </a:p>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Author</a:t>
              </a:r>
            </a:p>
          </p:txBody>
        </p:sp>
      </p:grpSp>
      <p:grpSp>
        <p:nvGrpSpPr>
          <p:cNvPr id="28677" name="Group 12">
            <a:extLst>
              <a:ext uri="{FF2B5EF4-FFF2-40B4-BE49-F238E27FC236}">
                <a16:creationId xmlns:a16="http://schemas.microsoft.com/office/drawing/2014/main" id="{197C5E21-5D72-4A05-A455-7286539BDE77}"/>
              </a:ext>
            </a:extLst>
          </p:cNvPr>
          <p:cNvGrpSpPr>
            <a:grpSpLocks/>
          </p:cNvGrpSpPr>
          <p:nvPr/>
        </p:nvGrpSpPr>
        <p:grpSpPr bwMode="auto">
          <a:xfrm>
            <a:off x="5987728" y="4794126"/>
            <a:ext cx="2089547" cy="580430"/>
            <a:chOff x="0" y="-1"/>
            <a:chExt cx="2971800" cy="825501"/>
          </a:xfrm>
        </p:grpSpPr>
        <p:grpSp>
          <p:nvGrpSpPr>
            <p:cNvPr id="28689" name="Group 13">
              <a:extLst>
                <a:ext uri="{FF2B5EF4-FFF2-40B4-BE49-F238E27FC236}">
                  <a16:creationId xmlns:a16="http://schemas.microsoft.com/office/drawing/2014/main" id="{A484EBCE-3453-498D-BA33-2300617DC8FA}"/>
                </a:ext>
              </a:extLst>
            </p:cNvPr>
            <p:cNvGrpSpPr>
              <a:grpSpLocks/>
            </p:cNvGrpSpPr>
            <p:nvPr/>
          </p:nvGrpSpPr>
          <p:grpSpPr bwMode="auto">
            <a:xfrm>
              <a:off x="0" y="0"/>
              <a:ext cx="2971800" cy="825500"/>
              <a:chOff x="0" y="0"/>
              <a:chExt cx="2971800" cy="825500"/>
            </a:xfrm>
          </p:grpSpPr>
          <p:sp>
            <p:nvSpPr>
              <p:cNvPr id="30734" name="AutoShape 14">
                <a:extLst>
                  <a:ext uri="{FF2B5EF4-FFF2-40B4-BE49-F238E27FC236}">
                    <a16:creationId xmlns:a16="http://schemas.microsoft.com/office/drawing/2014/main" id="{B33A4B15-0B84-4216-ADDC-2C0680FFABDA}"/>
                  </a:ext>
                </a:extLst>
              </p:cNvPr>
              <p:cNvSpPr>
                <a:spLocks/>
              </p:cNvSpPr>
              <p:nvPr/>
            </p:nvSpPr>
            <p:spPr bwMode="auto">
              <a:xfrm>
                <a:off x="0" y="38099"/>
                <a:ext cx="2971800" cy="787401"/>
              </a:xfrm>
              <a:prstGeom prst="roundRect">
                <a:avLst>
                  <a:gd name="adj" fmla="val 23162"/>
                </a:avLst>
              </a:prstGeom>
              <a:solidFill>
                <a:srgbClr val="77BB41"/>
              </a:solidFill>
              <a:ln w="25400" cap="flat" cmpd="sng">
                <a:solidFill>
                  <a:srgbClr val="20693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28692" name="Rectangle 15">
                <a:extLst>
                  <a:ext uri="{FF2B5EF4-FFF2-40B4-BE49-F238E27FC236}">
                    <a16:creationId xmlns:a16="http://schemas.microsoft.com/office/drawing/2014/main" id="{BD5EA05A-727D-4A93-B709-42F38C84B59C}"/>
                  </a:ext>
                </a:extLst>
              </p:cNvPr>
              <p:cNvSpPr>
                <a:spLocks/>
              </p:cNvSpPr>
              <p:nvPr/>
            </p:nvSpPr>
            <p:spPr bwMode="auto">
              <a:xfrm>
                <a:off x="57149" y="0"/>
                <a:ext cx="2755901"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2109">
                    <a:solidFill>
                      <a:srgbClr val="FFFFFF"/>
                    </a:solidFill>
                    <a:latin typeface="Kefa" charset="0"/>
                    <a:ea typeface="Kefa" charset="0"/>
                    <a:cs typeface="Kefa" charset="0"/>
                    <a:sym typeface="Kefa" charset="0"/>
                  </a:rPr>
                  <a:t>Tag[]</a:t>
                </a:r>
                <a:endParaRPr lang="en-US" altLang="en-US" sz="2672">
                  <a:solidFill>
                    <a:srgbClr val="FFFFFF"/>
                  </a:solidFill>
                  <a:latin typeface="Kefa" charset="0"/>
                  <a:ea typeface="Kefa" charset="0"/>
                  <a:cs typeface="Kefa" charset="0"/>
                  <a:sym typeface="Kefa" charset="0"/>
                </a:endParaRPr>
              </a:p>
            </p:txBody>
          </p:sp>
        </p:grpSp>
        <p:sp>
          <p:nvSpPr>
            <p:cNvPr id="28690" name="Rectangle 16">
              <a:extLst>
                <a:ext uri="{FF2B5EF4-FFF2-40B4-BE49-F238E27FC236}">
                  <a16:creationId xmlns:a16="http://schemas.microsoft.com/office/drawing/2014/main" id="{189701E9-22AB-4CFA-9BE7-A7511DDA710A}"/>
                </a:ext>
              </a:extLst>
            </p:cNvPr>
            <p:cNvSpPr>
              <a:spLocks/>
            </p:cNvSpPr>
            <p:nvPr/>
          </p:nvSpPr>
          <p:spPr bwMode="auto">
            <a:xfrm>
              <a:off x="48397" y="490067"/>
              <a:ext cx="2857501" cy="2667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Value</a:t>
              </a:r>
            </a:p>
          </p:txBody>
        </p:sp>
      </p:grpSp>
      <p:grpSp>
        <p:nvGrpSpPr>
          <p:cNvPr id="28678" name="Group 17">
            <a:extLst>
              <a:ext uri="{FF2B5EF4-FFF2-40B4-BE49-F238E27FC236}">
                <a16:creationId xmlns:a16="http://schemas.microsoft.com/office/drawing/2014/main" id="{759D1EFB-0DE1-4F1B-BE35-165852680120}"/>
              </a:ext>
            </a:extLst>
          </p:cNvPr>
          <p:cNvGrpSpPr>
            <a:grpSpLocks/>
          </p:cNvGrpSpPr>
          <p:nvPr/>
        </p:nvGrpSpPr>
        <p:grpSpPr bwMode="auto">
          <a:xfrm>
            <a:off x="5988844" y="3627686"/>
            <a:ext cx="2089547" cy="1083841"/>
            <a:chOff x="0" y="0"/>
            <a:chExt cx="2971800" cy="1540129"/>
          </a:xfrm>
        </p:grpSpPr>
        <p:sp>
          <p:nvSpPr>
            <p:cNvPr id="30738" name="AutoShape 18">
              <a:extLst>
                <a:ext uri="{FF2B5EF4-FFF2-40B4-BE49-F238E27FC236}">
                  <a16:creationId xmlns:a16="http://schemas.microsoft.com/office/drawing/2014/main" id="{9EEADCBB-F156-4A05-8560-04D7E551ED4A}"/>
                </a:ext>
              </a:extLst>
            </p:cNvPr>
            <p:cNvSpPr>
              <a:spLocks/>
            </p:cNvSpPr>
            <p:nvPr/>
          </p:nvSpPr>
          <p:spPr bwMode="auto">
            <a:xfrm>
              <a:off x="0" y="0"/>
              <a:ext cx="2971800" cy="1540129"/>
            </a:xfrm>
            <a:prstGeom prst="roundRect">
              <a:avLst>
                <a:gd name="adj" fmla="val 11847"/>
              </a:avLst>
            </a:prstGeom>
            <a:solidFill>
              <a:srgbClr val="77BB41"/>
            </a:solidFill>
            <a:ln w="25400" cap="flat" cmpd="sng">
              <a:solidFill>
                <a:srgbClr val="20693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28687" name="Rectangle 19">
              <a:extLst>
                <a:ext uri="{FF2B5EF4-FFF2-40B4-BE49-F238E27FC236}">
                  <a16:creationId xmlns:a16="http://schemas.microsoft.com/office/drawing/2014/main" id="{C5C7062B-4598-4775-9780-69A995102400}"/>
                </a:ext>
              </a:extLst>
            </p:cNvPr>
            <p:cNvSpPr>
              <a:spLocks/>
            </p:cNvSpPr>
            <p:nvPr/>
          </p:nvSpPr>
          <p:spPr bwMode="auto">
            <a:xfrm>
              <a:off x="57149" y="16128"/>
              <a:ext cx="2857501" cy="5080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2109">
                  <a:solidFill>
                    <a:srgbClr val="FFFFFF"/>
                  </a:solidFill>
                  <a:latin typeface="Kefa" charset="0"/>
                  <a:ea typeface="Kefa" charset="0"/>
                  <a:cs typeface="Kefa" charset="0"/>
                  <a:sym typeface="Kefa" charset="0"/>
                </a:rPr>
                <a:t>Comment[]</a:t>
              </a:r>
              <a:endParaRPr lang="en-US" altLang="en-US" sz="2672">
                <a:solidFill>
                  <a:srgbClr val="FFFFFF"/>
                </a:solidFill>
                <a:latin typeface="Kefa" charset="0"/>
                <a:ea typeface="Kefa" charset="0"/>
                <a:cs typeface="Kefa" charset="0"/>
                <a:sym typeface="Kefa" charset="0"/>
              </a:endParaRPr>
            </a:p>
          </p:txBody>
        </p:sp>
        <p:sp>
          <p:nvSpPr>
            <p:cNvPr id="28688" name="Rectangle 20">
              <a:extLst>
                <a:ext uri="{FF2B5EF4-FFF2-40B4-BE49-F238E27FC236}">
                  <a16:creationId xmlns:a16="http://schemas.microsoft.com/office/drawing/2014/main" id="{FA516F9C-9A7D-44AF-9480-622316CF1216}"/>
                </a:ext>
              </a:extLst>
            </p:cNvPr>
            <p:cNvSpPr>
              <a:spLocks/>
            </p:cNvSpPr>
            <p:nvPr/>
          </p:nvSpPr>
          <p:spPr bwMode="auto">
            <a:xfrm>
              <a:off x="48397" y="552105"/>
              <a:ext cx="2857501" cy="7747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Comment</a:t>
              </a:r>
            </a:p>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Date</a:t>
              </a:r>
            </a:p>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Author</a:t>
              </a:r>
            </a:p>
          </p:txBody>
        </p:sp>
      </p:grpSp>
      <p:sp>
        <p:nvSpPr>
          <p:cNvPr id="28679" name="Line 21">
            <a:extLst>
              <a:ext uri="{FF2B5EF4-FFF2-40B4-BE49-F238E27FC236}">
                <a16:creationId xmlns:a16="http://schemas.microsoft.com/office/drawing/2014/main" id="{B6FEB4C4-1CA2-46FE-A580-08CFCC01DE61}"/>
              </a:ext>
            </a:extLst>
          </p:cNvPr>
          <p:cNvSpPr>
            <a:spLocks noChangeShapeType="1"/>
          </p:cNvSpPr>
          <p:nvPr/>
        </p:nvSpPr>
        <p:spPr bwMode="auto">
          <a:xfrm>
            <a:off x="4915049" y="3700240"/>
            <a:ext cx="1113979" cy="757907"/>
          </a:xfrm>
          <a:prstGeom prst="line">
            <a:avLst/>
          </a:prstGeom>
          <a:noFill/>
          <a:ln w="38100">
            <a:solidFill>
              <a:srgbClr val="000000"/>
            </a:solidFill>
            <a:prstDash val="dash"/>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28680" name="Line 22">
            <a:extLst>
              <a:ext uri="{FF2B5EF4-FFF2-40B4-BE49-F238E27FC236}">
                <a16:creationId xmlns:a16="http://schemas.microsoft.com/office/drawing/2014/main" id="{1265AAFB-9A60-4A3D-831A-DA79F2C6AC60}"/>
              </a:ext>
            </a:extLst>
          </p:cNvPr>
          <p:cNvSpPr>
            <a:spLocks noChangeShapeType="1"/>
          </p:cNvSpPr>
          <p:nvPr/>
        </p:nvSpPr>
        <p:spPr bwMode="auto">
          <a:xfrm>
            <a:off x="4926211" y="3357563"/>
            <a:ext cx="980033" cy="11162"/>
          </a:xfrm>
          <a:prstGeom prst="line">
            <a:avLst/>
          </a:prstGeom>
          <a:noFill/>
          <a:ln w="38100">
            <a:solidFill>
              <a:srgbClr val="000000"/>
            </a:solidFill>
            <a:prstDash val="dash"/>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nvGrpSpPr>
          <p:cNvPr id="28681" name="Group 23">
            <a:extLst>
              <a:ext uri="{FF2B5EF4-FFF2-40B4-BE49-F238E27FC236}">
                <a16:creationId xmlns:a16="http://schemas.microsoft.com/office/drawing/2014/main" id="{0F24159C-4943-4CBE-A28A-0C082A1A5236}"/>
              </a:ext>
            </a:extLst>
          </p:cNvPr>
          <p:cNvGrpSpPr>
            <a:grpSpLocks/>
          </p:cNvGrpSpPr>
          <p:nvPr/>
        </p:nvGrpSpPr>
        <p:grpSpPr bwMode="auto">
          <a:xfrm>
            <a:off x="5988844" y="5463853"/>
            <a:ext cx="2089547" cy="580430"/>
            <a:chOff x="0" y="-1"/>
            <a:chExt cx="2971800" cy="825501"/>
          </a:xfrm>
        </p:grpSpPr>
        <p:grpSp>
          <p:nvGrpSpPr>
            <p:cNvPr id="28682" name="Group 24">
              <a:extLst>
                <a:ext uri="{FF2B5EF4-FFF2-40B4-BE49-F238E27FC236}">
                  <a16:creationId xmlns:a16="http://schemas.microsoft.com/office/drawing/2014/main" id="{E9ECA256-C9C1-4562-8DF6-E9437C8E4AAD}"/>
                </a:ext>
              </a:extLst>
            </p:cNvPr>
            <p:cNvGrpSpPr>
              <a:grpSpLocks/>
            </p:cNvGrpSpPr>
            <p:nvPr/>
          </p:nvGrpSpPr>
          <p:grpSpPr bwMode="auto">
            <a:xfrm>
              <a:off x="0" y="0"/>
              <a:ext cx="2971800" cy="825500"/>
              <a:chOff x="0" y="0"/>
              <a:chExt cx="2971800" cy="825500"/>
            </a:xfrm>
          </p:grpSpPr>
          <p:sp>
            <p:nvSpPr>
              <p:cNvPr id="30745" name="AutoShape 25">
                <a:extLst>
                  <a:ext uri="{FF2B5EF4-FFF2-40B4-BE49-F238E27FC236}">
                    <a16:creationId xmlns:a16="http://schemas.microsoft.com/office/drawing/2014/main" id="{B4866EDC-F016-4E1A-8072-E7D2CEA6908C}"/>
                  </a:ext>
                </a:extLst>
              </p:cNvPr>
              <p:cNvSpPr>
                <a:spLocks/>
              </p:cNvSpPr>
              <p:nvPr/>
            </p:nvSpPr>
            <p:spPr bwMode="auto">
              <a:xfrm>
                <a:off x="0" y="38099"/>
                <a:ext cx="2971800" cy="787401"/>
              </a:xfrm>
              <a:prstGeom prst="roundRect">
                <a:avLst>
                  <a:gd name="adj" fmla="val 23162"/>
                </a:avLst>
              </a:prstGeom>
              <a:solidFill>
                <a:srgbClr val="77BB41"/>
              </a:solidFill>
              <a:ln w="25400" cap="flat" cmpd="sng">
                <a:solidFill>
                  <a:srgbClr val="20693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28685" name="Rectangle 26">
                <a:extLst>
                  <a:ext uri="{FF2B5EF4-FFF2-40B4-BE49-F238E27FC236}">
                    <a16:creationId xmlns:a16="http://schemas.microsoft.com/office/drawing/2014/main" id="{57D00BF2-4D91-4BF4-8BCE-CD4E08DEABD7}"/>
                  </a:ext>
                </a:extLst>
              </p:cNvPr>
              <p:cNvSpPr>
                <a:spLocks/>
              </p:cNvSpPr>
              <p:nvPr/>
            </p:nvSpPr>
            <p:spPr bwMode="auto">
              <a:xfrm>
                <a:off x="57149" y="0"/>
                <a:ext cx="2857501"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2109">
                    <a:solidFill>
                      <a:srgbClr val="FFFFFF"/>
                    </a:solidFill>
                    <a:latin typeface="Kefa" charset="0"/>
                    <a:ea typeface="Kefa" charset="0"/>
                    <a:cs typeface="Kefa" charset="0"/>
                    <a:sym typeface="Kefa" charset="0"/>
                  </a:rPr>
                  <a:t>Category[]</a:t>
                </a:r>
                <a:endParaRPr lang="en-US" altLang="en-US" sz="2672">
                  <a:solidFill>
                    <a:srgbClr val="FFFFFF"/>
                  </a:solidFill>
                  <a:latin typeface="Kefa" charset="0"/>
                  <a:ea typeface="Kefa" charset="0"/>
                  <a:cs typeface="Kefa" charset="0"/>
                  <a:sym typeface="Kefa" charset="0"/>
                </a:endParaRPr>
              </a:p>
            </p:txBody>
          </p:sp>
        </p:grpSp>
        <p:sp>
          <p:nvSpPr>
            <p:cNvPr id="28683" name="Rectangle 27">
              <a:extLst>
                <a:ext uri="{FF2B5EF4-FFF2-40B4-BE49-F238E27FC236}">
                  <a16:creationId xmlns:a16="http://schemas.microsoft.com/office/drawing/2014/main" id="{12C1F184-D5C7-4ABC-8707-CE272F4919F6}"/>
                </a:ext>
              </a:extLst>
            </p:cNvPr>
            <p:cNvSpPr>
              <a:spLocks/>
            </p:cNvSpPr>
            <p:nvPr/>
          </p:nvSpPr>
          <p:spPr bwMode="auto">
            <a:xfrm>
              <a:off x="48397" y="490067"/>
              <a:ext cx="2743201" cy="2667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1266">
                  <a:solidFill>
                    <a:srgbClr val="FFFFFF"/>
                  </a:solidFill>
                  <a:latin typeface="Andale Mono" charset="0"/>
                  <a:ea typeface="Andale Mono" charset="0"/>
                  <a:cs typeface="Andale Mono" charset="0"/>
                  <a:sym typeface="Andale Mono" charset="0"/>
                </a:rPr>
                <a:t>Value</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714749F4-2B97-44B8-99D1-9C2D241AB7AB}"/>
              </a:ext>
            </a:extLst>
          </p:cNvPr>
          <p:cNvSpPr>
            <a:spLocks noGrp="1"/>
          </p:cNvSpPr>
          <p:nvPr>
            <p:ph type="body" sz="quarter" idx="1"/>
          </p:nvPr>
        </p:nvSpPr>
        <p:spPr>
          <a:xfrm>
            <a:off x="2416969" y="3536156"/>
            <a:ext cx="7358063" cy="794742"/>
          </a:xfrm>
        </p:spPr>
        <p:txBody>
          <a:bodyPr anchor="t"/>
          <a:lstStyle/>
          <a:p>
            <a:pPr marL="0" indent="0" algn="ctr">
              <a:spcBef>
                <a:spcPct val="0"/>
              </a:spcBef>
              <a:buNone/>
            </a:pPr>
            <a:endParaRPr lang="en-US" altLang="en-US" sz="2531">
              <a:solidFill>
                <a:srgbClr val="606060"/>
              </a:solidFill>
            </a:endParaRPr>
          </a:p>
        </p:txBody>
      </p:sp>
      <p:sp>
        <p:nvSpPr>
          <p:cNvPr id="29699" name="Rectangle 2">
            <a:extLst>
              <a:ext uri="{FF2B5EF4-FFF2-40B4-BE49-F238E27FC236}">
                <a16:creationId xmlns:a16="http://schemas.microsoft.com/office/drawing/2014/main" id="{AD8B950E-E505-4D8F-9DB2-CEB73D8865A4}"/>
              </a:ext>
            </a:extLst>
          </p:cNvPr>
          <p:cNvSpPr>
            <a:spLocks noGrp="1"/>
          </p:cNvSpPr>
          <p:nvPr>
            <p:ph type="title"/>
          </p:nvPr>
        </p:nvSpPr>
        <p:spPr>
          <a:xfrm>
            <a:off x="2416969" y="1473399"/>
            <a:ext cx="7358063" cy="3902273"/>
          </a:xfrm>
        </p:spPr>
        <p:txBody>
          <a:bodyPr/>
          <a:lstStyle/>
          <a:p>
            <a:pPr eaLnBrk="1"/>
            <a:r>
              <a:rPr lang="en-US" altLang="en-US">
                <a:latin typeface="Kefa" charset="0"/>
                <a:ea typeface="Kefa" charset="0"/>
                <a:cs typeface="Kefa" charset="0"/>
                <a:sym typeface="Kefa" charset="0"/>
              </a:rPr>
              <a:t>But we’ve been using a relational database for 40 years!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1C91D01C-BF32-406D-9239-06CBF153E33B}"/>
              </a:ext>
            </a:extLst>
          </p:cNvPr>
          <p:cNvSpPr>
            <a:spLocks noGrp="1"/>
          </p:cNvSpPr>
          <p:nvPr>
            <p:ph type="title"/>
          </p:nvPr>
        </p:nvSpPr>
        <p:spPr>
          <a:xfrm>
            <a:off x="2416969" y="178594"/>
            <a:ext cx="7358063" cy="1821656"/>
          </a:xfrm>
        </p:spPr>
        <p:txBody>
          <a:bodyPr>
            <a:normAutofit fontScale="90000"/>
          </a:bodyPr>
          <a:lstStyle/>
          <a:p>
            <a:pPr defTabSz="397357"/>
            <a:r>
              <a:rPr lang="en-US" altLang="en-US" sz="5695">
                <a:solidFill>
                  <a:srgbClr val="33ADFE"/>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How do people store documents in real life?</a:t>
            </a:r>
          </a:p>
        </p:txBody>
      </p:sp>
      <p:pic>
        <p:nvPicPr>
          <p:cNvPr id="30723" name="Picture 2" descr="droppedImage.png">
            <a:extLst>
              <a:ext uri="{FF2B5EF4-FFF2-40B4-BE49-F238E27FC236}">
                <a16:creationId xmlns:a16="http://schemas.microsoft.com/office/drawing/2014/main" id="{80DC141F-40F6-4FB7-8A38-B1236C8323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56359" y="2080618"/>
            <a:ext cx="5586636" cy="4195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6CABD8BE-517C-4C34-A740-52265ED4D322}"/>
              </a:ext>
            </a:extLst>
          </p:cNvPr>
          <p:cNvSpPr>
            <a:spLocks noGrp="1"/>
          </p:cNvSpPr>
          <p:nvPr>
            <p:ph type="title"/>
          </p:nvPr>
        </p:nvSpPr>
        <p:spPr>
          <a:xfrm>
            <a:off x="2113359" y="857250"/>
            <a:ext cx="7697391" cy="2607469"/>
          </a:xfrm>
        </p:spPr>
        <p:txBody>
          <a:bodyPr anchor="b"/>
          <a:lstStyle/>
          <a:p>
            <a:pPr defTabSz="348245"/>
            <a:r>
              <a:rPr lang="en-US" altLang="en-US" sz="8578">
                <a:latin typeface="Kefa" charset="0"/>
                <a:ea typeface="Kefa" charset="0"/>
                <a:cs typeface="Kefa" charset="0"/>
                <a:sym typeface="Kefa" charset="0"/>
              </a:rPr>
              <a:t>Think about a doctors office</a:t>
            </a:r>
          </a:p>
        </p:txBody>
      </p:sp>
      <p:sp>
        <p:nvSpPr>
          <p:cNvPr id="31747" name="Rectangle 2">
            <a:extLst>
              <a:ext uri="{FF2B5EF4-FFF2-40B4-BE49-F238E27FC236}">
                <a16:creationId xmlns:a16="http://schemas.microsoft.com/office/drawing/2014/main" id="{6751C9C8-B704-4C9F-AC8C-222755A1D2C4}"/>
              </a:ext>
            </a:extLst>
          </p:cNvPr>
          <p:cNvSpPr>
            <a:spLocks noGrp="1"/>
          </p:cNvSpPr>
          <p:nvPr>
            <p:ph type="body" sz="half" idx="1"/>
          </p:nvPr>
        </p:nvSpPr>
        <p:spPr>
          <a:xfrm>
            <a:off x="2416969" y="3768328"/>
            <a:ext cx="7358063" cy="1803797"/>
          </a:xfrm>
        </p:spPr>
        <p:txBody>
          <a:bodyPr anchor="t"/>
          <a:lstStyle/>
          <a:p>
            <a:pPr marL="0" indent="0" algn="ctr" defTabSz="208724">
              <a:spcBef>
                <a:spcPct val="0"/>
              </a:spcBef>
              <a:buNone/>
            </a:pPr>
            <a:r>
              <a:rPr lang="en-US" altLang="en-US" sz="5133">
                <a:solidFill>
                  <a:srgbClr val="606060"/>
                </a:solidFill>
              </a:rPr>
              <a:t>There’s two ways they could organize their files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1">
            <a:extLst>
              <a:ext uri="{FF2B5EF4-FFF2-40B4-BE49-F238E27FC236}">
                <a16:creationId xmlns:a16="http://schemas.microsoft.com/office/drawing/2014/main" id="{239D2995-53B8-4804-93A1-141918E06474}"/>
              </a:ext>
            </a:extLst>
          </p:cNvPr>
          <p:cNvGrpSpPr>
            <a:grpSpLocks/>
          </p:cNvGrpSpPr>
          <p:nvPr/>
        </p:nvGrpSpPr>
        <p:grpSpPr bwMode="auto">
          <a:xfrm>
            <a:off x="6712148" y="3857625"/>
            <a:ext cx="1000125" cy="1151930"/>
            <a:chOff x="0" y="0"/>
            <a:chExt cx="1422400" cy="1638300"/>
          </a:xfrm>
        </p:grpSpPr>
        <p:sp>
          <p:nvSpPr>
            <p:cNvPr id="34818" name="AutoShape 2">
              <a:extLst>
                <a:ext uri="{FF2B5EF4-FFF2-40B4-BE49-F238E27FC236}">
                  <a16:creationId xmlns:a16="http://schemas.microsoft.com/office/drawing/2014/main" id="{C8748E69-2079-4421-B661-2A22BB4057AB}"/>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114" name="Line 3">
              <a:extLst>
                <a:ext uri="{FF2B5EF4-FFF2-40B4-BE49-F238E27FC236}">
                  <a16:creationId xmlns:a16="http://schemas.microsoft.com/office/drawing/2014/main" id="{A1B67CBD-73E9-4E3E-B791-1D20EDAF8FF6}"/>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15" name="Line 4">
              <a:extLst>
                <a:ext uri="{FF2B5EF4-FFF2-40B4-BE49-F238E27FC236}">
                  <a16:creationId xmlns:a16="http://schemas.microsoft.com/office/drawing/2014/main" id="{E9AEE157-899F-4E7C-899A-2E5DA99DB057}"/>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16" name="Line 5">
              <a:extLst>
                <a:ext uri="{FF2B5EF4-FFF2-40B4-BE49-F238E27FC236}">
                  <a16:creationId xmlns:a16="http://schemas.microsoft.com/office/drawing/2014/main" id="{5CA18E20-8C94-47B1-AFD2-9BCD5CFAC56A}"/>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17" name="Line 6">
              <a:extLst>
                <a:ext uri="{FF2B5EF4-FFF2-40B4-BE49-F238E27FC236}">
                  <a16:creationId xmlns:a16="http://schemas.microsoft.com/office/drawing/2014/main" id="{5F045096-EB3F-49F7-89C2-59731909F607}"/>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18" name="Line 7">
              <a:extLst>
                <a:ext uri="{FF2B5EF4-FFF2-40B4-BE49-F238E27FC236}">
                  <a16:creationId xmlns:a16="http://schemas.microsoft.com/office/drawing/2014/main" id="{4FEE784F-A8EB-45DB-ACA0-00AEA645A5FE}"/>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19" name="Line 8">
              <a:extLst>
                <a:ext uri="{FF2B5EF4-FFF2-40B4-BE49-F238E27FC236}">
                  <a16:creationId xmlns:a16="http://schemas.microsoft.com/office/drawing/2014/main" id="{0FD2F93E-29EB-40D0-AA24-BD90394CD01B}"/>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20" name="Line 9">
              <a:extLst>
                <a:ext uri="{FF2B5EF4-FFF2-40B4-BE49-F238E27FC236}">
                  <a16:creationId xmlns:a16="http://schemas.microsoft.com/office/drawing/2014/main" id="{892E257F-4C86-419C-B435-0A1E7821962B}"/>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21" name="Line 10">
              <a:extLst>
                <a:ext uri="{FF2B5EF4-FFF2-40B4-BE49-F238E27FC236}">
                  <a16:creationId xmlns:a16="http://schemas.microsoft.com/office/drawing/2014/main" id="{FC554CD2-5B12-4DE6-9C13-775556F5F4D0}"/>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71" name="Group 11">
            <a:extLst>
              <a:ext uri="{FF2B5EF4-FFF2-40B4-BE49-F238E27FC236}">
                <a16:creationId xmlns:a16="http://schemas.microsoft.com/office/drawing/2014/main" id="{F69895A8-B1B2-468F-9560-C19AC988CE2C}"/>
              </a:ext>
            </a:extLst>
          </p:cNvPr>
          <p:cNvGrpSpPr>
            <a:grpSpLocks/>
          </p:cNvGrpSpPr>
          <p:nvPr/>
        </p:nvGrpSpPr>
        <p:grpSpPr bwMode="auto">
          <a:xfrm>
            <a:off x="6801445" y="3946922"/>
            <a:ext cx="1000125" cy="1151930"/>
            <a:chOff x="0" y="0"/>
            <a:chExt cx="1422400" cy="1638300"/>
          </a:xfrm>
        </p:grpSpPr>
        <p:sp>
          <p:nvSpPr>
            <p:cNvPr id="34828" name="AutoShape 12">
              <a:extLst>
                <a:ext uri="{FF2B5EF4-FFF2-40B4-BE49-F238E27FC236}">
                  <a16:creationId xmlns:a16="http://schemas.microsoft.com/office/drawing/2014/main" id="{C1F04741-5E26-4009-BD67-7A1CD460FBEA}"/>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105" name="Line 13">
              <a:extLst>
                <a:ext uri="{FF2B5EF4-FFF2-40B4-BE49-F238E27FC236}">
                  <a16:creationId xmlns:a16="http://schemas.microsoft.com/office/drawing/2014/main" id="{848DB7A8-2609-46CF-89F9-EA648B0ADB19}"/>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06" name="Line 14">
              <a:extLst>
                <a:ext uri="{FF2B5EF4-FFF2-40B4-BE49-F238E27FC236}">
                  <a16:creationId xmlns:a16="http://schemas.microsoft.com/office/drawing/2014/main" id="{EA524E3D-D000-4398-A35B-3E0F2C156196}"/>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07" name="Line 15">
              <a:extLst>
                <a:ext uri="{FF2B5EF4-FFF2-40B4-BE49-F238E27FC236}">
                  <a16:creationId xmlns:a16="http://schemas.microsoft.com/office/drawing/2014/main" id="{0AC962DD-7B17-4831-A789-399FBCFE4C33}"/>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08" name="Line 16">
              <a:extLst>
                <a:ext uri="{FF2B5EF4-FFF2-40B4-BE49-F238E27FC236}">
                  <a16:creationId xmlns:a16="http://schemas.microsoft.com/office/drawing/2014/main" id="{E22EC5E8-CBE0-4FA4-B6B1-30CA5572A12C}"/>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09" name="Line 17">
              <a:extLst>
                <a:ext uri="{FF2B5EF4-FFF2-40B4-BE49-F238E27FC236}">
                  <a16:creationId xmlns:a16="http://schemas.microsoft.com/office/drawing/2014/main" id="{313F20F1-C359-40FD-97F8-269C65182A51}"/>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10" name="Line 18">
              <a:extLst>
                <a:ext uri="{FF2B5EF4-FFF2-40B4-BE49-F238E27FC236}">
                  <a16:creationId xmlns:a16="http://schemas.microsoft.com/office/drawing/2014/main" id="{832E8293-BF43-4B6C-A25B-96B0C49285DE}"/>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11" name="Line 19">
              <a:extLst>
                <a:ext uri="{FF2B5EF4-FFF2-40B4-BE49-F238E27FC236}">
                  <a16:creationId xmlns:a16="http://schemas.microsoft.com/office/drawing/2014/main" id="{FB5CE0A2-1FEA-477D-9201-63474491290F}"/>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12" name="Line 20">
              <a:extLst>
                <a:ext uri="{FF2B5EF4-FFF2-40B4-BE49-F238E27FC236}">
                  <a16:creationId xmlns:a16="http://schemas.microsoft.com/office/drawing/2014/main" id="{1A2713D3-BB1A-4577-BA76-92A949362B3A}"/>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72" name="Group 21">
            <a:extLst>
              <a:ext uri="{FF2B5EF4-FFF2-40B4-BE49-F238E27FC236}">
                <a16:creationId xmlns:a16="http://schemas.microsoft.com/office/drawing/2014/main" id="{A9DFABB4-9410-4920-8CCB-5041ABEC855B}"/>
              </a:ext>
            </a:extLst>
          </p:cNvPr>
          <p:cNvGrpSpPr>
            <a:grpSpLocks/>
          </p:cNvGrpSpPr>
          <p:nvPr/>
        </p:nvGrpSpPr>
        <p:grpSpPr bwMode="auto">
          <a:xfrm>
            <a:off x="6890742" y="4036219"/>
            <a:ext cx="1000125" cy="1151930"/>
            <a:chOff x="0" y="0"/>
            <a:chExt cx="1422400" cy="1638300"/>
          </a:xfrm>
        </p:grpSpPr>
        <p:sp>
          <p:nvSpPr>
            <p:cNvPr id="34838" name="AutoShape 22">
              <a:extLst>
                <a:ext uri="{FF2B5EF4-FFF2-40B4-BE49-F238E27FC236}">
                  <a16:creationId xmlns:a16="http://schemas.microsoft.com/office/drawing/2014/main" id="{C82F5E4A-A04B-4DE3-9C38-85607C99F723}"/>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096" name="Line 23">
              <a:extLst>
                <a:ext uri="{FF2B5EF4-FFF2-40B4-BE49-F238E27FC236}">
                  <a16:creationId xmlns:a16="http://schemas.microsoft.com/office/drawing/2014/main" id="{DD170F1E-4C7A-4524-9CD7-DD61B24A8E59}"/>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97" name="Line 24">
              <a:extLst>
                <a:ext uri="{FF2B5EF4-FFF2-40B4-BE49-F238E27FC236}">
                  <a16:creationId xmlns:a16="http://schemas.microsoft.com/office/drawing/2014/main" id="{CBCF825E-1A5F-447F-AD5A-3AE6CC20A570}"/>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98" name="Line 25">
              <a:extLst>
                <a:ext uri="{FF2B5EF4-FFF2-40B4-BE49-F238E27FC236}">
                  <a16:creationId xmlns:a16="http://schemas.microsoft.com/office/drawing/2014/main" id="{0AD43838-5750-4CD0-ACA3-37F8FCF50D5A}"/>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99" name="Line 26">
              <a:extLst>
                <a:ext uri="{FF2B5EF4-FFF2-40B4-BE49-F238E27FC236}">
                  <a16:creationId xmlns:a16="http://schemas.microsoft.com/office/drawing/2014/main" id="{16A3390D-F55F-44A0-A9D5-8A94D46C787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00" name="Line 27">
              <a:extLst>
                <a:ext uri="{FF2B5EF4-FFF2-40B4-BE49-F238E27FC236}">
                  <a16:creationId xmlns:a16="http://schemas.microsoft.com/office/drawing/2014/main" id="{E04672B8-E2FA-4135-92D3-B8388EBD40A1}"/>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01" name="Line 28">
              <a:extLst>
                <a:ext uri="{FF2B5EF4-FFF2-40B4-BE49-F238E27FC236}">
                  <a16:creationId xmlns:a16="http://schemas.microsoft.com/office/drawing/2014/main" id="{A42D499B-FC1D-4264-9ECE-603D0D942340}"/>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02" name="Line 29">
              <a:extLst>
                <a:ext uri="{FF2B5EF4-FFF2-40B4-BE49-F238E27FC236}">
                  <a16:creationId xmlns:a16="http://schemas.microsoft.com/office/drawing/2014/main" id="{C835C2B1-CE41-4649-A12A-047EAA3469C5}"/>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103" name="Line 30">
              <a:extLst>
                <a:ext uri="{FF2B5EF4-FFF2-40B4-BE49-F238E27FC236}">
                  <a16:creationId xmlns:a16="http://schemas.microsoft.com/office/drawing/2014/main" id="{C03CAF57-4B1A-4DA9-90FE-A6460D37829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73" name="Group 31">
            <a:extLst>
              <a:ext uri="{FF2B5EF4-FFF2-40B4-BE49-F238E27FC236}">
                <a16:creationId xmlns:a16="http://schemas.microsoft.com/office/drawing/2014/main" id="{353AE1D7-0D35-49DC-9679-5A9DFD28A694}"/>
              </a:ext>
            </a:extLst>
          </p:cNvPr>
          <p:cNvGrpSpPr>
            <a:grpSpLocks/>
          </p:cNvGrpSpPr>
          <p:nvPr/>
        </p:nvGrpSpPr>
        <p:grpSpPr bwMode="auto">
          <a:xfrm>
            <a:off x="6980039" y="4125515"/>
            <a:ext cx="1000125" cy="1151930"/>
            <a:chOff x="0" y="0"/>
            <a:chExt cx="1422400" cy="1638300"/>
          </a:xfrm>
        </p:grpSpPr>
        <p:sp>
          <p:nvSpPr>
            <p:cNvPr id="34848" name="AutoShape 32">
              <a:extLst>
                <a:ext uri="{FF2B5EF4-FFF2-40B4-BE49-F238E27FC236}">
                  <a16:creationId xmlns:a16="http://schemas.microsoft.com/office/drawing/2014/main" id="{E4734D46-9E36-4B5F-91E8-31CFD88BAFEA}"/>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087" name="Line 33">
              <a:extLst>
                <a:ext uri="{FF2B5EF4-FFF2-40B4-BE49-F238E27FC236}">
                  <a16:creationId xmlns:a16="http://schemas.microsoft.com/office/drawing/2014/main" id="{9168E093-C918-4161-9651-83865C064766}"/>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88" name="Line 34">
              <a:extLst>
                <a:ext uri="{FF2B5EF4-FFF2-40B4-BE49-F238E27FC236}">
                  <a16:creationId xmlns:a16="http://schemas.microsoft.com/office/drawing/2014/main" id="{620A8F0C-020C-4D0C-8B7C-CFC7F7AEC55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89" name="Line 35">
              <a:extLst>
                <a:ext uri="{FF2B5EF4-FFF2-40B4-BE49-F238E27FC236}">
                  <a16:creationId xmlns:a16="http://schemas.microsoft.com/office/drawing/2014/main" id="{89143B70-069D-42D2-9678-865BC3338B63}"/>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90" name="Line 36">
              <a:extLst>
                <a:ext uri="{FF2B5EF4-FFF2-40B4-BE49-F238E27FC236}">
                  <a16:creationId xmlns:a16="http://schemas.microsoft.com/office/drawing/2014/main" id="{69A7EB19-057A-43AE-BC0F-63F0E3E16A14}"/>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91" name="Line 37">
              <a:extLst>
                <a:ext uri="{FF2B5EF4-FFF2-40B4-BE49-F238E27FC236}">
                  <a16:creationId xmlns:a16="http://schemas.microsoft.com/office/drawing/2014/main" id="{74923DC1-D3E7-4651-B45B-74576DE4D1C2}"/>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92" name="Line 38">
              <a:extLst>
                <a:ext uri="{FF2B5EF4-FFF2-40B4-BE49-F238E27FC236}">
                  <a16:creationId xmlns:a16="http://schemas.microsoft.com/office/drawing/2014/main" id="{A0DB5B1F-10EC-4D64-B1CE-2D6F74F0FCB8}"/>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93" name="Line 39">
              <a:extLst>
                <a:ext uri="{FF2B5EF4-FFF2-40B4-BE49-F238E27FC236}">
                  <a16:creationId xmlns:a16="http://schemas.microsoft.com/office/drawing/2014/main" id="{595A6156-3A96-4627-AEC1-A71B68280890}"/>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94" name="Line 40">
              <a:extLst>
                <a:ext uri="{FF2B5EF4-FFF2-40B4-BE49-F238E27FC236}">
                  <a16:creationId xmlns:a16="http://schemas.microsoft.com/office/drawing/2014/main" id="{7FE12021-F81E-4078-9363-160F034C419D}"/>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74" name="Group 41">
            <a:extLst>
              <a:ext uri="{FF2B5EF4-FFF2-40B4-BE49-F238E27FC236}">
                <a16:creationId xmlns:a16="http://schemas.microsoft.com/office/drawing/2014/main" id="{BC082D22-4970-44A2-A7CC-1CC2AC909AC8}"/>
              </a:ext>
            </a:extLst>
          </p:cNvPr>
          <p:cNvGrpSpPr>
            <a:grpSpLocks/>
          </p:cNvGrpSpPr>
          <p:nvPr/>
        </p:nvGrpSpPr>
        <p:grpSpPr bwMode="auto">
          <a:xfrm>
            <a:off x="7069336" y="4214812"/>
            <a:ext cx="1000125" cy="1151930"/>
            <a:chOff x="0" y="0"/>
            <a:chExt cx="1422400" cy="1638300"/>
          </a:xfrm>
        </p:grpSpPr>
        <p:sp>
          <p:nvSpPr>
            <p:cNvPr id="34858" name="AutoShape 42">
              <a:extLst>
                <a:ext uri="{FF2B5EF4-FFF2-40B4-BE49-F238E27FC236}">
                  <a16:creationId xmlns:a16="http://schemas.microsoft.com/office/drawing/2014/main" id="{CD3B9288-AC3F-4C68-BAAA-C5D535961140}"/>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078" name="Line 43">
              <a:extLst>
                <a:ext uri="{FF2B5EF4-FFF2-40B4-BE49-F238E27FC236}">
                  <a16:creationId xmlns:a16="http://schemas.microsoft.com/office/drawing/2014/main" id="{EA44739C-ACB6-4216-8295-3B3868761A50}"/>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79" name="Line 44">
              <a:extLst>
                <a:ext uri="{FF2B5EF4-FFF2-40B4-BE49-F238E27FC236}">
                  <a16:creationId xmlns:a16="http://schemas.microsoft.com/office/drawing/2014/main" id="{417E8AFE-38AB-4DC4-B4B6-4C56CAD3FA21}"/>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80" name="Line 45">
              <a:extLst>
                <a:ext uri="{FF2B5EF4-FFF2-40B4-BE49-F238E27FC236}">
                  <a16:creationId xmlns:a16="http://schemas.microsoft.com/office/drawing/2014/main" id="{B2B3950F-36F6-40F2-99B6-13B4DD550134}"/>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81" name="Line 46">
              <a:extLst>
                <a:ext uri="{FF2B5EF4-FFF2-40B4-BE49-F238E27FC236}">
                  <a16:creationId xmlns:a16="http://schemas.microsoft.com/office/drawing/2014/main" id="{A99CE98B-8070-4A22-BDA8-2DB56AA72B6A}"/>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82" name="Line 47">
              <a:extLst>
                <a:ext uri="{FF2B5EF4-FFF2-40B4-BE49-F238E27FC236}">
                  <a16:creationId xmlns:a16="http://schemas.microsoft.com/office/drawing/2014/main" id="{9E9FC8DE-39C7-4967-820E-E181B600FC77}"/>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83" name="Line 48">
              <a:extLst>
                <a:ext uri="{FF2B5EF4-FFF2-40B4-BE49-F238E27FC236}">
                  <a16:creationId xmlns:a16="http://schemas.microsoft.com/office/drawing/2014/main" id="{6AD995F5-3926-456A-976C-B7CFE86A82B3}"/>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84" name="Line 49">
              <a:extLst>
                <a:ext uri="{FF2B5EF4-FFF2-40B4-BE49-F238E27FC236}">
                  <a16:creationId xmlns:a16="http://schemas.microsoft.com/office/drawing/2014/main" id="{413E6826-1972-4670-8AAF-96FC8BCA4505}"/>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85" name="Line 50">
              <a:extLst>
                <a:ext uri="{FF2B5EF4-FFF2-40B4-BE49-F238E27FC236}">
                  <a16:creationId xmlns:a16="http://schemas.microsoft.com/office/drawing/2014/main" id="{37836666-3F2A-49E3-B5E9-5986A9B52440}"/>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75" name="Group 51">
            <a:extLst>
              <a:ext uri="{FF2B5EF4-FFF2-40B4-BE49-F238E27FC236}">
                <a16:creationId xmlns:a16="http://schemas.microsoft.com/office/drawing/2014/main" id="{12452E00-35E3-40F4-9AD3-D5F7855329DB}"/>
              </a:ext>
            </a:extLst>
          </p:cNvPr>
          <p:cNvGrpSpPr>
            <a:grpSpLocks/>
          </p:cNvGrpSpPr>
          <p:nvPr/>
        </p:nvGrpSpPr>
        <p:grpSpPr bwMode="auto">
          <a:xfrm>
            <a:off x="7158633" y="4304109"/>
            <a:ext cx="1000125" cy="1151930"/>
            <a:chOff x="0" y="0"/>
            <a:chExt cx="1422400" cy="1638300"/>
          </a:xfrm>
        </p:grpSpPr>
        <p:sp>
          <p:nvSpPr>
            <p:cNvPr id="34868" name="AutoShape 52">
              <a:extLst>
                <a:ext uri="{FF2B5EF4-FFF2-40B4-BE49-F238E27FC236}">
                  <a16:creationId xmlns:a16="http://schemas.microsoft.com/office/drawing/2014/main" id="{9E62004B-1FED-4FC4-B856-9D30C39B2DCE}"/>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069" name="Line 53">
              <a:extLst>
                <a:ext uri="{FF2B5EF4-FFF2-40B4-BE49-F238E27FC236}">
                  <a16:creationId xmlns:a16="http://schemas.microsoft.com/office/drawing/2014/main" id="{47A39ED1-4E3C-4AC8-9CFF-06C4DC86C04B}"/>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70" name="Line 54">
              <a:extLst>
                <a:ext uri="{FF2B5EF4-FFF2-40B4-BE49-F238E27FC236}">
                  <a16:creationId xmlns:a16="http://schemas.microsoft.com/office/drawing/2014/main" id="{950899C4-553B-4026-8D3E-0516DB3D6F9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71" name="Line 55">
              <a:extLst>
                <a:ext uri="{FF2B5EF4-FFF2-40B4-BE49-F238E27FC236}">
                  <a16:creationId xmlns:a16="http://schemas.microsoft.com/office/drawing/2014/main" id="{85406788-2727-4E74-BE5D-E5363753D663}"/>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72" name="Line 56">
              <a:extLst>
                <a:ext uri="{FF2B5EF4-FFF2-40B4-BE49-F238E27FC236}">
                  <a16:creationId xmlns:a16="http://schemas.microsoft.com/office/drawing/2014/main" id="{6BA779E8-6D72-4930-8075-A684079DED77}"/>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73" name="Line 57">
              <a:extLst>
                <a:ext uri="{FF2B5EF4-FFF2-40B4-BE49-F238E27FC236}">
                  <a16:creationId xmlns:a16="http://schemas.microsoft.com/office/drawing/2014/main" id="{57556308-53AA-4D44-B674-0C3C9970C678}"/>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74" name="Line 58">
              <a:extLst>
                <a:ext uri="{FF2B5EF4-FFF2-40B4-BE49-F238E27FC236}">
                  <a16:creationId xmlns:a16="http://schemas.microsoft.com/office/drawing/2014/main" id="{20A3780C-6D04-4C50-BF5E-4E0E2CE1D977}"/>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75" name="Line 59">
              <a:extLst>
                <a:ext uri="{FF2B5EF4-FFF2-40B4-BE49-F238E27FC236}">
                  <a16:creationId xmlns:a16="http://schemas.microsoft.com/office/drawing/2014/main" id="{3B3B4734-3C26-4E84-A5ED-26F0216E961F}"/>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76" name="Line 60">
              <a:extLst>
                <a:ext uri="{FF2B5EF4-FFF2-40B4-BE49-F238E27FC236}">
                  <a16:creationId xmlns:a16="http://schemas.microsoft.com/office/drawing/2014/main" id="{AB0F743F-01B0-4A00-B8AC-900D2817E77E}"/>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76" name="Group 61">
            <a:extLst>
              <a:ext uri="{FF2B5EF4-FFF2-40B4-BE49-F238E27FC236}">
                <a16:creationId xmlns:a16="http://schemas.microsoft.com/office/drawing/2014/main" id="{5425826E-E113-4BE2-AD5D-2144CD99C888}"/>
              </a:ext>
            </a:extLst>
          </p:cNvPr>
          <p:cNvGrpSpPr>
            <a:grpSpLocks/>
          </p:cNvGrpSpPr>
          <p:nvPr/>
        </p:nvGrpSpPr>
        <p:grpSpPr bwMode="auto">
          <a:xfrm>
            <a:off x="7247930" y="4393406"/>
            <a:ext cx="1000125" cy="1151930"/>
            <a:chOff x="0" y="0"/>
            <a:chExt cx="1422400" cy="1638300"/>
          </a:xfrm>
        </p:grpSpPr>
        <p:sp>
          <p:nvSpPr>
            <p:cNvPr id="34878" name="AutoShape 62">
              <a:extLst>
                <a:ext uri="{FF2B5EF4-FFF2-40B4-BE49-F238E27FC236}">
                  <a16:creationId xmlns:a16="http://schemas.microsoft.com/office/drawing/2014/main" id="{6698F103-1F87-4C4F-AFF1-D13F1DA01B7E}"/>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060" name="Line 63">
              <a:extLst>
                <a:ext uri="{FF2B5EF4-FFF2-40B4-BE49-F238E27FC236}">
                  <a16:creationId xmlns:a16="http://schemas.microsoft.com/office/drawing/2014/main" id="{709D3BC5-5B1A-4CF1-9491-CE30A50C7A15}"/>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61" name="Line 64">
              <a:extLst>
                <a:ext uri="{FF2B5EF4-FFF2-40B4-BE49-F238E27FC236}">
                  <a16:creationId xmlns:a16="http://schemas.microsoft.com/office/drawing/2014/main" id="{386D70E3-B6D1-4564-8AA0-5C9DC93FB1E1}"/>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62" name="Line 65">
              <a:extLst>
                <a:ext uri="{FF2B5EF4-FFF2-40B4-BE49-F238E27FC236}">
                  <a16:creationId xmlns:a16="http://schemas.microsoft.com/office/drawing/2014/main" id="{7968F638-505C-4FA9-866A-1AF5243CAE0E}"/>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63" name="Line 66">
              <a:extLst>
                <a:ext uri="{FF2B5EF4-FFF2-40B4-BE49-F238E27FC236}">
                  <a16:creationId xmlns:a16="http://schemas.microsoft.com/office/drawing/2014/main" id="{CB417E6D-1027-490B-9257-135870F0B4D3}"/>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64" name="Line 67">
              <a:extLst>
                <a:ext uri="{FF2B5EF4-FFF2-40B4-BE49-F238E27FC236}">
                  <a16:creationId xmlns:a16="http://schemas.microsoft.com/office/drawing/2014/main" id="{FAAAAF22-F55A-4D56-AE1C-692ADEF81479}"/>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65" name="Line 68">
              <a:extLst>
                <a:ext uri="{FF2B5EF4-FFF2-40B4-BE49-F238E27FC236}">
                  <a16:creationId xmlns:a16="http://schemas.microsoft.com/office/drawing/2014/main" id="{B641522E-7BAE-4F7B-A0E9-A55F91C7E488}"/>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66" name="Line 69">
              <a:extLst>
                <a:ext uri="{FF2B5EF4-FFF2-40B4-BE49-F238E27FC236}">
                  <a16:creationId xmlns:a16="http://schemas.microsoft.com/office/drawing/2014/main" id="{44919D7D-CE73-4B40-98D8-C545E88EDAFD}"/>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67" name="Line 70">
              <a:extLst>
                <a:ext uri="{FF2B5EF4-FFF2-40B4-BE49-F238E27FC236}">
                  <a16:creationId xmlns:a16="http://schemas.microsoft.com/office/drawing/2014/main" id="{5E943D40-C6C3-4141-8552-61D734FDD374}"/>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77" name="Group 71">
            <a:extLst>
              <a:ext uri="{FF2B5EF4-FFF2-40B4-BE49-F238E27FC236}">
                <a16:creationId xmlns:a16="http://schemas.microsoft.com/office/drawing/2014/main" id="{0BDF1BD6-F4B2-44C1-A968-6AA7B26C8DA0}"/>
              </a:ext>
            </a:extLst>
          </p:cNvPr>
          <p:cNvGrpSpPr>
            <a:grpSpLocks/>
          </p:cNvGrpSpPr>
          <p:nvPr/>
        </p:nvGrpSpPr>
        <p:grpSpPr bwMode="auto">
          <a:xfrm>
            <a:off x="7337227" y="4482703"/>
            <a:ext cx="1000125" cy="1151930"/>
            <a:chOff x="0" y="0"/>
            <a:chExt cx="1422400" cy="1638300"/>
          </a:xfrm>
        </p:grpSpPr>
        <p:sp>
          <p:nvSpPr>
            <p:cNvPr id="34888" name="AutoShape 72">
              <a:extLst>
                <a:ext uri="{FF2B5EF4-FFF2-40B4-BE49-F238E27FC236}">
                  <a16:creationId xmlns:a16="http://schemas.microsoft.com/office/drawing/2014/main" id="{A04B0046-FFAB-40FD-A984-C85FA2D9667F}"/>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051" name="Line 73">
              <a:extLst>
                <a:ext uri="{FF2B5EF4-FFF2-40B4-BE49-F238E27FC236}">
                  <a16:creationId xmlns:a16="http://schemas.microsoft.com/office/drawing/2014/main" id="{E00DD924-E6F7-4087-9C1C-839F364A104E}"/>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52" name="Line 74">
              <a:extLst>
                <a:ext uri="{FF2B5EF4-FFF2-40B4-BE49-F238E27FC236}">
                  <a16:creationId xmlns:a16="http://schemas.microsoft.com/office/drawing/2014/main" id="{B07A4730-DC63-42AC-A046-1EBCB4CA2193}"/>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53" name="Line 75">
              <a:extLst>
                <a:ext uri="{FF2B5EF4-FFF2-40B4-BE49-F238E27FC236}">
                  <a16:creationId xmlns:a16="http://schemas.microsoft.com/office/drawing/2014/main" id="{40931E33-DA14-4156-93CA-C950815B7C54}"/>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54" name="Line 76">
              <a:extLst>
                <a:ext uri="{FF2B5EF4-FFF2-40B4-BE49-F238E27FC236}">
                  <a16:creationId xmlns:a16="http://schemas.microsoft.com/office/drawing/2014/main" id="{9C718CC9-EAD1-42FC-AE86-3C8862DA6E2E}"/>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55" name="Line 77">
              <a:extLst>
                <a:ext uri="{FF2B5EF4-FFF2-40B4-BE49-F238E27FC236}">
                  <a16:creationId xmlns:a16="http://schemas.microsoft.com/office/drawing/2014/main" id="{C97F7D14-FD9B-48CA-8020-597E18CD78DD}"/>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56" name="Line 78">
              <a:extLst>
                <a:ext uri="{FF2B5EF4-FFF2-40B4-BE49-F238E27FC236}">
                  <a16:creationId xmlns:a16="http://schemas.microsoft.com/office/drawing/2014/main" id="{63720ECD-C0B8-4AB5-9C8A-3F1A472642D0}"/>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57" name="Line 79">
              <a:extLst>
                <a:ext uri="{FF2B5EF4-FFF2-40B4-BE49-F238E27FC236}">
                  <a16:creationId xmlns:a16="http://schemas.microsoft.com/office/drawing/2014/main" id="{498DA8D5-3BE1-4DB7-9A5D-B2DADD9FA1DB}"/>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58" name="Line 80">
              <a:extLst>
                <a:ext uri="{FF2B5EF4-FFF2-40B4-BE49-F238E27FC236}">
                  <a16:creationId xmlns:a16="http://schemas.microsoft.com/office/drawing/2014/main" id="{5766DB23-CE0A-4419-8569-5D54C45F376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78" name="Group 81">
            <a:extLst>
              <a:ext uri="{FF2B5EF4-FFF2-40B4-BE49-F238E27FC236}">
                <a16:creationId xmlns:a16="http://schemas.microsoft.com/office/drawing/2014/main" id="{94932A3A-68F8-402F-88CE-6055009BD1E7}"/>
              </a:ext>
            </a:extLst>
          </p:cNvPr>
          <p:cNvGrpSpPr>
            <a:grpSpLocks/>
          </p:cNvGrpSpPr>
          <p:nvPr/>
        </p:nvGrpSpPr>
        <p:grpSpPr bwMode="auto">
          <a:xfrm>
            <a:off x="7426523" y="4572000"/>
            <a:ext cx="1000125" cy="1151930"/>
            <a:chOff x="0" y="0"/>
            <a:chExt cx="1422400" cy="1638300"/>
          </a:xfrm>
        </p:grpSpPr>
        <p:sp>
          <p:nvSpPr>
            <p:cNvPr id="34898" name="AutoShape 82">
              <a:extLst>
                <a:ext uri="{FF2B5EF4-FFF2-40B4-BE49-F238E27FC236}">
                  <a16:creationId xmlns:a16="http://schemas.microsoft.com/office/drawing/2014/main" id="{629EA2D4-9526-43D7-B76E-79A27D6B7080}"/>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042" name="Line 83">
              <a:extLst>
                <a:ext uri="{FF2B5EF4-FFF2-40B4-BE49-F238E27FC236}">
                  <a16:creationId xmlns:a16="http://schemas.microsoft.com/office/drawing/2014/main" id="{D0F4353E-F43E-488D-86D6-59BB23369870}"/>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43" name="Line 84">
              <a:extLst>
                <a:ext uri="{FF2B5EF4-FFF2-40B4-BE49-F238E27FC236}">
                  <a16:creationId xmlns:a16="http://schemas.microsoft.com/office/drawing/2014/main" id="{1ACDF108-AC50-4CC7-8696-AB44ACFBC499}"/>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44" name="Line 85">
              <a:extLst>
                <a:ext uri="{FF2B5EF4-FFF2-40B4-BE49-F238E27FC236}">
                  <a16:creationId xmlns:a16="http://schemas.microsoft.com/office/drawing/2014/main" id="{76DB181C-2788-454D-AC0D-D347ED26EC4D}"/>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45" name="Line 86">
              <a:extLst>
                <a:ext uri="{FF2B5EF4-FFF2-40B4-BE49-F238E27FC236}">
                  <a16:creationId xmlns:a16="http://schemas.microsoft.com/office/drawing/2014/main" id="{38906C64-53D0-4EFE-95BB-E24EE1F63CA2}"/>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46" name="Line 87">
              <a:extLst>
                <a:ext uri="{FF2B5EF4-FFF2-40B4-BE49-F238E27FC236}">
                  <a16:creationId xmlns:a16="http://schemas.microsoft.com/office/drawing/2014/main" id="{1598E7B9-6D07-44E5-BE38-C6A3FDD43783}"/>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47" name="Line 88">
              <a:extLst>
                <a:ext uri="{FF2B5EF4-FFF2-40B4-BE49-F238E27FC236}">
                  <a16:creationId xmlns:a16="http://schemas.microsoft.com/office/drawing/2014/main" id="{00533646-6A1C-4D64-A9F3-78D5B7500C87}"/>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48" name="Line 89">
              <a:extLst>
                <a:ext uri="{FF2B5EF4-FFF2-40B4-BE49-F238E27FC236}">
                  <a16:creationId xmlns:a16="http://schemas.microsoft.com/office/drawing/2014/main" id="{F0270378-8E9A-4E29-ACF3-D639C86DF9CC}"/>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49" name="Line 90">
              <a:extLst>
                <a:ext uri="{FF2B5EF4-FFF2-40B4-BE49-F238E27FC236}">
                  <a16:creationId xmlns:a16="http://schemas.microsoft.com/office/drawing/2014/main" id="{F8B06D59-2DB0-4ADD-98F2-3396567CEDC9}"/>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79" name="Group 91">
            <a:extLst>
              <a:ext uri="{FF2B5EF4-FFF2-40B4-BE49-F238E27FC236}">
                <a16:creationId xmlns:a16="http://schemas.microsoft.com/office/drawing/2014/main" id="{9910FFB5-8C9F-4C58-9B6B-D75E596CFA9F}"/>
              </a:ext>
            </a:extLst>
          </p:cNvPr>
          <p:cNvGrpSpPr>
            <a:grpSpLocks/>
          </p:cNvGrpSpPr>
          <p:nvPr/>
        </p:nvGrpSpPr>
        <p:grpSpPr bwMode="auto">
          <a:xfrm>
            <a:off x="7515820" y="4661297"/>
            <a:ext cx="1000125" cy="1151930"/>
            <a:chOff x="0" y="0"/>
            <a:chExt cx="1422400" cy="1638300"/>
          </a:xfrm>
        </p:grpSpPr>
        <p:sp>
          <p:nvSpPr>
            <p:cNvPr id="34908" name="AutoShape 92">
              <a:extLst>
                <a:ext uri="{FF2B5EF4-FFF2-40B4-BE49-F238E27FC236}">
                  <a16:creationId xmlns:a16="http://schemas.microsoft.com/office/drawing/2014/main" id="{F3129D4C-24BF-4F77-8C0E-3F93DDA3AAFC}"/>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033" name="Line 93">
              <a:extLst>
                <a:ext uri="{FF2B5EF4-FFF2-40B4-BE49-F238E27FC236}">
                  <a16:creationId xmlns:a16="http://schemas.microsoft.com/office/drawing/2014/main" id="{1B1960CB-27B8-45DA-AC16-F59FEA7E5590}"/>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34" name="Line 94">
              <a:extLst>
                <a:ext uri="{FF2B5EF4-FFF2-40B4-BE49-F238E27FC236}">
                  <a16:creationId xmlns:a16="http://schemas.microsoft.com/office/drawing/2014/main" id="{6CA0DDCE-17B5-4CEC-A7E9-161512A4F2E7}"/>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35" name="Line 95">
              <a:extLst>
                <a:ext uri="{FF2B5EF4-FFF2-40B4-BE49-F238E27FC236}">
                  <a16:creationId xmlns:a16="http://schemas.microsoft.com/office/drawing/2014/main" id="{D520DE4A-F5FA-4BE0-BF19-FF1D05E346CA}"/>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36" name="Line 96">
              <a:extLst>
                <a:ext uri="{FF2B5EF4-FFF2-40B4-BE49-F238E27FC236}">
                  <a16:creationId xmlns:a16="http://schemas.microsoft.com/office/drawing/2014/main" id="{3FDABD59-782E-45B8-924F-153124E438C2}"/>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37" name="Line 97">
              <a:extLst>
                <a:ext uri="{FF2B5EF4-FFF2-40B4-BE49-F238E27FC236}">
                  <a16:creationId xmlns:a16="http://schemas.microsoft.com/office/drawing/2014/main" id="{961D9B3B-4E0E-47C5-B1F0-2A42B67A0805}"/>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38" name="Line 98">
              <a:extLst>
                <a:ext uri="{FF2B5EF4-FFF2-40B4-BE49-F238E27FC236}">
                  <a16:creationId xmlns:a16="http://schemas.microsoft.com/office/drawing/2014/main" id="{94BAAA6F-7198-4163-88E8-826D709F5401}"/>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39" name="Line 99">
              <a:extLst>
                <a:ext uri="{FF2B5EF4-FFF2-40B4-BE49-F238E27FC236}">
                  <a16:creationId xmlns:a16="http://schemas.microsoft.com/office/drawing/2014/main" id="{0D6E4A0E-9DD4-48E9-8087-C707FF3301D7}"/>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40" name="Line 100">
              <a:extLst>
                <a:ext uri="{FF2B5EF4-FFF2-40B4-BE49-F238E27FC236}">
                  <a16:creationId xmlns:a16="http://schemas.microsoft.com/office/drawing/2014/main" id="{7FBF60C4-D9A2-461F-B218-0C7548E9AF28}"/>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80" name="Group 101">
            <a:extLst>
              <a:ext uri="{FF2B5EF4-FFF2-40B4-BE49-F238E27FC236}">
                <a16:creationId xmlns:a16="http://schemas.microsoft.com/office/drawing/2014/main" id="{91428932-BC4C-44B0-A81B-0E71B36CC827}"/>
              </a:ext>
            </a:extLst>
          </p:cNvPr>
          <p:cNvGrpSpPr>
            <a:grpSpLocks/>
          </p:cNvGrpSpPr>
          <p:nvPr/>
        </p:nvGrpSpPr>
        <p:grpSpPr bwMode="auto">
          <a:xfrm>
            <a:off x="7605117" y="4750594"/>
            <a:ext cx="1000125" cy="1151930"/>
            <a:chOff x="0" y="0"/>
            <a:chExt cx="1422400" cy="1638300"/>
          </a:xfrm>
        </p:grpSpPr>
        <p:sp>
          <p:nvSpPr>
            <p:cNvPr id="34918" name="AutoShape 102">
              <a:extLst>
                <a:ext uri="{FF2B5EF4-FFF2-40B4-BE49-F238E27FC236}">
                  <a16:creationId xmlns:a16="http://schemas.microsoft.com/office/drawing/2014/main" id="{6B6753AD-8DE6-4471-B529-9D21636993C1}"/>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024" name="Line 103">
              <a:extLst>
                <a:ext uri="{FF2B5EF4-FFF2-40B4-BE49-F238E27FC236}">
                  <a16:creationId xmlns:a16="http://schemas.microsoft.com/office/drawing/2014/main" id="{093D7846-25A8-49D6-8704-D31C32FC0CAB}"/>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25" name="Line 104">
              <a:extLst>
                <a:ext uri="{FF2B5EF4-FFF2-40B4-BE49-F238E27FC236}">
                  <a16:creationId xmlns:a16="http://schemas.microsoft.com/office/drawing/2014/main" id="{31A32823-B0F4-4285-B377-9761E29B470F}"/>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26" name="Line 105">
              <a:extLst>
                <a:ext uri="{FF2B5EF4-FFF2-40B4-BE49-F238E27FC236}">
                  <a16:creationId xmlns:a16="http://schemas.microsoft.com/office/drawing/2014/main" id="{71CDB501-0AC2-4729-9B5F-1360A36F6910}"/>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27" name="Line 106">
              <a:extLst>
                <a:ext uri="{FF2B5EF4-FFF2-40B4-BE49-F238E27FC236}">
                  <a16:creationId xmlns:a16="http://schemas.microsoft.com/office/drawing/2014/main" id="{A1BD9AE8-62EF-4A3C-A98D-95C55DA80B32}"/>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28" name="Line 107">
              <a:extLst>
                <a:ext uri="{FF2B5EF4-FFF2-40B4-BE49-F238E27FC236}">
                  <a16:creationId xmlns:a16="http://schemas.microsoft.com/office/drawing/2014/main" id="{17E4F250-CABD-4DF8-A184-618CAA6781B1}"/>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29" name="Line 108">
              <a:extLst>
                <a:ext uri="{FF2B5EF4-FFF2-40B4-BE49-F238E27FC236}">
                  <a16:creationId xmlns:a16="http://schemas.microsoft.com/office/drawing/2014/main" id="{5E84124B-D3C7-4F73-B48F-4766BBBF30E9}"/>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30" name="Line 109">
              <a:extLst>
                <a:ext uri="{FF2B5EF4-FFF2-40B4-BE49-F238E27FC236}">
                  <a16:creationId xmlns:a16="http://schemas.microsoft.com/office/drawing/2014/main" id="{C0C44813-DFA1-42FF-815D-57E3016E89B4}"/>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31" name="Line 110">
              <a:extLst>
                <a:ext uri="{FF2B5EF4-FFF2-40B4-BE49-F238E27FC236}">
                  <a16:creationId xmlns:a16="http://schemas.microsoft.com/office/drawing/2014/main" id="{FB78094C-5AFD-486A-B3E4-FAAB78CA6C5E}"/>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81" name="Group 111">
            <a:extLst>
              <a:ext uri="{FF2B5EF4-FFF2-40B4-BE49-F238E27FC236}">
                <a16:creationId xmlns:a16="http://schemas.microsoft.com/office/drawing/2014/main" id="{78A6DB5C-4BE7-4C8A-8067-81E3C8D34B8E}"/>
              </a:ext>
            </a:extLst>
          </p:cNvPr>
          <p:cNvGrpSpPr>
            <a:grpSpLocks/>
          </p:cNvGrpSpPr>
          <p:nvPr/>
        </p:nvGrpSpPr>
        <p:grpSpPr bwMode="auto">
          <a:xfrm>
            <a:off x="7694414" y="4839890"/>
            <a:ext cx="1000125" cy="1151930"/>
            <a:chOff x="0" y="0"/>
            <a:chExt cx="1422400" cy="1638300"/>
          </a:xfrm>
        </p:grpSpPr>
        <p:sp>
          <p:nvSpPr>
            <p:cNvPr id="34928" name="AutoShape 112">
              <a:extLst>
                <a:ext uri="{FF2B5EF4-FFF2-40B4-BE49-F238E27FC236}">
                  <a16:creationId xmlns:a16="http://schemas.microsoft.com/office/drawing/2014/main" id="{4932D8E8-A65A-4E21-AA39-B5B083B81880}"/>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015" name="Line 113">
              <a:extLst>
                <a:ext uri="{FF2B5EF4-FFF2-40B4-BE49-F238E27FC236}">
                  <a16:creationId xmlns:a16="http://schemas.microsoft.com/office/drawing/2014/main" id="{7EF6C06F-485A-4EBA-B5A4-F1514A9EDE66}"/>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16" name="Line 114">
              <a:extLst>
                <a:ext uri="{FF2B5EF4-FFF2-40B4-BE49-F238E27FC236}">
                  <a16:creationId xmlns:a16="http://schemas.microsoft.com/office/drawing/2014/main" id="{C6EA1C42-4265-4FD9-A56A-5B8924F3F40D}"/>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17" name="Line 115">
              <a:extLst>
                <a:ext uri="{FF2B5EF4-FFF2-40B4-BE49-F238E27FC236}">
                  <a16:creationId xmlns:a16="http://schemas.microsoft.com/office/drawing/2014/main" id="{F577A8A4-BD22-4A86-805C-A60617AD48DD}"/>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18" name="Line 116">
              <a:extLst>
                <a:ext uri="{FF2B5EF4-FFF2-40B4-BE49-F238E27FC236}">
                  <a16:creationId xmlns:a16="http://schemas.microsoft.com/office/drawing/2014/main" id="{1B5384A0-95EF-4AA8-A800-2F4FDAFAFE34}"/>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19" name="Line 117">
              <a:extLst>
                <a:ext uri="{FF2B5EF4-FFF2-40B4-BE49-F238E27FC236}">
                  <a16:creationId xmlns:a16="http://schemas.microsoft.com/office/drawing/2014/main" id="{3C46ED8E-9AF8-4835-8A0A-8D72660D39D0}"/>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20" name="Line 118">
              <a:extLst>
                <a:ext uri="{FF2B5EF4-FFF2-40B4-BE49-F238E27FC236}">
                  <a16:creationId xmlns:a16="http://schemas.microsoft.com/office/drawing/2014/main" id="{3A1E0BAB-599B-40F4-A274-4F15DA79914E}"/>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21" name="Line 119">
              <a:extLst>
                <a:ext uri="{FF2B5EF4-FFF2-40B4-BE49-F238E27FC236}">
                  <a16:creationId xmlns:a16="http://schemas.microsoft.com/office/drawing/2014/main" id="{75463C24-E3FA-4E49-A3B8-C8EEE786A7D5}"/>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22" name="Line 120">
              <a:extLst>
                <a:ext uri="{FF2B5EF4-FFF2-40B4-BE49-F238E27FC236}">
                  <a16:creationId xmlns:a16="http://schemas.microsoft.com/office/drawing/2014/main" id="{F7137E9E-FF4B-4FE6-A831-776875D040E0}"/>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82" name="Group 121">
            <a:extLst>
              <a:ext uri="{FF2B5EF4-FFF2-40B4-BE49-F238E27FC236}">
                <a16:creationId xmlns:a16="http://schemas.microsoft.com/office/drawing/2014/main" id="{5F7455B4-92D4-4E25-955C-357519C9EDCD}"/>
              </a:ext>
            </a:extLst>
          </p:cNvPr>
          <p:cNvGrpSpPr>
            <a:grpSpLocks/>
          </p:cNvGrpSpPr>
          <p:nvPr/>
        </p:nvGrpSpPr>
        <p:grpSpPr bwMode="auto">
          <a:xfrm>
            <a:off x="7783711" y="4929187"/>
            <a:ext cx="1000125" cy="1151930"/>
            <a:chOff x="0" y="0"/>
            <a:chExt cx="1422400" cy="1638300"/>
          </a:xfrm>
        </p:grpSpPr>
        <p:sp>
          <p:nvSpPr>
            <p:cNvPr id="34938" name="AutoShape 122">
              <a:extLst>
                <a:ext uri="{FF2B5EF4-FFF2-40B4-BE49-F238E27FC236}">
                  <a16:creationId xmlns:a16="http://schemas.microsoft.com/office/drawing/2014/main" id="{0AEAC79A-6305-4FBF-91F3-AC6ABAF0AFDD}"/>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006" name="Line 123">
              <a:extLst>
                <a:ext uri="{FF2B5EF4-FFF2-40B4-BE49-F238E27FC236}">
                  <a16:creationId xmlns:a16="http://schemas.microsoft.com/office/drawing/2014/main" id="{08ACB6BE-66C3-483F-84D4-EE8E2D6E957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07" name="Line 124">
              <a:extLst>
                <a:ext uri="{FF2B5EF4-FFF2-40B4-BE49-F238E27FC236}">
                  <a16:creationId xmlns:a16="http://schemas.microsoft.com/office/drawing/2014/main" id="{025FB197-7C08-439F-B090-BB3938777CF9}"/>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08" name="Line 125">
              <a:extLst>
                <a:ext uri="{FF2B5EF4-FFF2-40B4-BE49-F238E27FC236}">
                  <a16:creationId xmlns:a16="http://schemas.microsoft.com/office/drawing/2014/main" id="{D649DCB5-4E60-4AAF-A943-5C60B63DFA65}"/>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09" name="Line 126">
              <a:extLst>
                <a:ext uri="{FF2B5EF4-FFF2-40B4-BE49-F238E27FC236}">
                  <a16:creationId xmlns:a16="http://schemas.microsoft.com/office/drawing/2014/main" id="{9332FDB0-5526-430D-8F52-5FBDDCA85E47}"/>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10" name="Line 127">
              <a:extLst>
                <a:ext uri="{FF2B5EF4-FFF2-40B4-BE49-F238E27FC236}">
                  <a16:creationId xmlns:a16="http://schemas.microsoft.com/office/drawing/2014/main" id="{1121B69C-4DAD-4A7D-B7D9-7A99AC803352}"/>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11" name="Line 128">
              <a:extLst>
                <a:ext uri="{FF2B5EF4-FFF2-40B4-BE49-F238E27FC236}">
                  <a16:creationId xmlns:a16="http://schemas.microsoft.com/office/drawing/2014/main" id="{6BF85C0B-9989-4B66-B003-DD8E47339312}"/>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12" name="Line 129">
              <a:extLst>
                <a:ext uri="{FF2B5EF4-FFF2-40B4-BE49-F238E27FC236}">
                  <a16:creationId xmlns:a16="http://schemas.microsoft.com/office/drawing/2014/main" id="{64798A47-CA70-4589-97E3-FFA4EB72D7E9}"/>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13" name="Line 130">
              <a:extLst>
                <a:ext uri="{FF2B5EF4-FFF2-40B4-BE49-F238E27FC236}">
                  <a16:creationId xmlns:a16="http://schemas.microsoft.com/office/drawing/2014/main" id="{B3D6FAC3-5207-4184-ABCC-B6ED57224C0A}"/>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83" name="Group 131">
            <a:extLst>
              <a:ext uri="{FF2B5EF4-FFF2-40B4-BE49-F238E27FC236}">
                <a16:creationId xmlns:a16="http://schemas.microsoft.com/office/drawing/2014/main" id="{696C9D06-3CED-4E02-BA67-A9A77EF751B6}"/>
              </a:ext>
            </a:extLst>
          </p:cNvPr>
          <p:cNvGrpSpPr>
            <a:grpSpLocks/>
          </p:cNvGrpSpPr>
          <p:nvPr/>
        </p:nvGrpSpPr>
        <p:grpSpPr bwMode="auto">
          <a:xfrm>
            <a:off x="7873008" y="5018484"/>
            <a:ext cx="1000125" cy="1151930"/>
            <a:chOff x="0" y="0"/>
            <a:chExt cx="1422400" cy="1638300"/>
          </a:xfrm>
        </p:grpSpPr>
        <p:sp>
          <p:nvSpPr>
            <p:cNvPr id="34948" name="AutoShape 132">
              <a:extLst>
                <a:ext uri="{FF2B5EF4-FFF2-40B4-BE49-F238E27FC236}">
                  <a16:creationId xmlns:a16="http://schemas.microsoft.com/office/drawing/2014/main" id="{9A15C0B2-86AF-411D-9427-748E17013A27}"/>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997" name="Line 133">
              <a:extLst>
                <a:ext uri="{FF2B5EF4-FFF2-40B4-BE49-F238E27FC236}">
                  <a16:creationId xmlns:a16="http://schemas.microsoft.com/office/drawing/2014/main" id="{D42BB0F5-B38D-460F-BE7E-B858747047B1}"/>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98" name="Line 134">
              <a:extLst>
                <a:ext uri="{FF2B5EF4-FFF2-40B4-BE49-F238E27FC236}">
                  <a16:creationId xmlns:a16="http://schemas.microsoft.com/office/drawing/2014/main" id="{97E42B48-F94A-42A6-8890-C00D47E5792A}"/>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99" name="Line 135">
              <a:extLst>
                <a:ext uri="{FF2B5EF4-FFF2-40B4-BE49-F238E27FC236}">
                  <a16:creationId xmlns:a16="http://schemas.microsoft.com/office/drawing/2014/main" id="{819C5097-7DD8-474A-BCA7-EA9C1E58D6C5}"/>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00" name="Line 136">
              <a:extLst>
                <a:ext uri="{FF2B5EF4-FFF2-40B4-BE49-F238E27FC236}">
                  <a16:creationId xmlns:a16="http://schemas.microsoft.com/office/drawing/2014/main" id="{9427A4BF-B306-4F5C-AB1A-C5442BD3DC3A}"/>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01" name="Line 137">
              <a:extLst>
                <a:ext uri="{FF2B5EF4-FFF2-40B4-BE49-F238E27FC236}">
                  <a16:creationId xmlns:a16="http://schemas.microsoft.com/office/drawing/2014/main" id="{CE2336F0-84D4-4EEA-AD9A-B9AAB27791A1}"/>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02" name="Line 138">
              <a:extLst>
                <a:ext uri="{FF2B5EF4-FFF2-40B4-BE49-F238E27FC236}">
                  <a16:creationId xmlns:a16="http://schemas.microsoft.com/office/drawing/2014/main" id="{7F9C594D-499C-4786-8724-90516F0B207C}"/>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03" name="Line 139">
              <a:extLst>
                <a:ext uri="{FF2B5EF4-FFF2-40B4-BE49-F238E27FC236}">
                  <a16:creationId xmlns:a16="http://schemas.microsoft.com/office/drawing/2014/main" id="{CF9D3279-C19F-49BA-9E2F-8255BFD639AA}"/>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004" name="Line 140">
              <a:extLst>
                <a:ext uri="{FF2B5EF4-FFF2-40B4-BE49-F238E27FC236}">
                  <a16:creationId xmlns:a16="http://schemas.microsoft.com/office/drawing/2014/main" id="{EEF7A41F-CB3F-4F10-9A4B-21064231AA87}"/>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2784" name="Rectangle 141">
            <a:extLst>
              <a:ext uri="{FF2B5EF4-FFF2-40B4-BE49-F238E27FC236}">
                <a16:creationId xmlns:a16="http://schemas.microsoft.com/office/drawing/2014/main" id="{F8587C29-58E3-4D87-A6A1-9BEE49439028}"/>
              </a:ext>
            </a:extLst>
          </p:cNvPr>
          <p:cNvSpPr>
            <a:spLocks/>
          </p:cNvSpPr>
          <p:nvPr/>
        </p:nvSpPr>
        <p:spPr bwMode="auto">
          <a:xfrm>
            <a:off x="8690404" y="4988757"/>
            <a:ext cx="177935" cy="299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1477">
                <a:latin typeface="Geneva" charset="0"/>
                <a:ea typeface="Geneva" charset="0"/>
                <a:cs typeface="Geneva" charset="0"/>
                <a:sym typeface="Geneva" charset="0"/>
              </a:rPr>
              <a:t>1</a:t>
            </a:r>
          </a:p>
        </p:txBody>
      </p:sp>
      <p:grpSp>
        <p:nvGrpSpPr>
          <p:cNvPr id="32785" name="Group 142">
            <a:extLst>
              <a:ext uri="{FF2B5EF4-FFF2-40B4-BE49-F238E27FC236}">
                <a16:creationId xmlns:a16="http://schemas.microsoft.com/office/drawing/2014/main" id="{2B7EFBC1-56B9-46AF-8E8D-E4593ED50641}"/>
              </a:ext>
            </a:extLst>
          </p:cNvPr>
          <p:cNvGrpSpPr>
            <a:grpSpLocks/>
          </p:cNvGrpSpPr>
          <p:nvPr/>
        </p:nvGrpSpPr>
        <p:grpSpPr bwMode="auto">
          <a:xfrm>
            <a:off x="5167313" y="3857625"/>
            <a:ext cx="1000125" cy="1151930"/>
            <a:chOff x="0" y="0"/>
            <a:chExt cx="1422400" cy="1638300"/>
          </a:xfrm>
        </p:grpSpPr>
        <p:sp>
          <p:nvSpPr>
            <p:cNvPr id="34959" name="AutoShape 143">
              <a:extLst>
                <a:ext uri="{FF2B5EF4-FFF2-40B4-BE49-F238E27FC236}">
                  <a16:creationId xmlns:a16="http://schemas.microsoft.com/office/drawing/2014/main" id="{F02C91A5-48C0-475A-AC72-9AF40B131034}"/>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988" name="Line 144">
              <a:extLst>
                <a:ext uri="{FF2B5EF4-FFF2-40B4-BE49-F238E27FC236}">
                  <a16:creationId xmlns:a16="http://schemas.microsoft.com/office/drawing/2014/main" id="{3794BFDB-2967-4B04-ACCB-0E281CEBD97C}"/>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89" name="Line 145">
              <a:extLst>
                <a:ext uri="{FF2B5EF4-FFF2-40B4-BE49-F238E27FC236}">
                  <a16:creationId xmlns:a16="http://schemas.microsoft.com/office/drawing/2014/main" id="{0AB7F971-0B47-4350-8E4A-CE68338C5E4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90" name="Line 146">
              <a:extLst>
                <a:ext uri="{FF2B5EF4-FFF2-40B4-BE49-F238E27FC236}">
                  <a16:creationId xmlns:a16="http://schemas.microsoft.com/office/drawing/2014/main" id="{591D49E7-1099-4F5D-80EB-2A7FF8C69788}"/>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91" name="Line 147">
              <a:extLst>
                <a:ext uri="{FF2B5EF4-FFF2-40B4-BE49-F238E27FC236}">
                  <a16:creationId xmlns:a16="http://schemas.microsoft.com/office/drawing/2014/main" id="{EBCF3C3A-3190-44A5-B683-8F451DB51B8C}"/>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92" name="Line 148">
              <a:extLst>
                <a:ext uri="{FF2B5EF4-FFF2-40B4-BE49-F238E27FC236}">
                  <a16:creationId xmlns:a16="http://schemas.microsoft.com/office/drawing/2014/main" id="{8661F320-108C-4462-BE30-5A27276AA133}"/>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93" name="Line 149">
              <a:extLst>
                <a:ext uri="{FF2B5EF4-FFF2-40B4-BE49-F238E27FC236}">
                  <a16:creationId xmlns:a16="http://schemas.microsoft.com/office/drawing/2014/main" id="{437F2551-A562-4897-89CB-57473C5878A5}"/>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94" name="Line 150">
              <a:extLst>
                <a:ext uri="{FF2B5EF4-FFF2-40B4-BE49-F238E27FC236}">
                  <a16:creationId xmlns:a16="http://schemas.microsoft.com/office/drawing/2014/main" id="{0449AC00-DDFB-4157-86D0-2351B9E5B054}"/>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95" name="Line 151">
              <a:extLst>
                <a:ext uri="{FF2B5EF4-FFF2-40B4-BE49-F238E27FC236}">
                  <a16:creationId xmlns:a16="http://schemas.microsoft.com/office/drawing/2014/main" id="{458AEC1B-E89D-48DF-B6C8-BC8FE8D4EB03}"/>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86" name="Group 152">
            <a:extLst>
              <a:ext uri="{FF2B5EF4-FFF2-40B4-BE49-F238E27FC236}">
                <a16:creationId xmlns:a16="http://schemas.microsoft.com/office/drawing/2014/main" id="{1948E7C4-EB95-41AD-BAAD-42EE9E72E614}"/>
              </a:ext>
            </a:extLst>
          </p:cNvPr>
          <p:cNvGrpSpPr>
            <a:grpSpLocks/>
          </p:cNvGrpSpPr>
          <p:nvPr/>
        </p:nvGrpSpPr>
        <p:grpSpPr bwMode="auto">
          <a:xfrm>
            <a:off x="5256609" y="3946922"/>
            <a:ext cx="1000125" cy="1151930"/>
            <a:chOff x="0" y="0"/>
            <a:chExt cx="1422400" cy="1638300"/>
          </a:xfrm>
        </p:grpSpPr>
        <p:sp>
          <p:nvSpPr>
            <p:cNvPr id="34969" name="AutoShape 153">
              <a:extLst>
                <a:ext uri="{FF2B5EF4-FFF2-40B4-BE49-F238E27FC236}">
                  <a16:creationId xmlns:a16="http://schemas.microsoft.com/office/drawing/2014/main" id="{C9CC8FB5-7C02-44CE-BEBC-1434CF4B5DFC}"/>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979" name="Line 154">
              <a:extLst>
                <a:ext uri="{FF2B5EF4-FFF2-40B4-BE49-F238E27FC236}">
                  <a16:creationId xmlns:a16="http://schemas.microsoft.com/office/drawing/2014/main" id="{45920390-0C99-4E42-AE7F-8420DA188722}"/>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80" name="Line 155">
              <a:extLst>
                <a:ext uri="{FF2B5EF4-FFF2-40B4-BE49-F238E27FC236}">
                  <a16:creationId xmlns:a16="http://schemas.microsoft.com/office/drawing/2014/main" id="{A30F699A-B018-41B1-AEEB-E03B6478A25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81" name="Line 156">
              <a:extLst>
                <a:ext uri="{FF2B5EF4-FFF2-40B4-BE49-F238E27FC236}">
                  <a16:creationId xmlns:a16="http://schemas.microsoft.com/office/drawing/2014/main" id="{8AB1F7B1-7642-40C8-8391-DAB2404C25E7}"/>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82" name="Line 157">
              <a:extLst>
                <a:ext uri="{FF2B5EF4-FFF2-40B4-BE49-F238E27FC236}">
                  <a16:creationId xmlns:a16="http://schemas.microsoft.com/office/drawing/2014/main" id="{95F55026-1EDA-462C-B4A8-9043489EF550}"/>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83" name="Line 158">
              <a:extLst>
                <a:ext uri="{FF2B5EF4-FFF2-40B4-BE49-F238E27FC236}">
                  <a16:creationId xmlns:a16="http://schemas.microsoft.com/office/drawing/2014/main" id="{B7D45FC8-4D00-4D4E-AD9E-8F020ABEA990}"/>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84" name="Line 159">
              <a:extLst>
                <a:ext uri="{FF2B5EF4-FFF2-40B4-BE49-F238E27FC236}">
                  <a16:creationId xmlns:a16="http://schemas.microsoft.com/office/drawing/2014/main" id="{A6C2C8D3-437F-4E6B-9F61-7A0FDB7D511A}"/>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85" name="Line 160">
              <a:extLst>
                <a:ext uri="{FF2B5EF4-FFF2-40B4-BE49-F238E27FC236}">
                  <a16:creationId xmlns:a16="http://schemas.microsoft.com/office/drawing/2014/main" id="{8180FB99-A54B-4244-ADB2-13175CEA5D80}"/>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86" name="Line 161">
              <a:extLst>
                <a:ext uri="{FF2B5EF4-FFF2-40B4-BE49-F238E27FC236}">
                  <a16:creationId xmlns:a16="http://schemas.microsoft.com/office/drawing/2014/main" id="{7F0FD7C8-6AC6-49AC-9C96-E6BA93F0ED2C}"/>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87" name="Group 162">
            <a:extLst>
              <a:ext uri="{FF2B5EF4-FFF2-40B4-BE49-F238E27FC236}">
                <a16:creationId xmlns:a16="http://schemas.microsoft.com/office/drawing/2014/main" id="{FE8EBE64-B632-4AEA-955D-47B3C284524F}"/>
              </a:ext>
            </a:extLst>
          </p:cNvPr>
          <p:cNvGrpSpPr>
            <a:grpSpLocks/>
          </p:cNvGrpSpPr>
          <p:nvPr/>
        </p:nvGrpSpPr>
        <p:grpSpPr bwMode="auto">
          <a:xfrm>
            <a:off x="5345906" y="4036219"/>
            <a:ext cx="1000125" cy="1151930"/>
            <a:chOff x="0" y="0"/>
            <a:chExt cx="1422400" cy="1638300"/>
          </a:xfrm>
        </p:grpSpPr>
        <p:sp>
          <p:nvSpPr>
            <p:cNvPr id="34979" name="AutoShape 163">
              <a:extLst>
                <a:ext uri="{FF2B5EF4-FFF2-40B4-BE49-F238E27FC236}">
                  <a16:creationId xmlns:a16="http://schemas.microsoft.com/office/drawing/2014/main" id="{C1C97F5C-6D72-44AE-8ECF-CA04B197E818}"/>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970" name="Line 164">
              <a:extLst>
                <a:ext uri="{FF2B5EF4-FFF2-40B4-BE49-F238E27FC236}">
                  <a16:creationId xmlns:a16="http://schemas.microsoft.com/office/drawing/2014/main" id="{222CEF17-A2D7-4CA5-84B0-5B2DF88301BF}"/>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71" name="Line 165">
              <a:extLst>
                <a:ext uri="{FF2B5EF4-FFF2-40B4-BE49-F238E27FC236}">
                  <a16:creationId xmlns:a16="http://schemas.microsoft.com/office/drawing/2014/main" id="{3EE969D8-FE6E-4215-9958-ADE12B0A8B77}"/>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72" name="Line 166">
              <a:extLst>
                <a:ext uri="{FF2B5EF4-FFF2-40B4-BE49-F238E27FC236}">
                  <a16:creationId xmlns:a16="http://schemas.microsoft.com/office/drawing/2014/main" id="{4B246FDD-0C3A-4C92-89E9-EB24F7174A48}"/>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73" name="Line 167">
              <a:extLst>
                <a:ext uri="{FF2B5EF4-FFF2-40B4-BE49-F238E27FC236}">
                  <a16:creationId xmlns:a16="http://schemas.microsoft.com/office/drawing/2014/main" id="{7E68265E-3279-4F73-B851-5D5FEFF757EF}"/>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74" name="Line 168">
              <a:extLst>
                <a:ext uri="{FF2B5EF4-FFF2-40B4-BE49-F238E27FC236}">
                  <a16:creationId xmlns:a16="http://schemas.microsoft.com/office/drawing/2014/main" id="{DE251CF7-9033-480E-83C2-FCB7B078613E}"/>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75" name="Line 169">
              <a:extLst>
                <a:ext uri="{FF2B5EF4-FFF2-40B4-BE49-F238E27FC236}">
                  <a16:creationId xmlns:a16="http://schemas.microsoft.com/office/drawing/2014/main" id="{308D08E9-C905-4F09-906C-207636B9C8C2}"/>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76" name="Line 170">
              <a:extLst>
                <a:ext uri="{FF2B5EF4-FFF2-40B4-BE49-F238E27FC236}">
                  <a16:creationId xmlns:a16="http://schemas.microsoft.com/office/drawing/2014/main" id="{B01E05B2-43BB-4A97-AACE-A1183603238C}"/>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77" name="Line 171">
              <a:extLst>
                <a:ext uri="{FF2B5EF4-FFF2-40B4-BE49-F238E27FC236}">
                  <a16:creationId xmlns:a16="http://schemas.microsoft.com/office/drawing/2014/main" id="{D1DE3A7F-1AA6-436D-BAEE-445412EC72D1}"/>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88" name="Group 172">
            <a:extLst>
              <a:ext uri="{FF2B5EF4-FFF2-40B4-BE49-F238E27FC236}">
                <a16:creationId xmlns:a16="http://schemas.microsoft.com/office/drawing/2014/main" id="{2599A176-EDCE-454C-BA76-1A92F3CC8E65}"/>
              </a:ext>
            </a:extLst>
          </p:cNvPr>
          <p:cNvGrpSpPr>
            <a:grpSpLocks/>
          </p:cNvGrpSpPr>
          <p:nvPr/>
        </p:nvGrpSpPr>
        <p:grpSpPr bwMode="auto">
          <a:xfrm>
            <a:off x="5435203" y="4125515"/>
            <a:ext cx="1000125" cy="1151930"/>
            <a:chOff x="0" y="0"/>
            <a:chExt cx="1422400" cy="1638300"/>
          </a:xfrm>
        </p:grpSpPr>
        <p:sp>
          <p:nvSpPr>
            <p:cNvPr id="34989" name="AutoShape 173">
              <a:extLst>
                <a:ext uri="{FF2B5EF4-FFF2-40B4-BE49-F238E27FC236}">
                  <a16:creationId xmlns:a16="http://schemas.microsoft.com/office/drawing/2014/main" id="{36639B58-14FC-4AF1-AE23-BD0CA48C55BB}"/>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961" name="Line 174">
              <a:extLst>
                <a:ext uri="{FF2B5EF4-FFF2-40B4-BE49-F238E27FC236}">
                  <a16:creationId xmlns:a16="http://schemas.microsoft.com/office/drawing/2014/main" id="{C43FC20D-98D6-4F05-9B83-9ACBF9372E4B}"/>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62" name="Line 175">
              <a:extLst>
                <a:ext uri="{FF2B5EF4-FFF2-40B4-BE49-F238E27FC236}">
                  <a16:creationId xmlns:a16="http://schemas.microsoft.com/office/drawing/2014/main" id="{0DB15508-D061-4FE2-8B83-F5704110D063}"/>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63" name="Line 176">
              <a:extLst>
                <a:ext uri="{FF2B5EF4-FFF2-40B4-BE49-F238E27FC236}">
                  <a16:creationId xmlns:a16="http://schemas.microsoft.com/office/drawing/2014/main" id="{8B1305EB-BC4D-49C3-9A4A-D3A2F1E885E7}"/>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64" name="Line 177">
              <a:extLst>
                <a:ext uri="{FF2B5EF4-FFF2-40B4-BE49-F238E27FC236}">
                  <a16:creationId xmlns:a16="http://schemas.microsoft.com/office/drawing/2014/main" id="{37E4B51E-39FB-4B14-9C07-1086B2F4E994}"/>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65" name="Line 178">
              <a:extLst>
                <a:ext uri="{FF2B5EF4-FFF2-40B4-BE49-F238E27FC236}">
                  <a16:creationId xmlns:a16="http://schemas.microsoft.com/office/drawing/2014/main" id="{0F830850-71D6-4132-9BA9-E15BA42E5206}"/>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66" name="Line 179">
              <a:extLst>
                <a:ext uri="{FF2B5EF4-FFF2-40B4-BE49-F238E27FC236}">
                  <a16:creationId xmlns:a16="http://schemas.microsoft.com/office/drawing/2014/main" id="{3779F83E-3FFA-4561-8106-BEC0F612ED7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67" name="Line 180">
              <a:extLst>
                <a:ext uri="{FF2B5EF4-FFF2-40B4-BE49-F238E27FC236}">
                  <a16:creationId xmlns:a16="http://schemas.microsoft.com/office/drawing/2014/main" id="{317D3679-9626-4B30-9AEC-5A643D794871}"/>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68" name="Line 181">
              <a:extLst>
                <a:ext uri="{FF2B5EF4-FFF2-40B4-BE49-F238E27FC236}">
                  <a16:creationId xmlns:a16="http://schemas.microsoft.com/office/drawing/2014/main" id="{E67682BE-5D15-407F-89C2-88BD8A65E2B2}"/>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89" name="Group 182">
            <a:extLst>
              <a:ext uri="{FF2B5EF4-FFF2-40B4-BE49-F238E27FC236}">
                <a16:creationId xmlns:a16="http://schemas.microsoft.com/office/drawing/2014/main" id="{A17A2906-A9AB-4F35-9A2A-D0EB83C6E708}"/>
              </a:ext>
            </a:extLst>
          </p:cNvPr>
          <p:cNvGrpSpPr>
            <a:grpSpLocks/>
          </p:cNvGrpSpPr>
          <p:nvPr/>
        </p:nvGrpSpPr>
        <p:grpSpPr bwMode="auto">
          <a:xfrm>
            <a:off x="5524500" y="4214812"/>
            <a:ext cx="1000125" cy="1151930"/>
            <a:chOff x="0" y="0"/>
            <a:chExt cx="1422400" cy="1638300"/>
          </a:xfrm>
        </p:grpSpPr>
        <p:sp>
          <p:nvSpPr>
            <p:cNvPr id="34999" name="AutoShape 183">
              <a:extLst>
                <a:ext uri="{FF2B5EF4-FFF2-40B4-BE49-F238E27FC236}">
                  <a16:creationId xmlns:a16="http://schemas.microsoft.com/office/drawing/2014/main" id="{B5BC4960-775E-4E4D-8B8D-BD47927DABF7}"/>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952" name="Line 184">
              <a:extLst>
                <a:ext uri="{FF2B5EF4-FFF2-40B4-BE49-F238E27FC236}">
                  <a16:creationId xmlns:a16="http://schemas.microsoft.com/office/drawing/2014/main" id="{3E1BD5DB-A477-4105-8985-EAF71DACFC45}"/>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53" name="Line 185">
              <a:extLst>
                <a:ext uri="{FF2B5EF4-FFF2-40B4-BE49-F238E27FC236}">
                  <a16:creationId xmlns:a16="http://schemas.microsoft.com/office/drawing/2014/main" id="{C053904B-3B5E-4825-B345-F5C0BB53EE07}"/>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54" name="Line 186">
              <a:extLst>
                <a:ext uri="{FF2B5EF4-FFF2-40B4-BE49-F238E27FC236}">
                  <a16:creationId xmlns:a16="http://schemas.microsoft.com/office/drawing/2014/main" id="{D793E1AD-5214-4BB8-B72B-40B291B630E4}"/>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55" name="Line 187">
              <a:extLst>
                <a:ext uri="{FF2B5EF4-FFF2-40B4-BE49-F238E27FC236}">
                  <a16:creationId xmlns:a16="http://schemas.microsoft.com/office/drawing/2014/main" id="{FC2779CD-5F9A-4858-9C2F-962CB60364B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56" name="Line 188">
              <a:extLst>
                <a:ext uri="{FF2B5EF4-FFF2-40B4-BE49-F238E27FC236}">
                  <a16:creationId xmlns:a16="http://schemas.microsoft.com/office/drawing/2014/main" id="{0FA2A947-0AA5-4CF5-93DA-E7CD5CB9040B}"/>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57" name="Line 189">
              <a:extLst>
                <a:ext uri="{FF2B5EF4-FFF2-40B4-BE49-F238E27FC236}">
                  <a16:creationId xmlns:a16="http://schemas.microsoft.com/office/drawing/2014/main" id="{13A1A529-1B11-45D9-9201-1FC8E69EF527}"/>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58" name="Line 190">
              <a:extLst>
                <a:ext uri="{FF2B5EF4-FFF2-40B4-BE49-F238E27FC236}">
                  <a16:creationId xmlns:a16="http://schemas.microsoft.com/office/drawing/2014/main" id="{8E4AB0BA-53BC-4B43-AA18-CE70CD51E922}"/>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59" name="Line 191">
              <a:extLst>
                <a:ext uri="{FF2B5EF4-FFF2-40B4-BE49-F238E27FC236}">
                  <a16:creationId xmlns:a16="http://schemas.microsoft.com/office/drawing/2014/main" id="{441B66E5-8C74-4BAC-B44E-A5643038D21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90" name="Group 192">
            <a:extLst>
              <a:ext uri="{FF2B5EF4-FFF2-40B4-BE49-F238E27FC236}">
                <a16:creationId xmlns:a16="http://schemas.microsoft.com/office/drawing/2014/main" id="{FAB4F1B4-B5BF-4B12-8CFE-A16AAC1D350D}"/>
              </a:ext>
            </a:extLst>
          </p:cNvPr>
          <p:cNvGrpSpPr>
            <a:grpSpLocks/>
          </p:cNvGrpSpPr>
          <p:nvPr/>
        </p:nvGrpSpPr>
        <p:grpSpPr bwMode="auto">
          <a:xfrm>
            <a:off x="5613797" y="4304109"/>
            <a:ext cx="1000125" cy="1151930"/>
            <a:chOff x="0" y="0"/>
            <a:chExt cx="1422400" cy="1638300"/>
          </a:xfrm>
        </p:grpSpPr>
        <p:sp>
          <p:nvSpPr>
            <p:cNvPr id="35009" name="AutoShape 193">
              <a:extLst>
                <a:ext uri="{FF2B5EF4-FFF2-40B4-BE49-F238E27FC236}">
                  <a16:creationId xmlns:a16="http://schemas.microsoft.com/office/drawing/2014/main" id="{3EA92B3E-8493-4203-B7CB-00312C5E1A68}"/>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943" name="Line 194">
              <a:extLst>
                <a:ext uri="{FF2B5EF4-FFF2-40B4-BE49-F238E27FC236}">
                  <a16:creationId xmlns:a16="http://schemas.microsoft.com/office/drawing/2014/main" id="{C444D8B6-5784-498F-B323-001C31A63C1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44" name="Line 195">
              <a:extLst>
                <a:ext uri="{FF2B5EF4-FFF2-40B4-BE49-F238E27FC236}">
                  <a16:creationId xmlns:a16="http://schemas.microsoft.com/office/drawing/2014/main" id="{4DAA8E78-E936-49DE-840D-5A8A3DD9A0FD}"/>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45" name="Line 196">
              <a:extLst>
                <a:ext uri="{FF2B5EF4-FFF2-40B4-BE49-F238E27FC236}">
                  <a16:creationId xmlns:a16="http://schemas.microsoft.com/office/drawing/2014/main" id="{FBE958FA-572C-42E1-84D6-C6B1FEC0C2EC}"/>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46" name="Line 197">
              <a:extLst>
                <a:ext uri="{FF2B5EF4-FFF2-40B4-BE49-F238E27FC236}">
                  <a16:creationId xmlns:a16="http://schemas.microsoft.com/office/drawing/2014/main" id="{1F41C7A2-1D50-45A4-AB05-8C31D2967B30}"/>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47" name="Line 198">
              <a:extLst>
                <a:ext uri="{FF2B5EF4-FFF2-40B4-BE49-F238E27FC236}">
                  <a16:creationId xmlns:a16="http://schemas.microsoft.com/office/drawing/2014/main" id="{CF1A1393-A5D3-4FAA-AF1A-4817B1D1C3DF}"/>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48" name="Line 199">
              <a:extLst>
                <a:ext uri="{FF2B5EF4-FFF2-40B4-BE49-F238E27FC236}">
                  <a16:creationId xmlns:a16="http://schemas.microsoft.com/office/drawing/2014/main" id="{247EDE04-7158-4F35-B110-E52001FA7EA9}"/>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49" name="Line 200">
              <a:extLst>
                <a:ext uri="{FF2B5EF4-FFF2-40B4-BE49-F238E27FC236}">
                  <a16:creationId xmlns:a16="http://schemas.microsoft.com/office/drawing/2014/main" id="{89ED12F8-9155-4BF7-9BFA-2684643BC6DC}"/>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50" name="Line 201">
              <a:extLst>
                <a:ext uri="{FF2B5EF4-FFF2-40B4-BE49-F238E27FC236}">
                  <a16:creationId xmlns:a16="http://schemas.microsoft.com/office/drawing/2014/main" id="{AF8D6B28-0125-4B9C-BC84-4DC60565C2D0}"/>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91" name="Group 202">
            <a:extLst>
              <a:ext uri="{FF2B5EF4-FFF2-40B4-BE49-F238E27FC236}">
                <a16:creationId xmlns:a16="http://schemas.microsoft.com/office/drawing/2014/main" id="{EE8C45A6-AE5B-443B-A2B5-FD45D638A38E}"/>
              </a:ext>
            </a:extLst>
          </p:cNvPr>
          <p:cNvGrpSpPr>
            <a:grpSpLocks/>
          </p:cNvGrpSpPr>
          <p:nvPr/>
        </p:nvGrpSpPr>
        <p:grpSpPr bwMode="auto">
          <a:xfrm>
            <a:off x="5703094" y="4393406"/>
            <a:ext cx="1000125" cy="1151930"/>
            <a:chOff x="0" y="0"/>
            <a:chExt cx="1422400" cy="1638300"/>
          </a:xfrm>
        </p:grpSpPr>
        <p:sp>
          <p:nvSpPr>
            <p:cNvPr id="35019" name="AutoShape 203">
              <a:extLst>
                <a:ext uri="{FF2B5EF4-FFF2-40B4-BE49-F238E27FC236}">
                  <a16:creationId xmlns:a16="http://schemas.microsoft.com/office/drawing/2014/main" id="{20A679B6-1CAF-4360-8C22-DCFFA2F0AF10}"/>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934" name="Line 204">
              <a:extLst>
                <a:ext uri="{FF2B5EF4-FFF2-40B4-BE49-F238E27FC236}">
                  <a16:creationId xmlns:a16="http://schemas.microsoft.com/office/drawing/2014/main" id="{226C9F88-7525-45DF-937B-A75784E26AC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35" name="Line 205">
              <a:extLst>
                <a:ext uri="{FF2B5EF4-FFF2-40B4-BE49-F238E27FC236}">
                  <a16:creationId xmlns:a16="http://schemas.microsoft.com/office/drawing/2014/main" id="{376A50A2-5E83-46CD-9467-886B6605C6F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36" name="Line 206">
              <a:extLst>
                <a:ext uri="{FF2B5EF4-FFF2-40B4-BE49-F238E27FC236}">
                  <a16:creationId xmlns:a16="http://schemas.microsoft.com/office/drawing/2014/main" id="{B53E7FC0-57D6-43F1-B7EC-F0C0BBFD7340}"/>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37" name="Line 207">
              <a:extLst>
                <a:ext uri="{FF2B5EF4-FFF2-40B4-BE49-F238E27FC236}">
                  <a16:creationId xmlns:a16="http://schemas.microsoft.com/office/drawing/2014/main" id="{DEDB1918-E9A5-47E4-BD20-FA73FDD8DED2}"/>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38" name="Line 208">
              <a:extLst>
                <a:ext uri="{FF2B5EF4-FFF2-40B4-BE49-F238E27FC236}">
                  <a16:creationId xmlns:a16="http://schemas.microsoft.com/office/drawing/2014/main" id="{4F9DD344-23C7-4941-A612-D0B4930E0E11}"/>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39" name="Line 209">
              <a:extLst>
                <a:ext uri="{FF2B5EF4-FFF2-40B4-BE49-F238E27FC236}">
                  <a16:creationId xmlns:a16="http://schemas.microsoft.com/office/drawing/2014/main" id="{1A6A4862-670E-4716-B15A-ACD4BB3AB65D}"/>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40" name="Line 210">
              <a:extLst>
                <a:ext uri="{FF2B5EF4-FFF2-40B4-BE49-F238E27FC236}">
                  <a16:creationId xmlns:a16="http://schemas.microsoft.com/office/drawing/2014/main" id="{6C0C01A5-987B-4A3E-81DF-F6620EBD7DDC}"/>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41" name="Line 211">
              <a:extLst>
                <a:ext uri="{FF2B5EF4-FFF2-40B4-BE49-F238E27FC236}">
                  <a16:creationId xmlns:a16="http://schemas.microsoft.com/office/drawing/2014/main" id="{3F5CAD20-C97B-4C97-8879-23B717F09BAC}"/>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92" name="Group 212">
            <a:extLst>
              <a:ext uri="{FF2B5EF4-FFF2-40B4-BE49-F238E27FC236}">
                <a16:creationId xmlns:a16="http://schemas.microsoft.com/office/drawing/2014/main" id="{3D083477-ADEE-4895-BFE9-E644C804E8CA}"/>
              </a:ext>
            </a:extLst>
          </p:cNvPr>
          <p:cNvGrpSpPr>
            <a:grpSpLocks/>
          </p:cNvGrpSpPr>
          <p:nvPr/>
        </p:nvGrpSpPr>
        <p:grpSpPr bwMode="auto">
          <a:xfrm>
            <a:off x="5792391" y="4482703"/>
            <a:ext cx="1000125" cy="1151930"/>
            <a:chOff x="0" y="0"/>
            <a:chExt cx="1422400" cy="1638300"/>
          </a:xfrm>
        </p:grpSpPr>
        <p:sp>
          <p:nvSpPr>
            <p:cNvPr id="35029" name="AutoShape 213">
              <a:extLst>
                <a:ext uri="{FF2B5EF4-FFF2-40B4-BE49-F238E27FC236}">
                  <a16:creationId xmlns:a16="http://schemas.microsoft.com/office/drawing/2014/main" id="{D181BC62-4A58-4704-896A-6533243939C5}"/>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925" name="Line 214">
              <a:extLst>
                <a:ext uri="{FF2B5EF4-FFF2-40B4-BE49-F238E27FC236}">
                  <a16:creationId xmlns:a16="http://schemas.microsoft.com/office/drawing/2014/main" id="{EA0CB35B-BF78-4D8D-A61C-7775D775AF3B}"/>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26" name="Line 215">
              <a:extLst>
                <a:ext uri="{FF2B5EF4-FFF2-40B4-BE49-F238E27FC236}">
                  <a16:creationId xmlns:a16="http://schemas.microsoft.com/office/drawing/2014/main" id="{0BF224B6-C535-423A-AEF0-B2FADF4F4A90}"/>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27" name="Line 216">
              <a:extLst>
                <a:ext uri="{FF2B5EF4-FFF2-40B4-BE49-F238E27FC236}">
                  <a16:creationId xmlns:a16="http://schemas.microsoft.com/office/drawing/2014/main" id="{AB28C1E3-8FDC-41C3-9625-8F8CB7C98D6B}"/>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28" name="Line 217">
              <a:extLst>
                <a:ext uri="{FF2B5EF4-FFF2-40B4-BE49-F238E27FC236}">
                  <a16:creationId xmlns:a16="http://schemas.microsoft.com/office/drawing/2014/main" id="{58506C94-65ED-42FC-B15F-EED9D939AEAA}"/>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29" name="Line 218">
              <a:extLst>
                <a:ext uri="{FF2B5EF4-FFF2-40B4-BE49-F238E27FC236}">
                  <a16:creationId xmlns:a16="http://schemas.microsoft.com/office/drawing/2014/main" id="{B4DFA761-6185-4DE1-8EA4-1890608B7085}"/>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30" name="Line 219">
              <a:extLst>
                <a:ext uri="{FF2B5EF4-FFF2-40B4-BE49-F238E27FC236}">
                  <a16:creationId xmlns:a16="http://schemas.microsoft.com/office/drawing/2014/main" id="{85FD21B7-C36E-4050-BFF1-BD4137CECD28}"/>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31" name="Line 220">
              <a:extLst>
                <a:ext uri="{FF2B5EF4-FFF2-40B4-BE49-F238E27FC236}">
                  <a16:creationId xmlns:a16="http://schemas.microsoft.com/office/drawing/2014/main" id="{D4B1EC70-3F8C-4DA1-8D5B-0900D614284E}"/>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32" name="Line 221">
              <a:extLst>
                <a:ext uri="{FF2B5EF4-FFF2-40B4-BE49-F238E27FC236}">
                  <a16:creationId xmlns:a16="http://schemas.microsoft.com/office/drawing/2014/main" id="{FFE3A37D-4E9E-4214-831A-595FEBB6A1FA}"/>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93" name="Group 222">
            <a:extLst>
              <a:ext uri="{FF2B5EF4-FFF2-40B4-BE49-F238E27FC236}">
                <a16:creationId xmlns:a16="http://schemas.microsoft.com/office/drawing/2014/main" id="{4E42AB99-9BA1-4B8E-8430-D72A18C4B2EC}"/>
              </a:ext>
            </a:extLst>
          </p:cNvPr>
          <p:cNvGrpSpPr>
            <a:grpSpLocks/>
          </p:cNvGrpSpPr>
          <p:nvPr/>
        </p:nvGrpSpPr>
        <p:grpSpPr bwMode="auto">
          <a:xfrm>
            <a:off x="5881688" y="4572000"/>
            <a:ext cx="1000125" cy="1151930"/>
            <a:chOff x="0" y="0"/>
            <a:chExt cx="1422400" cy="1638300"/>
          </a:xfrm>
        </p:grpSpPr>
        <p:sp>
          <p:nvSpPr>
            <p:cNvPr id="35039" name="AutoShape 223">
              <a:extLst>
                <a:ext uri="{FF2B5EF4-FFF2-40B4-BE49-F238E27FC236}">
                  <a16:creationId xmlns:a16="http://schemas.microsoft.com/office/drawing/2014/main" id="{96456E57-EB26-4519-8D58-259E16997172}"/>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916" name="Line 224">
              <a:extLst>
                <a:ext uri="{FF2B5EF4-FFF2-40B4-BE49-F238E27FC236}">
                  <a16:creationId xmlns:a16="http://schemas.microsoft.com/office/drawing/2014/main" id="{52F21011-693A-4A85-8782-B263C04C9383}"/>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17" name="Line 225">
              <a:extLst>
                <a:ext uri="{FF2B5EF4-FFF2-40B4-BE49-F238E27FC236}">
                  <a16:creationId xmlns:a16="http://schemas.microsoft.com/office/drawing/2014/main" id="{2BD75AE0-3F39-4A15-8532-1B95BDD8FCF3}"/>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18" name="Line 226">
              <a:extLst>
                <a:ext uri="{FF2B5EF4-FFF2-40B4-BE49-F238E27FC236}">
                  <a16:creationId xmlns:a16="http://schemas.microsoft.com/office/drawing/2014/main" id="{AFAA6855-B9A3-4843-BC5F-6981498651DC}"/>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19" name="Line 227">
              <a:extLst>
                <a:ext uri="{FF2B5EF4-FFF2-40B4-BE49-F238E27FC236}">
                  <a16:creationId xmlns:a16="http://schemas.microsoft.com/office/drawing/2014/main" id="{56EB27AA-7ED7-4EBA-8CA1-64741E1F7426}"/>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20" name="Line 228">
              <a:extLst>
                <a:ext uri="{FF2B5EF4-FFF2-40B4-BE49-F238E27FC236}">
                  <a16:creationId xmlns:a16="http://schemas.microsoft.com/office/drawing/2014/main" id="{F38180C9-E937-4EAC-996E-618EC737E1F5}"/>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21" name="Line 229">
              <a:extLst>
                <a:ext uri="{FF2B5EF4-FFF2-40B4-BE49-F238E27FC236}">
                  <a16:creationId xmlns:a16="http://schemas.microsoft.com/office/drawing/2014/main" id="{EFB1AD47-EAD6-49DE-9F7E-D07EB2318B7E}"/>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22" name="Line 230">
              <a:extLst>
                <a:ext uri="{FF2B5EF4-FFF2-40B4-BE49-F238E27FC236}">
                  <a16:creationId xmlns:a16="http://schemas.microsoft.com/office/drawing/2014/main" id="{2E469D6A-E85A-4D91-A734-E71F21A847FD}"/>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23" name="Line 231">
              <a:extLst>
                <a:ext uri="{FF2B5EF4-FFF2-40B4-BE49-F238E27FC236}">
                  <a16:creationId xmlns:a16="http://schemas.microsoft.com/office/drawing/2014/main" id="{60E9A618-6955-47FF-9165-BDA67ECE4EB1}"/>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94" name="Group 232">
            <a:extLst>
              <a:ext uri="{FF2B5EF4-FFF2-40B4-BE49-F238E27FC236}">
                <a16:creationId xmlns:a16="http://schemas.microsoft.com/office/drawing/2014/main" id="{D9780CC5-52C1-403E-A8F3-DCBEDA842305}"/>
              </a:ext>
            </a:extLst>
          </p:cNvPr>
          <p:cNvGrpSpPr>
            <a:grpSpLocks/>
          </p:cNvGrpSpPr>
          <p:nvPr/>
        </p:nvGrpSpPr>
        <p:grpSpPr bwMode="auto">
          <a:xfrm>
            <a:off x="5970984" y="4661297"/>
            <a:ext cx="1000125" cy="1151930"/>
            <a:chOff x="0" y="0"/>
            <a:chExt cx="1422400" cy="1638300"/>
          </a:xfrm>
        </p:grpSpPr>
        <p:sp>
          <p:nvSpPr>
            <p:cNvPr id="35049" name="AutoShape 233">
              <a:extLst>
                <a:ext uri="{FF2B5EF4-FFF2-40B4-BE49-F238E27FC236}">
                  <a16:creationId xmlns:a16="http://schemas.microsoft.com/office/drawing/2014/main" id="{264AB2FE-D7A2-4B8D-A6DD-A89D8AE0D1B2}"/>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907" name="Line 234">
              <a:extLst>
                <a:ext uri="{FF2B5EF4-FFF2-40B4-BE49-F238E27FC236}">
                  <a16:creationId xmlns:a16="http://schemas.microsoft.com/office/drawing/2014/main" id="{29A97B44-BF49-4D63-ACE3-EE39D24E68FA}"/>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08" name="Line 235">
              <a:extLst>
                <a:ext uri="{FF2B5EF4-FFF2-40B4-BE49-F238E27FC236}">
                  <a16:creationId xmlns:a16="http://schemas.microsoft.com/office/drawing/2014/main" id="{A77D8401-13B7-4B6A-9C48-970A01614B0A}"/>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09" name="Line 236">
              <a:extLst>
                <a:ext uri="{FF2B5EF4-FFF2-40B4-BE49-F238E27FC236}">
                  <a16:creationId xmlns:a16="http://schemas.microsoft.com/office/drawing/2014/main" id="{7EE32FBD-06D8-441A-994B-E23D179E2763}"/>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10" name="Line 237">
              <a:extLst>
                <a:ext uri="{FF2B5EF4-FFF2-40B4-BE49-F238E27FC236}">
                  <a16:creationId xmlns:a16="http://schemas.microsoft.com/office/drawing/2014/main" id="{C4CB519B-235C-4F76-9668-D807AB84146D}"/>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11" name="Line 238">
              <a:extLst>
                <a:ext uri="{FF2B5EF4-FFF2-40B4-BE49-F238E27FC236}">
                  <a16:creationId xmlns:a16="http://schemas.microsoft.com/office/drawing/2014/main" id="{9FAE7E6D-5F5C-40E4-B418-F8228DD1598A}"/>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12" name="Line 239">
              <a:extLst>
                <a:ext uri="{FF2B5EF4-FFF2-40B4-BE49-F238E27FC236}">
                  <a16:creationId xmlns:a16="http://schemas.microsoft.com/office/drawing/2014/main" id="{35F40BD2-B747-49E2-965F-0AED2491ABB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13" name="Line 240">
              <a:extLst>
                <a:ext uri="{FF2B5EF4-FFF2-40B4-BE49-F238E27FC236}">
                  <a16:creationId xmlns:a16="http://schemas.microsoft.com/office/drawing/2014/main" id="{D703A4F0-E7D7-4827-ADCE-7495357253F4}"/>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14" name="Line 241">
              <a:extLst>
                <a:ext uri="{FF2B5EF4-FFF2-40B4-BE49-F238E27FC236}">
                  <a16:creationId xmlns:a16="http://schemas.microsoft.com/office/drawing/2014/main" id="{452CE01E-3F46-4CBA-A269-674367479E2F}"/>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95" name="Group 242">
            <a:extLst>
              <a:ext uri="{FF2B5EF4-FFF2-40B4-BE49-F238E27FC236}">
                <a16:creationId xmlns:a16="http://schemas.microsoft.com/office/drawing/2014/main" id="{9247820C-0A65-4F74-96F6-07523DEB58AE}"/>
              </a:ext>
            </a:extLst>
          </p:cNvPr>
          <p:cNvGrpSpPr>
            <a:grpSpLocks/>
          </p:cNvGrpSpPr>
          <p:nvPr/>
        </p:nvGrpSpPr>
        <p:grpSpPr bwMode="auto">
          <a:xfrm>
            <a:off x="6060281" y="4750594"/>
            <a:ext cx="1000125" cy="1151930"/>
            <a:chOff x="0" y="0"/>
            <a:chExt cx="1422400" cy="1638300"/>
          </a:xfrm>
        </p:grpSpPr>
        <p:sp>
          <p:nvSpPr>
            <p:cNvPr id="35059" name="AutoShape 243">
              <a:extLst>
                <a:ext uri="{FF2B5EF4-FFF2-40B4-BE49-F238E27FC236}">
                  <a16:creationId xmlns:a16="http://schemas.microsoft.com/office/drawing/2014/main" id="{D5A501A1-1D83-4A9A-B5DD-8B166C1F127E}"/>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898" name="Line 244">
              <a:extLst>
                <a:ext uri="{FF2B5EF4-FFF2-40B4-BE49-F238E27FC236}">
                  <a16:creationId xmlns:a16="http://schemas.microsoft.com/office/drawing/2014/main" id="{99DA78F3-D467-4392-B0FB-BDEFAE7FD508}"/>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99" name="Line 245">
              <a:extLst>
                <a:ext uri="{FF2B5EF4-FFF2-40B4-BE49-F238E27FC236}">
                  <a16:creationId xmlns:a16="http://schemas.microsoft.com/office/drawing/2014/main" id="{59D9136B-F008-4764-AE90-C3961AB640C1}"/>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00" name="Line 246">
              <a:extLst>
                <a:ext uri="{FF2B5EF4-FFF2-40B4-BE49-F238E27FC236}">
                  <a16:creationId xmlns:a16="http://schemas.microsoft.com/office/drawing/2014/main" id="{1FA7BAF3-B9C5-42F1-BBBB-96249D973735}"/>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01" name="Line 247">
              <a:extLst>
                <a:ext uri="{FF2B5EF4-FFF2-40B4-BE49-F238E27FC236}">
                  <a16:creationId xmlns:a16="http://schemas.microsoft.com/office/drawing/2014/main" id="{18CBF42B-617B-4BF7-B453-FFC693DBC4C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02" name="Line 248">
              <a:extLst>
                <a:ext uri="{FF2B5EF4-FFF2-40B4-BE49-F238E27FC236}">
                  <a16:creationId xmlns:a16="http://schemas.microsoft.com/office/drawing/2014/main" id="{DE125E4A-66E5-4858-95A0-7E589A710DF3}"/>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03" name="Line 249">
              <a:extLst>
                <a:ext uri="{FF2B5EF4-FFF2-40B4-BE49-F238E27FC236}">
                  <a16:creationId xmlns:a16="http://schemas.microsoft.com/office/drawing/2014/main" id="{57EDECD3-41A0-4448-BDAC-F9657BD61832}"/>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04" name="Line 250">
              <a:extLst>
                <a:ext uri="{FF2B5EF4-FFF2-40B4-BE49-F238E27FC236}">
                  <a16:creationId xmlns:a16="http://schemas.microsoft.com/office/drawing/2014/main" id="{C54B7E7E-7ADE-4245-B81F-83838D9EA289}"/>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905" name="Line 251">
              <a:extLst>
                <a:ext uri="{FF2B5EF4-FFF2-40B4-BE49-F238E27FC236}">
                  <a16:creationId xmlns:a16="http://schemas.microsoft.com/office/drawing/2014/main" id="{AAFC4FD7-BB1A-4218-B5BF-6118840430D4}"/>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96" name="Group 252">
            <a:extLst>
              <a:ext uri="{FF2B5EF4-FFF2-40B4-BE49-F238E27FC236}">
                <a16:creationId xmlns:a16="http://schemas.microsoft.com/office/drawing/2014/main" id="{1F272864-63FD-4FD0-A57B-05A28C68425F}"/>
              </a:ext>
            </a:extLst>
          </p:cNvPr>
          <p:cNvGrpSpPr>
            <a:grpSpLocks/>
          </p:cNvGrpSpPr>
          <p:nvPr/>
        </p:nvGrpSpPr>
        <p:grpSpPr bwMode="auto">
          <a:xfrm>
            <a:off x="6149578" y="4839890"/>
            <a:ext cx="1000125" cy="1151930"/>
            <a:chOff x="0" y="0"/>
            <a:chExt cx="1422400" cy="1638300"/>
          </a:xfrm>
        </p:grpSpPr>
        <p:sp>
          <p:nvSpPr>
            <p:cNvPr id="35069" name="AutoShape 253">
              <a:extLst>
                <a:ext uri="{FF2B5EF4-FFF2-40B4-BE49-F238E27FC236}">
                  <a16:creationId xmlns:a16="http://schemas.microsoft.com/office/drawing/2014/main" id="{BF4CAE71-45D1-469F-9ADF-F72525D46CB1}"/>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889" name="Line 254">
              <a:extLst>
                <a:ext uri="{FF2B5EF4-FFF2-40B4-BE49-F238E27FC236}">
                  <a16:creationId xmlns:a16="http://schemas.microsoft.com/office/drawing/2014/main" id="{4F6168B5-BC83-490E-87CE-8B13928B47D1}"/>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90" name="Line 255">
              <a:extLst>
                <a:ext uri="{FF2B5EF4-FFF2-40B4-BE49-F238E27FC236}">
                  <a16:creationId xmlns:a16="http://schemas.microsoft.com/office/drawing/2014/main" id="{1A9BBB2E-BC89-402F-B01F-5AD899F3BC2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91" name="Line 256">
              <a:extLst>
                <a:ext uri="{FF2B5EF4-FFF2-40B4-BE49-F238E27FC236}">
                  <a16:creationId xmlns:a16="http://schemas.microsoft.com/office/drawing/2014/main" id="{E60527ED-59BE-4E38-BEAC-D5A6BEB01A47}"/>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92" name="Line 257">
              <a:extLst>
                <a:ext uri="{FF2B5EF4-FFF2-40B4-BE49-F238E27FC236}">
                  <a16:creationId xmlns:a16="http://schemas.microsoft.com/office/drawing/2014/main" id="{F5E6C494-F95F-4308-8125-9BDA988EB680}"/>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93" name="Line 258">
              <a:extLst>
                <a:ext uri="{FF2B5EF4-FFF2-40B4-BE49-F238E27FC236}">
                  <a16:creationId xmlns:a16="http://schemas.microsoft.com/office/drawing/2014/main" id="{BBD7FF1A-E73F-4754-8AA1-6A35ADB49AFB}"/>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94" name="Line 259">
              <a:extLst>
                <a:ext uri="{FF2B5EF4-FFF2-40B4-BE49-F238E27FC236}">
                  <a16:creationId xmlns:a16="http://schemas.microsoft.com/office/drawing/2014/main" id="{5C5F6403-25F8-483E-B6B3-A13E9E596741}"/>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95" name="Line 260">
              <a:extLst>
                <a:ext uri="{FF2B5EF4-FFF2-40B4-BE49-F238E27FC236}">
                  <a16:creationId xmlns:a16="http://schemas.microsoft.com/office/drawing/2014/main" id="{F2D1F97B-4C2F-4E0D-8285-7CD0FA847BF3}"/>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96" name="Line 261">
              <a:extLst>
                <a:ext uri="{FF2B5EF4-FFF2-40B4-BE49-F238E27FC236}">
                  <a16:creationId xmlns:a16="http://schemas.microsoft.com/office/drawing/2014/main" id="{2CE02920-43EE-4BFA-978D-2AB46751F9EE}"/>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97" name="Group 262">
            <a:extLst>
              <a:ext uri="{FF2B5EF4-FFF2-40B4-BE49-F238E27FC236}">
                <a16:creationId xmlns:a16="http://schemas.microsoft.com/office/drawing/2014/main" id="{D2ABCA93-D3B5-4C1A-8EF7-863178902FA3}"/>
              </a:ext>
            </a:extLst>
          </p:cNvPr>
          <p:cNvGrpSpPr>
            <a:grpSpLocks/>
          </p:cNvGrpSpPr>
          <p:nvPr/>
        </p:nvGrpSpPr>
        <p:grpSpPr bwMode="auto">
          <a:xfrm>
            <a:off x="6238875" y="4929187"/>
            <a:ext cx="1000125" cy="1151930"/>
            <a:chOff x="0" y="0"/>
            <a:chExt cx="1422400" cy="1638300"/>
          </a:xfrm>
        </p:grpSpPr>
        <p:sp>
          <p:nvSpPr>
            <p:cNvPr id="35079" name="AutoShape 263">
              <a:extLst>
                <a:ext uri="{FF2B5EF4-FFF2-40B4-BE49-F238E27FC236}">
                  <a16:creationId xmlns:a16="http://schemas.microsoft.com/office/drawing/2014/main" id="{09D0669D-F3A0-4227-8EED-B50D694C6533}"/>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880" name="Line 264">
              <a:extLst>
                <a:ext uri="{FF2B5EF4-FFF2-40B4-BE49-F238E27FC236}">
                  <a16:creationId xmlns:a16="http://schemas.microsoft.com/office/drawing/2014/main" id="{BF774D60-7C30-483A-BFAE-C433EA0BDF22}"/>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81" name="Line 265">
              <a:extLst>
                <a:ext uri="{FF2B5EF4-FFF2-40B4-BE49-F238E27FC236}">
                  <a16:creationId xmlns:a16="http://schemas.microsoft.com/office/drawing/2014/main" id="{4F62209D-C8C4-4E50-BFF6-7E5B5C070E0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82" name="Line 266">
              <a:extLst>
                <a:ext uri="{FF2B5EF4-FFF2-40B4-BE49-F238E27FC236}">
                  <a16:creationId xmlns:a16="http://schemas.microsoft.com/office/drawing/2014/main" id="{1C8C2782-63A4-44EF-9A0C-0A8262EBF343}"/>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83" name="Line 267">
              <a:extLst>
                <a:ext uri="{FF2B5EF4-FFF2-40B4-BE49-F238E27FC236}">
                  <a16:creationId xmlns:a16="http://schemas.microsoft.com/office/drawing/2014/main" id="{B5F410B8-0E69-40A5-B5D8-DA04C7504341}"/>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84" name="Line 268">
              <a:extLst>
                <a:ext uri="{FF2B5EF4-FFF2-40B4-BE49-F238E27FC236}">
                  <a16:creationId xmlns:a16="http://schemas.microsoft.com/office/drawing/2014/main" id="{B485431B-AEB7-4227-9BB4-4ED40DF0E028}"/>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85" name="Line 269">
              <a:extLst>
                <a:ext uri="{FF2B5EF4-FFF2-40B4-BE49-F238E27FC236}">
                  <a16:creationId xmlns:a16="http://schemas.microsoft.com/office/drawing/2014/main" id="{32D17159-C3F5-4EA4-9EB5-1C8FF3AA6B0A}"/>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86" name="Line 270">
              <a:extLst>
                <a:ext uri="{FF2B5EF4-FFF2-40B4-BE49-F238E27FC236}">
                  <a16:creationId xmlns:a16="http://schemas.microsoft.com/office/drawing/2014/main" id="{94103937-9BFF-49CF-8DDF-4CA8397693BA}"/>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87" name="Line 271">
              <a:extLst>
                <a:ext uri="{FF2B5EF4-FFF2-40B4-BE49-F238E27FC236}">
                  <a16:creationId xmlns:a16="http://schemas.microsoft.com/office/drawing/2014/main" id="{886C6F66-CAA7-449D-98E8-78D402B8BE6A}"/>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798" name="Group 272">
            <a:extLst>
              <a:ext uri="{FF2B5EF4-FFF2-40B4-BE49-F238E27FC236}">
                <a16:creationId xmlns:a16="http://schemas.microsoft.com/office/drawing/2014/main" id="{7F3EDA4A-99F1-424E-A485-E7293CCB836F}"/>
              </a:ext>
            </a:extLst>
          </p:cNvPr>
          <p:cNvGrpSpPr>
            <a:grpSpLocks/>
          </p:cNvGrpSpPr>
          <p:nvPr/>
        </p:nvGrpSpPr>
        <p:grpSpPr bwMode="auto">
          <a:xfrm>
            <a:off x="6328172" y="5018484"/>
            <a:ext cx="1000125" cy="1151930"/>
            <a:chOff x="0" y="0"/>
            <a:chExt cx="1422400" cy="1638300"/>
          </a:xfrm>
        </p:grpSpPr>
        <p:sp>
          <p:nvSpPr>
            <p:cNvPr id="35089" name="AutoShape 273">
              <a:extLst>
                <a:ext uri="{FF2B5EF4-FFF2-40B4-BE49-F238E27FC236}">
                  <a16:creationId xmlns:a16="http://schemas.microsoft.com/office/drawing/2014/main" id="{6FCCADA1-2066-496D-BD4D-45DAC2C3C800}"/>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871" name="Line 274">
              <a:extLst>
                <a:ext uri="{FF2B5EF4-FFF2-40B4-BE49-F238E27FC236}">
                  <a16:creationId xmlns:a16="http://schemas.microsoft.com/office/drawing/2014/main" id="{18AE6024-95B9-4AC4-AFF8-E3CF5CD960E4}"/>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72" name="Line 275">
              <a:extLst>
                <a:ext uri="{FF2B5EF4-FFF2-40B4-BE49-F238E27FC236}">
                  <a16:creationId xmlns:a16="http://schemas.microsoft.com/office/drawing/2014/main" id="{368527B8-899E-4ABD-BA0B-40E314B5A034}"/>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73" name="Line 276">
              <a:extLst>
                <a:ext uri="{FF2B5EF4-FFF2-40B4-BE49-F238E27FC236}">
                  <a16:creationId xmlns:a16="http://schemas.microsoft.com/office/drawing/2014/main" id="{AC99EDA4-B2B6-47CC-B994-D4920D4E471B}"/>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74" name="Line 277">
              <a:extLst>
                <a:ext uri="{FF2B5EF4-FFF2-40B4-BE49-F238E27FC236}">
                  <a16:creationId xmlns:a16="http://schemas.microsoft.com/office/drawing/2014/main" id="{A3427097-573E-4F03-A23F-ACC12F1E2E32}"/>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75" name="Line 278">
              <a:extLst>
                <a:ext uri="{FF2B5EF4-FFF2-40B4-BE49-F238E27FC236}">
                  <a16:creationId xmlns:a16="http://schemas.microsoft.com/office/drawing/2014/main" id="{F217B398-A18E-42EF-8604-B0DDE456CC3A}"/>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76" name="Line 279">
              <a:extLst>
                <a:ext uri="{FF2B5EF4-FFF2-40B4-BE49-F238E27FC236}">
                  <a16:creationId xmlns:a16="http://schemas.microsoft.com/office/drawing/2014/main" id="{3DC95509-C07F-4B92-AD7C-23609E40DF3E}"/>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77" name="Line 280">
              <a:extLst>
                <a:ext uri="{FF2B5EF4-FFF2-40B4-BE49-F238E27FC236}">
                  <a16:creationId xmlns:a16="http://schemas.microsoft.com/office/drawing/2014/main" id="{D9C19B1E-90A9-465E-AF9D-105AACC30341}"/>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78" name="Line 281">
              <a:extLst>
                <a:ext uri="{FF2B5EF4-FFF2-40B4-BE49-F238E27FC236}">
                  <a16:creationId xmlns:a16="http://schemas.microsoft.com/office/drawing/2014/main" id="{896F3F9B-5993-491E-B470-90762E8B5DF8}"/>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2799" name="Rectangle 282">
            <a:extLst>
              <a:ext uri="{FF2B5EF4-FFF2-40B4-BE49-F238E27FC236}">
                <a16:creationId xmlns:a16="http://schemas.microsoft.com/office/drawing/2014/main" id="{46AC6DF4-5E19-414D-AB01-B20ECBFA48E4}"/>
              </a:ext>
            </a:extLst>
          </p:cNvPr>
          <p:cNvSpPr>
            <a:spLocks/>
          </p:cNvSpPr>
          <p:nvPr/>
        </p:nvSpPr>
        <p:spPr bwMode="auto">
          <a:xfrm>
            <a:off x="7145568" y="4988757"/>
            <a:ext cx="177935" cy="299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1477">
                <a:latin typeface="Geneva" charset="0"/>
                <a:ea typeface="Geneva" charset="0"/>
                <a:cs typeface="Geneva" charset="0"/>
                <a:sym typeface="Geneva" charset="0"/>
              </a:rPr>
              <a:t>1</a:t>
            </a:r>
          </a:p>
        </p:txBody>
      </p:sp>
      <p:grpSp>
        <p:nvGrpSpPr>
          <p:cNvPr id="32800" name="Group 283">
            <a:extLst>
              <a:ext uri="{FF2B5EF4-FFF2-40B4-BE49-F238E27FC236}">
                <a16:creationId xmlns:a16="http://schemas.microsoft.com/office/drawing/2014/main" id="{986A0CE4-7A56-487C-A3C3-FB02310E91D5}"/>
              </a:ext>
            </a:extLst>
          </p:cNvPr>
          <p:cNvGrpSpPr>
            <a:grpSpLocks/>
          </p:cNvGrpSpPr>
          <p:nvPr/>
        </p:nvGrpSpPr>
        <p:grpSpPr bwMode="auto">
          <a:xfrm>
            <a:off x="6712148" y="2357437"/>
            <a:ext cx="1000125" cy="1151930"/>
            <a:chOff x="0" y="0"/>
            <a:chExt cx="1422400" cy="1638300"/>
          </a:xfrm>
        </p:grpSpPr>
        <p:sp>
          <p:nvSpPr>
            <p:cNvPr id="35100" name="AutoShape 284">
              <a:extLst>
                <a:ext uri="{FF2B5EF4-FFF2-40B4-BE49-F238E27FC236}">
                  <a16:creationId xmlns:a16="http://schemas.microsoft.com/office/drawing/2014/main" id="{64C6E835-26EE-4024-89EF-7532AF2CC265}"/>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862" name="Line 285">
              <a:extLst>
                <a:ext uri="{FF2B5EF4-FFF2-40B4-BE49-F238E27FC236}">
                  <a16:creationId xmlns:a16="http://schemas.microsoft.com/office/drawing/2014/main" id="{CBC918FB-049A-4047-A38A-69EEE1C02511}"/>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63" name="Line 286">
              <a:extLst>
                <a:ext uri="{FF2B5EF4-FFF2-40B4-BE49-F238E27FC236}">
                  <a16:creationId xmlns:a16="http://schemas.microsoft.com/office/drawing/2014/main" id="{8A99EFAB-A8E3-404F-8C3D-07D9C8400EC8}"/>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64" name="Line 287">
              <a:extLst>
                <a:ext uri="{FF2B5EF4-FFF2-40B4-BE49-F238E27FC236}">
                  <a16:creationId xmlns:a16="http://schemas.microsoft.com/office/drawing/2014/main" id="{66FD1541-491A-4774-B0A2-42F9DA02EFBF}"/>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65" name="Line 288">
              <a:extLst>
                <a:ext uri="{FF2B5EF4-FFF2-40B4-BE49-F238E27FC236}">
                  <a16:creationId xmlns:a16="http://schemas.microsoft.com/office/drawing/2014/main" id="{36A503D4-C0F1-4B8F-B4D4-36715F66AF9F}"/>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66" name="Line 289">
              <a:extLst>
                <a:ext uri="{FF2B5EF4-FFF2-40B4-BE49-F238E27FC236}">
                  <a16:creationId xmlns:a16="http://schemas.microsoft.com/office/drawing/2014/main" id="{381F3FA5-90E8-41FC-8489-80BC712F1510}"/>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67" name="Line 290">
              <a:extLst>
                <a:ext uri="{FF2B5EF4-FFF2-40B4-BE49-F238E27FC236}">
                  <a16:creationId xmlns:a16="http://schemas.microsoft.com/office/drawing/2014/main" id="{5F114DA3-5120-4FE6-AA97-88231F67650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68" name="Line 291">
              <a:extLst>
                <a:ext uri="{FF2B5EF4-FFF2-40B4-BE49-F238E27FC236}">
                  <a16:creationId xmlns:a16="http://schemas.microsoft.com/office/drawing/2014/main" id="{C565EEF9-E03C-4927-A5B9-5332E1390520}"/>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69" name="Line 292">
              <a:extLst>
                <a:ext uri="{FF2B5EF4-FFF2-40B4-BE49-F238E27FC236}">
                  <a16:creationId xmlns:a16="http://schemas.microsoft.com/office/drawing/2014/main" id="{62347E2B-6A76-4F66-B14D-16810421E7F2}"/>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01" name="Group 293">
            <a:extLst>
              <a:ext uri="{FF2B5EF4-FFF2-40B4-BE49-F238E27FC236}">
                <a16:creationId xmlns:a16="http://schemas.microsoft.com/office/drawing/2014/main" id="{2E310CD7-614B-44B7-8EA9-6F70240F9896}"/>
              </a:ext>
            </a:extLst>
          </p:cNvPr>
          <p:cNvGrpSpPr>
            <a:grpSpLocks/>
          </p:cNvGrpSpPr>
          <p:nvPr/>
        </p:nvGrpSpPr>
        <p:grpSpPr bwMode="auto">
          <a:xfrm>
            <a:off x="6801445" y="2446734"/>
            <a:ext cx="1000125" cy="1151930"/>
            <a:chOff x="0" y="0"/>
            <a:chExt cx="1422400" cy="1638300"/>
          </a:xfrm>
        </p:grpSpPr>
        <p:sp>
          <p:nvSpPr>
            <p:cNvPr id="35110" name="AutoShape 294">
              <a:extLst>
                <a:ext uri="{FF2B5EF4-FFF2-40B4-BE49-F238E27FC236}">
                  <a16:creationId xmlns:a16="http://schemas.microsoft.com/office/drawing/2014/main" id="{448FB29F-8628-4E3C-9353-639C377FE577}"/>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853" name="Line 295">
              <a:extLst>
                <a:ext uri="{FF2B5EF4-FFF2-40B4-BE49-F238E27FC236}">
                  <a16:creationId xmlns:a16="http://schemas.microsoft.com/office/drawing/2014/main" id="{1E3CC390-67D1-4F18-B701-D9DFC21BCC1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54" name="Line 296">
              <a:extLst>
                <a:ext uri="{FF2B5EF4-FFF2-40B4-BE49-F238E27FC236}">
                  <a16:creationId xmlns:a16="http://schemas.microsoft.com/office/drawing/2014/main" id="{BF28C069-9ED4-4A33-8096-7ADFF2D8BF49}"/>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55" name="Line 297">
              <a:extLst>
                <a:ext uri="{FF2B5EF4-FFF2-40B4-BE49-F238E27FC236}">
                  <a16:creationId xmlns:a16="http://schemas.microsoft.com/office/drawing/2014/main" id="{00FB81FD-46D7-4434-A66F-F528A3163E08}"/>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56" name="Line 298">
              <a:extLst>
                <a:ext uri="{FF2B5EF4-FFF2-40B4-BE49-F238E27FC236}">
                  <a16:creationId xmlns:a16="http://schemas.microsoft.com/office/drawing/2014/main" id="{9330ED32-9EAF-4932-9764-7B962DDAE513}"/>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57" name="Line 299">
              <a:extLst>
                <a:ext uri="{FF2B5EF4-FFF2-40B4-BE49-F238E27FC236}">
                  <a16:creationId xmlns:a16="http://schemas.microsoft.com/office/drawing/2014/main" id="{A6CEAB86-A516-4449-AFA6-3D2997B519C0}"/>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58" name="Line 300">
              <a:extLst>
                <a:ext uri="{FF2B5EF4-FFF2-40B4-BE49-F238E27FC236}">
                  <a16:creationId xmlns:a16="http://schemas.microsoft.com/office/drawing/2014/main" id="{4EE91A81-0693-45ED-8158-35AC0C53387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59" name="Line 301">
              <a:extLst>
                <a:ext uri="{FF2B5EF4-FFF2-40B4-BE49-F238E27FC236}">
                  <a16:creationId xmlns:a16="http://schemas.microsoft.com/office/drawing/2014/main" id="{6C8FFD5B-76AD-47E0-B040-B77489F3D5F6}"/>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60" name="Line 302">
              <a:extLst>
                <a:ext uri="{FF2B5EF4-FFF2-40B4-BE49-F238E27FC236}">
                  <a16:creationId xmlns:a16="http://schemas.microsoft.com/office/drawing/2014/main" id="{57457143-8C12-4E88-82F7-40ADFD3B5154}"/>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02" name="Group 303">
            <a:extLst>
              <a:ext uri="{FF2B5EF4-FFF2-40B4-BE49-F238E27FC236}">
                <a16:creationId xmlns:a16="http://schemas.microsoft.com/office/drawing/2014/main" id="{CFCFA6C3-E0E9-4CD1-9AF2-91837C456A90}"/>
              </a:ext>
            </a:extLst>
          </p:cNvPr>
          <p:cNvGrpSpPr>
            <a:grpSpLocks/>
          </p:cNvGrpSpPr>
          <p:nvPr/>
        </p:nvGrpSpPr>
        <p:grpSpPr bwMode="auto">
          <a:xfrm>
            <a:off x="6890742" y="2536031"/>
            <a:ext cx="1000125" cy="1151930"/>
            <a:chOff x="0" y="0"/>
            <a:chExt cx="1422400" cy="1638300"/>
          </a:xfrm>
        </p:grpSpPr>
        <p:sp>
          <p:nvSpPr>
            <p:cNvPr id="35120" name="AutoShape 304">
              <a:extLst>
                <a:ext uri="{FF2B5EF4-FFF2-40B4-BE49-F238E27FC236}">
                  <a16:creationId xmlns:a16="http://schemas.microsoft.com/office/drawing/2014/main" id="{123E81FE-2748-4762-AA7A-1DB3E1F0E902}"/>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844" name="Line 305">
              <a:extLst>
                <a:ext uri="{FF2B5EF4-FFF2-40B4-BE49-F238E27FC236}">
                  <a16:creationId xmlns:a16="http://schemas.microsoft.com/office/drawing/2014/main" id="{1ECD2F59-0F65-438F-BDB2-8CBE799D81D7}"/>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45" name="Line 306">
              <a:extLst>
                <a:ext uri="{FF2B5EF4-FFF2-40B4-BE49-F238E27FC236}">
                  <a16:creationId xmlns:a16="http://schemas.microsoft.com/office/drawing/2014/main" id="{8213177C-1494-4527-9F6A-AF647FFFEE3D}"/>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46" name="Line 307">
              <a:extLst>
                <a:ext uri="{FF2B5EF4-FFF2-40B4-BE49-F238E27FC236}">
                  <a16:creationId xmlns:a16="http://schemas.microsoft.com/office/drawing/2014/main" id="{E27EA954-05A3-4758-9282-07B7045647FF}"/>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47" name="Line 308">
              <a:extLst>
                <a:ext uri="{FF2B5EF4-FFF2-40B4-BE49-F238E27FC236}">
                  <a16:creationId xmlns:a16="http://schemas.microsoft.com/office/drawing/2014/main" id="{360A8845-08A5-4458-B622-57787A587AC8}"/>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48" name="Line 309">
              <a:extLst>
                <a:ext uri="{FF2B5EF4-FFF2-40B4-BE49-F238E27FC236}">
                  <a16:creationId xmlns:a16="http://schemas.microsoft.com/office/drawing/2014/main" id="{E69A34DC-1580-4A0F-93BE-6D3D4C08421D}"/>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49" name="Line 310">
              <a:extLst>
                <a:ext uri="{FF2B5EF4-FFF2-40B4-BE49-F238E27FC236}">
                  <a16:creationId xmlns:a16="http://schemas.microsoft.com/office/drawing/2014/main" id="{B62E643B-A796-4C3F-95E9-6AEAB9A2E33E}"/>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50" name="Line 311">
              <a:extLst>
                <a:ext uri="{FF2B5EF4-FFF2-40B4-BE49-F238E27FC236}">
                  <a16:creationId xmlns:a16="http://schemas.microsoft.com/office/drawing/2014/main" id="{D76E9884-0142-48D3-86E5-3B092A6EE266}"/>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51" name="Line 312">
              <a:extLst>
                <a:ext uri="{FF2B5EF4-FFF2-40B4-BE49-F238E27FC236}">
                  <a16:creationId xmlns:a16="http://schemas.microsoft.com/office/drawing/2014/main" id="{ADBF6E87-AFCB-477D-B2EC-10638D3BA77F}"/>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03" name="Group 313">
            <a:extLst>
              <a:ext uri="{FF2B5EF4-FFF2-40B4-BE49-F238E27FC236}">
                <a16:creationId xmlns:a16="http://schemas.microsoft.com/office/drawing/2014/main" id="{2D2E7F7E-AB61-4664-B0D2-0D4A695368C9}"/>
              </a:ext>
            </a:extLst>
          </p:cNvPr>
          <p:cNvGrpSpPr>
            <a:grpSpLocks/>
          </p:cNvGrpSpPr>
          <p:nvPr/>
        </p:nvGrpSpPr>
        <p:grpSpPr bwMode="auto">
          <a:xfrm>
            <a:off x="6980039" y="2625328"/>
            <a:ext cx="1000125" cy="1151930"/>
            <a:chOff x="0" y="0"/>
            <a:chExt cx="1422400" cy="1638300"/>
          </a:xfrm>
        </p:grpSpPr>
        <p:sp>
          <p:nvSpPr>
            <p:cNvPr id="35130" name="AutoShape 314">
              <a:extLst>
                <a:ext uri="{FF2B5EF4-FFF2-40B4-BE49-F238E27FC236}">
                  <a16:creationId xmlns:a16="http://schemas.microsoft.com/office/drawing/2014/main" id="{3ACAF5C4-0356-42D5-BEE5-F347961E88C5}"/>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835" name="Line 315">
              <a:extLst>
                <a:ext uri="{FF2B5EF4-FFF2-40B4-BE49-F238E27FC236}">
                  <a16:creationId xmlns:a16="http://schemas.microsoft.com/office/drawing/2014/main" id="{D98C9E72-0ACC-4813-B370-63B764F392D4}"/>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36" name="Line 316">
              <a:extLst>
                <a:ext uri="{FF2B5EF4-FFF2-40B4-BE49-F238E27FC236}">
                  <a16:creationId xmlns:a16="http://schemas.microsoft.com/office/drawing/2014/main" id="{04B6D682-1380-4316-B6FA-9AF86E299D28}"/>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37" name="Line 317">
              <a:extLst>
                <a:ext uri="{FF2B5EF4-FFF2-40B4-BE49-F238E27FC236}">
                  <a16:creationId xmlns:a16="http://schemas.microsoft.com/office/drawing/2014/main" id="{2F11B8DE-70CA-4C0C-9F5B-D5E4E14E14B4}"/>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38" name="Line 318">
              <a:extLst>
                <a:ext uri="{FF2B5EF4-FFF2-40B4-BE49-F238E27FC236}">
                  <a16:creationId xmlns:a16="http://schemas.microsoft.com/office/drawing/2014/main" id="{6FA806EF-20E2-43C7-A0B6-78667AEE045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39" name="Line 319">
              <a:extLst>
                <a:ext uri="{FF2B5EF4-FFF2-40B4-BE49-F238E27FC236}">
                  <a16:creationId xmlns:a16="http://schemas.microsoft.com/office/drawing/2014/main" id="{6BE6FBBE-D8F1-4939-80A4-C2B1A62E0F2F}"/>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40" name="Line 320">
              <a:extLst>
                <a:ext uri="{FF2B5EF4-FFF2-40B4-BE49-F238E27FC236}">
                  <a16:creationId xmlns:a16="http://schemas.microsoft.com/office/drawing/2014/main" id="{14B29E70-DFDF-4B76-A2A2-8913132D7099}"/>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41" name="Line 321">
              <a:extLst>
                <a:ext uri="{FF2B5EF4-FFF2-40B4-BE49-F238E27FC236}">
                  <a16:creationId xmlns:a16="http://schemas.microsoft.com/office/drawing/2014/main" id="{B9953FFA-6014-4333-974E-7492153A8C7F}"/>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42" name="Line 322">
              <a:extLst>
                <a:ext uri="{FF2B5EF4-FFF2-40B4-BE49-F238E27FC236}">
                  <a16:creationId xmlns:a16="http://schemas.microsoft.com/office/drawing/2014/main" id="{2E914D1F-9BBB-4245-B3E6-90A7AEFCD612}"/>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04" name="Group 323">
            <a:extLst>
              <a:ext uri="{FF2B5EF4-FFF2-40B4-BE49-F238E27FC236}">
                <a16:creationId xmlns:a16="http://schemas.microsoft.com/office/drawing/2014/main" id="{A8473F73-BD63-4D9C-A166-CB29BEF6C0A4}"/>
              </a:ext>
            </a:extLst>
          </p:cNvPr>
          <p:cNvGrpSpPr>
            <a:grpSpLocks/>
          </p:cNvGrpSpPr>
          <p:nvPr/>
        </p:nvGrpSpPr>
        <p:grpSpPr bwMode="auto">
          <a:xfrm>
            <a:off x="7069336" y="2714625"/>
            <a:ext cx="1000125" cy="1151930"/>
            <a:chOff x="0" y="0"/>
            <a:chExt cx="1422400" cy="1638300"/>
          </a:xfrm>
        </p:grpSpPr>
        <p:sp>
          <p:nvSpPr>
            <p:cNvPr id="35140" name="AutoShape 324">
              <a:extLst>
                <a:ext uri="{FF2B5EF4-FFF2-40B4-BE49-F238E27FC236}">
                  <a16:creationId xmlns:a16="http://schemas.microsoft.com/office/drawing/2014/main" id="{FF19FA8D-37C4-4FEC-BC52-4A61B1BAB574}"/>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826" name="Line 325">
              <a:extLst>
                <a:ext uri="{FF2B5EF4-FFF2-40B4-BE49-F238E27FC236}">
                  <a16:creationId xmlns:a16="http://schemas.microsoft.com/office/drawing/2014/main" id="{DA03F13C-4EFB-4A94-B16E-5229CFF881E5}"/>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27" name="Line 326">
              <a:extLst>
                <a:ext uri="{FF2B5EF4-FFF2-40B4-BE49-F238E27FC236}">
                  <a16:creationId xmlns:a16="http://schemas.microsoft.com/office/drawing/2014/main" id="{44117A85-1FC0-43C5-874F-40E4B63674E0}"/>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28" name="Line 327">
              <a:extLst>
                <a:ext uri="{FF2B5EF4-FFF2-40B4-BE49-F238E27FC236}">
                  <a16:creationId xmlns:a16="http://schemas.microsoft.com/office/drawing/2014/main" id="{1490E98A-730C-41BD-A945-7F22068C8293}"/>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29" name="Line 328">
              <a:extLst>
                <a:ext uri="{FF2B5EF4-FFF2-40B4-BE49-F238E27FC236}">
                  <a16:creationId xmlns:a16="http://schemas.microsoft.com/office/drawing/2014/main" id="{B2A0F4D8-5EE6-4498-9969-E0B3F63BEF07}"/>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30" name="Line 329">
              <a:extLst>
                <a:ext uri="{FF2B5EF4-FFF2-40B4-BE49-F238E27FC236}">
                  <a16:creationId xmlns:a16="http://schemas.microsoft.com/office/drawing/2014/main" id="{EF717113-994F-4393-B2CE-FD12F731138C}"/>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31" name="Line 330">
              <a:extLst>
                <a:ext uri="{FF2B5EF4-FFF2-40B4-BE49-F238E27FC236}">
                  <a16:creationId xmlns:a16="http://schemas.microsoft.com/office/drawing/2014/main" id="{9D33235B-A2FB-49D6-B74C-836EDD477A13}"/>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32" name="Line 331">
              <a:extLst>
                <a:ext uri="{FF2B5EF4-FFF2-40B4-BE49-F238E27FC236}">
                  <a16:creationId xmlns:a16="http://schemas.microsoft.com/office/drawing/2014/main" id="{20E5B45B-F0F4-4F1D-96AE-0E818A69C181}"/>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33" name="Line 332">
              <a:extLst>
                <a:ext uri="{FF2B5EF4-FFF2-40B4-BE49-F238E27FC236}">
                  <a16:creationId xmlns:a16="http://schemas.microsoft.com/office/drawing/2014/main" id="{21CBF452-2217-4F56-98D7-2B2A3F548552}"/>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05" name="Group 333">
            <a:extLst>
              <a:ext uri="{FF2B5EF4-FFF2-40B4-BE49-F238E27FC236}">
                <a16:creationId xmlns:a16="http://schemas.microsoft.com/office/drawing/2014/main" id="{8E16119B-A5D6-47B6-BEF8-3DE44F946987}"/>
              </a:ext>
            </a:extLst>
          </p:cNvPr>
          <p:cNvGrpSpPr>
            <a:grpSpLocks/>
          </p:cNvGrpSpPr>
          <p:nvPr/>
        </p:nvGrpSpPr>
        <p:grpSpPr bwMode="auto">
          <a:xfrm>
            <a:off x="7158633" y="2803922"/>
            <a:ext cx="1000125" cy="1151930"/>
            <a:chOff x="0" y="0"/>
            <a:chExt cx="1422400" cy="1638300"/>
          </a:xfrm>
        </p:grpSpPr>
        <p:sp>
          <p:nvSpPr>
            <p:cNvPr id="35150" name="AutoShape 334">
              <a:extLst>
                <a:ext uri="{FF2B5EF4-FFF2-40B4-BE49-F238E27FC236}">
                  <a16:creationId xmlns:a16="http://schemas.microsoft.com/office/drawing/2014/main" id="{2093D005-E5D6-4E48-83B0-0ABFEA6A542C}"/>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817" name="Line 335">
              <a:extLst>
                <a:ext uri="{FF2B5EF4-FFF2-40B4-BE49-F238E27FC236}">
                  <a16:creationId xmlns:a16="http://schemas.microsoft.com/office/drawing/2014/main" id="{BD21CBDF-6ABC-4469-ADB2-4DFC9DCE36A1}"/>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18" name="Line 336">
              <a:extLst>
                <a:ext uri="{FF2B5EF4-FFF2-40B4-BE49-F238E27FC236}">
                  <a16:creationId xmlns:a16="http://schemas.microsoft.com/office/drawing/2014/main" id="{119F4BC7-D59B-4394-AE06-DE07587DB693}"/>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19" name="Line 337">
              <a:extLst>
                <a:ext uri="{FF2B5EF4-FFF2-40B4-BE49-F238E27FC236}">
                  <a16:creationId xmlns:a16="http://schemas.microsoft.com/office/drawing/2014/main" id="{82062F57-E36A-438E-BFEC-91913076786A}"/>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20" name="Line 338">
              <a:extLst>
                <a:ext uri="{FF2B5EF4-FFF2-40B4-BE49-F238E27FC236}">
                  <a16:creationId xmlns:a16="http://schemas.microsoft.com/office/drawing/2014/main" id="{ACDC2B87-EA11-4E49-8932-EA96A363DC13}"/>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21" name="Line 339">
              <a:extLst>
                <a:ext uri="{FF2B5EF4-FFF2-40B4-BE49-F238E27FC236}">
                  <a16:creationId xmlns:a16="http://schemas.microsoft.com/office/drawing/2014/main" id="{8FE5D63E-D22B-4A34-9FAF-63D0C2A9A618}"/>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22" name="Line 340">
              <a:extLst>
                <a:ext uri="{FF2B5EF4-FFF2-40B4-BE49-F238E27FC236}">
                  <a16:creationId xmlns:a16="http://schemas.microsoft.com/office/drawing/2014/main" id="{56C4DE68-3C9A-42A2-8898-B61666EE6047}"/>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23" name="Line 341">
              <a:extLst>
                <a:ext uri="{FF2B5EF4-FFF2-40B4-BE49-F238E27FC236}">
                  <a16:creationId xmlns:a16="http://schemas.microsoft.com/office/drawing/2014/main" id="{09223FA4-A93F-4F28-94EA-AAF6A393D2FF}"/>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24" name="Line 342">
              <a:extLst>
                <a:ext uri="{FF2B5EF4-FFF2-40B4-BE49-F238E27FC236}">
                  <a16:creationId xmlns:a16="http://schemas.microsoft.com/office/drawing/2014/main" id="{80782A0A-54A4-4CD6-B5E8-8CAD078ADB0A}"/>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06" name="Group 343">
            <a:extLst>
              <a:ext uri="{FF2B5EF4-FFF2-40B4-BE49-F238E27FC236}">
                <a16:creationId xmlns:a16="http://schemas.microsoft.com/office/drawing/2014/main" id="{9492409C-7AD8-4AEC-BF32-99749AAFFF58}"/>
              </a:ext>
            </a:extLst>
          </p:cNvPr>
          <p:cNvGrpSpPr>
            <a:grpSpLocks/>
          </p:cNvGrpSpPr>
          <p:nvPr/>
        </p:nvGrpSpPr>
        <p:grpSpPr bwMode="auto">
          <a:xfrm>
            <a:off x="7247930" y="2893219"/>
            <a:ext cx="1000125" cy="1151930"/>
            <a:chOff x="0" y="0"/>
            <a:chExt cx="1422400" cy="1638300"/>
          </a:xfrm>
        </p:grpSpPr>
        <p:sp>
          <p:nvSpPr>
            <p:cNvPr id="35160" name="AutoShape 344">
              <a:extLst>
                <a:ext uri="{FF2B5EF4-FFF2-40B4-BE49-F238E27FC236}">
                  <a16:creationId xmlns:a16="http://schemas.microsoft.com/office/drawing/2014/main" id="{D8A60142-05C3-4291-B4D9-138D0FEDD0A5}"/>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808" name="Line 345">
              <a:extLst>
                <a:ext uri="{FF2B5EF4-FFF2-40B4-BE49-F238E27FC236}">
                  <a16:creationId xmlns:a16="http://schemas.microsoft.com/office/drawing/2014/main" id="{A5150B31-B7F1-4F43-A83D-7D954D409C99}"/>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09" name="Line 346">
              <a:extLst>
                <a:ext uri="{FF2B5EF4-FFF2-40B4-BE49-F238E27FC236}">
                  <a16:creationId xmlns:a16="http://schemas.microsoft.com/office/drawing/2014/main" id="{42D45704-F4F3-4913-B9AE-1AC82A4CDD0A}"/>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10" name="Line 347">
              <a:extLst>
                <a:ext uri="{FF2B5EF4-FFF2-40B4-BE49-F238E27FC236}">
                  <a16:creationId xmlns:a16="http://schemas.microsoft.com/office/drawing/2014/main" id="{EB4FD916-8706-408B-A7E3-E21F2BB70417}"/>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11" name="Line 348">
              <a:extLst>
                <a:ext uri="{FF2B5EF4-FFF2-40B4-BE49-F238E27FC236}">
                  <a16:creationId xmlns:a16="http://schemas.microsoft.com/office/drawing/2014/main" id="{F0BA3CF2-B298-4D35-849F-E606BF62B05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12" name="Line 349">
              <a:extLst>
                <a:ext uri="{FF2B5EF4-FFF2-40B4-BE49-F238E27FC236}">
                  <a16:creationId xmlns:a16="http://schemas.microsoft.com/office/drawing/2014/main" id="{D83CCBBB-1EAC-4F0F-B437-C7B707DC3BE5}"/>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13" name="Line 350">
              <a:extLst>
                <a:ext uri="{FF2B5EF4-FFF2-40B4-BE49-F238E27FC236}">
                  <a16:creationId xmlns:a16="http://schemas.microsoft.com/office/drawing/2014/main" id="{0EFD8658-65AF-4DED-B456-05A568342AC6}"/>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14" name="Line 351">
              <a:extLst>
                <a:ext uri="{FF2B5EF4-FFF2-40B4-BE49-F238E27FC236}">
                  <a16:creationId xmlns:a16="http://schemas.microsoft.com/office/drawing/2014/main" id="{3ADFCEE6-D64C-40B0-B552-BAD5F8EE2DC4}"/>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15" name="Line 352">
              <a:extLst>
                <a:ext uri="{FF2B5EF4-FFF2-40B4-BE49-F238E27FC236}">
                  <a16:creationId xmlns:a16="http://schemas.microsoft.com/office/drawing/2014/main" id="{0F4B2394-D599-4D2A-864A-771653D5480D}"/>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07" name="Group 353">
            <a:extLst>
              <a:ext uri="{FF2B5EF4-FFF2-40B4-BE49-F238E27FC236}">
                <a16:creationId xmlns:a16="http://schemas.microsoft.com/office/drawing/2014/main" id="{74170E1A-379C-437B-A1D8-4F1A06BA6454}"/>
              </a:ext>
            </a:extLst>
          </p:cNvPr>
          <p:cNvGrpSpPr>
            <a:grpSpLocks/>
          </p:cNvGrpSpPr>
          <p:nvPr/>
        </p:nvGrpSpPr>
        <p:grpSpPr bwMode="auto">
          <a:xfrm>
            <a:off x="7337227" y="2982515"/>
            <a:ext cx="1000125" cy="1151930"/>
            <a:chOff x="0" y="0"/>
            <a:chExt cx="1422400" cy="1638300"/>
          </a:xfrm>
        </p:grpSpPr>
        <p:sp>
          <p:nvSpPr>
            <p:cNvPr id="35170" name="AutoShape 354">
              <a:extLst>
                <a:ext uri="{FF2B5EF4-FFF2-40B4-BE49-F238E27FC236}">
                  <a16:creationId xmlns:a16="http://schemas.microsoft.com/office/drawing/2014/main" id="{A347A84F-4B69-44F3-91CC-F139A91B9344}"/>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799" name="Line 355">
              <a:extLst>
                <a:ext uri="{FF2B5EF4-FFF2-40B4-BE49-F238E27FC236}">
                  <a16:creationId xmlns:a16="http://schemas.microsoft.com/office/drawing/2014/main" id="{8659278E-1951-49AE-AA12-65C49C099947}"/>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00" name="Line 356">
              <a:extLst>
                <a:ext uri="{FF2B5EF4-FFF2-40B4-BE49-F238E27FC236}">
                  <a16:creationId xmlns:a16="http://schemas.microsoft.com/office/drawing/2014/main" id="{A8E1FC6F-B6DF-4FAC-AFC2-7C809108020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01" name="Line 357">
              <a:extLst>
                <a:ext uri="{FF2B5EF4-FFF2-40B4-BE49-F238E27FC236}">
                  <a16:creationId xmlns:a16="http://schemas.microsoft.com/office/drawing/2014/main" id="{2CAFB57A-BB11-474C-B539-85F1DF34DA9B}"/>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02" name="Line 358">
              <a:extLst>
                <a:ext uri="{FF2B5EF4-FFF2-40B4-BE49-F238E27FC236}">
                  <a16:creationId xmlns:a16="http://schemas.microsoft.com/office/drawing/2014/main" id="{2587C2F8-9631-4DCB-AAAE-7DC1CF54A20B}"/>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03" name="Line 359">
              <a:extLst>
                <a:ext uri="{FF2B5EF4-FFF2-40B4-BE49-F238E27FC236}">
                  <a16:creationId xmlns:a16="http://schemas.microsoft.com/office/drawing/2014/main" id="{DFB6416C-D9F8-4707-B577-ECFC187AF6CB}"/>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04" name="Line 360">
              <a:extLst>
                <a:ext uri="{FF2B5EF4-FFF2-40B4-BE49-F238E27FC236}">
                  <a16:creationId xmlns:a16="http://schemas.microsoft.com/office/drawing/2014/main" id="{9299187C-0FFE-4CCF-BF04-AEA83A7D65B2}"/>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05" name="Line 361">
              <a:extLst>
                <a:ext uri="{FF2B5EF4-FFF2-40B4-BE49-F238E27FC236}">
                  <a16:creationId xmlns:a16="http://schemas.microsoft.com/office/drawing/2014/main" id="{1BC05917-775B-48A0-813B-726D51DC4071}"/>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806" name="Line 362">
              <a:extLst>
                <a:ext uri="{FF2B5EF4-FFF2-40B4-BE49-F238E27FC236}">
                  <a16:creationId xmlns:a16="http://schemas.microsoft.com/office/drawing/2014/main" id="{12E34902-6C4C-402E-BA8D-BDC8D66EA265}"/>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08" name="Group 363">
            <a:extLst>
              <a:ext uri="{FF2B5EF4-FFF2-40B4-BE49-F238E27FC236}">
                <a16:creationId xmlns:a16="http://schemas.microsoft.com/office/drawing/2014/main" id="{84BDE703-D7C3-4B94-8683-8C353AD76DD1}"/>
              </a:ext>
            </a:extLst>
          </p:cNvPr>
          <p:cNvGrpSpPr>
            <a:grpSpLocks/>
          </p:cNvGrpSpPr>
          <p:nvPr/>
        </p:nvGrpSpPr>
        <p:grpSpPr bwMode="auto">
          <a:xfrm>
            <a:off x="7426523" y="3071812"/>
            <a:ext cx="1000125" cy="1151930"/>
            <a:chOff x="0" y="0"/>
            <a:chExt cx="1422400" cy="1638300"/>
          </a:xfrm>
        </p:grpSpPr>
        <p:sp>
          <p:nvSpPr>
            <p:cNvPr id="35180" name="AutoShape 364">
              <a:extLst>
                <a:ext uri="{FF2B5EF4-FFF2-40B4-BE49-F238E27FC236}">
                  <a16:creationId xmlns:a16="http://schemas.microsoft.com/office/drawing/2014/main" id="{AC475FD5-C4F3-4F6B-9F9C-467D4EE1F71D}"/>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790" name="Line 365">
              <a:extLst>
                <a:ext uri="{FF2B5EF4-FFF2-40B4-BE49-F238E27FC236}">
                  <a16:creationId xmlns:a16="http://schemas.microsoft.com/office/drawing/2014/main" id="{8DA11921-DD80-4042-885E-A284135F3A32}"/>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91" name="Line 366">
              <a:extLst>
                <a:ext uri="{FF2B5EF4-FFF2-40B4-BE49-F238E27FC236}">
                  <a16:creationId xmlns:a16="http://schemas.microsoft.com/office/drawing/2014/main" id="{C5A66A1B-C658-45BA-AB4F-FD3C89679A02}"/>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92" name="Line 367">
              <a:extLst>
                <a:ext uri="{FF2B5EF4-FFF2-40B4-BE49-F238E27FC236}">
                  <a16:creationId xmlns:a16="http://schemas.microsoft.com/office/drawing/2014/main" id="{8023B700-8790-4193-B31B-2E8B1768E3A0}"/>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93" name="Line 368">
              <a:extLst>
                <a:ext uri="{FF2B5EF4-FFF2-40B4-BE49-F238E27FC236}">
                  <a16:creationId xmlns:a16="http://schemas.microsoft.com/office/drawing/2014/main" id="{AB5D79CD-850A-4DF7-B90B-0D77EDBC8A33}"/>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94" name="Line 369">
              <a:extLst>
                <a:ext uri="{FF2B5EF4-FFF2-40B4-BE49-F238E27FC236}">
                  <a16:creationId xmlns:a16="http://schemas.microsoft.com/office/drawing/2014/main" id="{66163765-D876-48D9-9EF2-011D7AF27328}"/>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95" name="Line 370">
              <a:extLst>
                <a:ext uri="{FF2B5EF4-FFF2-40B4-BE49-F238E27FC236}">
                  <a16:creationId xmlns:a16="http://schemas.microsoft.com/office/drawing/2014/main" id="{2000B612-E2A7-4151-9EA9-1F228D89EF3F}"/>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96" name="Line 371">
              <a:extLst>
                <a:ext uri="{FF2B5EF4-FFF2-40B4-BE49-F238E27FC236}">
                  <a16:creationId xmlns:a16="http://schemas.microsoft.com/office/drawing/2014/main" id="{470B9B7F-6C23-4ABE-81E3-5DCEDF6EA4D9}"/>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97" name="Line 372">
              <a:extLst>
                <a:ext uri="{FF2B5EF4-FFF2-40B4-BE49-F238E27FC236}">
                  <a16:creationId xmlns:a16="http://schemas.microsoft.com/office/drawing/2014/main" id="{45B6ED6D-BEF1-4C39-B492-DD8E7DD36D3A}"/>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09" name="Group 373">
            <a:extLst>
              <a:ext uri="{FF2B5EF4-FFF2-40B4-BE49-F238E27FC236}">
                <a16:creationId xmlns:a16="http://schemas.microsoft.com/office/drawing/2014/main" id="{B295B884-67B7-4F7B-8165-86867F552AF5}"/>
              </a:ext>
            </a:extLst>
          </p:cNvPr>
          <p:cNvGrpSpPr>
            <a:grpSpLocks/>
          </p:cNvGrpSpPr>
          <p:nvPr/>
        </p:nvGrpSpPr>
        <p:grpSpPr bwMode="auto">
          <a:xfrm>
            <a:off x="7515820" y="3161109"/>
            <a:ext cx="1000125" cy="1151930"/>
            <a:chOff x="0" y="0"/>
            <a:chExt cx="1422400" cy="1638300"/>
          </a:xfrm>
        </p:grpSpPr>
        <p:sp>
          <p:nvSpPr>
            <p:cNvPr id="35190" name="AutoShape 374">
              <a:extLst>
                <a:ext uri="{FF2B5EF4-FFF2-40B4-BE49-F238E27FC236}">
                  <a16:creationId xmlns:a16="http://schemas.microsoft.com/office/drawing/2014/main" id="{C79A4F30-D15E-4B35-9C5C-A5AB69283637}"/>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781" name="Line 375">
              <a:extLst>
                <a:ext uri="{FF2B5EF4-FFF2-40B4-BE49-F238E27FC236}">
                  <a16:creationId xmlns:a16="http://schemas.microsoft.com/office/drawing/2014/main" id="{FCB8A6B0-D2D0-4D0F-B904-1472BA46ADC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82" name="Line 376">
              <a:extLst>
                <a:ext uri="{FF2B5EF4-FFF2-40B4-BE49-F238E27FC236}">
                  <a16:creationId xmlns:a16="http://schemas.microsoft.com/office/drawing/2014/main" id="{18197BC2-F7F9-4C15-863A-FCB71E299C4F}"/>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83" name="Line 377">
              <a:extLst>
                <a:ext uri="{FF2B5EF4-FFF2-40B4-BE49-F238E27FC236}">
                  <a16:creationId xmlns:a16="http://schemas.microsoft.com/office/drawing/2014/main" id="{D28DBF85-0EE4-444C-8941-1F55DB213A77}"/>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84" name="Line 378">
              <a:extLst>
                <a:ext uri="{FF2B5EF4-FFF2-40B4-BE49-F238E27FC236}">
                  <a16:creationId xmlns:a16="http://schemas.microsoft.com/office/drawing/2014/main" id="{F3AEC34C-1B37-4E5B-B77E-6CC90056A77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85" name="Line 379">
              <a:extLst>
                <a:ext uri="{FF2B5EF4-FFF2-40B4-BE49-F238E27FC236}">
                  <a16:creationId xmlns:a16="http://schemas.microsoft.com/office/drawing/2014/main" id="{D693383F-3975-4164-BE2A-1C1C72E3101A}"/>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86" name="Line 380">
              <a:extLst>
                <a:ext uri="{FF2B5EF4-FFF2-40B4-BE49-F238E27FC236}">
                  <a16:creationId xmlns:a16="http://schemas.microsoft.com/office/drawing/2014/main" id="{0CE8F096-EA6D-48E5-A70D-0E443330D253}"/>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87" name="Line 381">
              <a:extLst>
                <a:ext uri="{FF2B5EF4-FFF2-40B4-BE49-F238E27FC236}">
                  <a16:creationId xmlns:a16="http://schemas.microsoft.com/office/drawing/2014/main" id="{F5F3ACF3-E9A8-4C0D-8A5E-0CBBD041EB5F}"/>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88" name="Line 382">
              <a:extLst>
                <a:ext uri="{FF2B5EF4-FFF2-40B4-BE49-F238E27FC236}">
                  <a16:creationId xmlns:a16="http://schemas.microsoft.com/office/drawing/2014/main" id="{2DC588C2-23C9-4081-A5B9-4350D5892772}"/>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10" name="Group 383">
            <a:extLst>
              <a:ext uri="{FF2B5EF4-FFF2-40B4-BE49-F238E27FC236}">
                <a16:creationId xmlns:a16="http://schemas.microsoft.com/office/drawing/2014/main" id="{E3FDF31D-2C37-49B3-9633-AB3F92FB5823}"/>
              </a:ext>
            </a:extLst>
          </p:cNvPr>
          <p:cNvGrpSpPr>
            <a:grpSpLocks/>
          </p:cNvGrpSpPr>
          <p:nvPr/>
        </p:nvGrpSpPr>
        <p:grpSpPr bwMode="auto">
          <a:xfrm>
            <a:off x="7605117" y="3250406"/>
            <a:ext cx="1000125" cy="1151930"/>
            <a:chOff x="0" y="0"/>
            <a:chExt cx="1422400" cy="1638300"/>
          </a:xfrm>
        </p:grpSpPr>
        <p:sp>
          <p:nvSpPr>
            <p:cNvPr id="35200" name="AutoShape 384">
              <a:extLst>
                <a:ext uri="{FF2B5EF4-FFF2-40B4-BE49-F238E27FC236}">
                  <a16:creationId xmlns:a16="http://schemas.microsoft.com/office/drawing/2014/main" id="{30E6695C-DE4C-4670-A827-571F2D5F14A1}"/>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772" name="Line 385">
              <a:extLst>
                <a:ext uri="{FF2B5EF4-FFF2-40B4-BE49-F238E27FC236}">
                  <a16:creationId xmlns:a16="http://schemas.microsoft.com/office/drawing/2014/main" id="{A29D4F53-4860-45B6-9871-79C4606B00D0}"/>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73" name="Line 386">
              <a:extLst>
                <a:ext uri="{FF2B5EF4-FFF2-40B4-BE49-F238E27FC236}">
                  <a16:creationId xmlns:a16="http://schemas.microsoft.com/office/drawing/2014/main" id="{BB3447CD-C03B-441D-9982-3C532038198B}"/>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74" name="Line 387">
              <a:extLst>
                <a:ext uri="{FF2B5EF4-FFF2-40B4-BE49-F238E27FC236}">
                  <a16:creationId xmlns:a16="http://schemas.microsoft.com/office/drawing/2014/main" id="{F6B9C325-065E-4B3B-B11C-1356F1209B4A}"/>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75" name="Line 388">
              <a:extLst>
                <a:ext uri="{FF2B5EF4-FFF2-40B4-BE49-F238E27FC236}">
                  <a16:creationId xmlns:a16="http://schemas.microsoft.com/office/drawing/2014/main" id="{F521EF38-4E25-401E-ACB5-83CC32D2AE1D}"/>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76" name="Line 389">
              <a:extLst>
                <a:ext uri="{FF2B5EF4-FFF2-40B4-BE49-F238E27FC236}">
                  <a16:creationId xmlns:a16="http://schemas.microsoft.com/office/drawing/2014/main" id="{12229582-0E70-4C32-AA65-DA6964B303BE}"/>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77" name="Line 390">
              <a:extLst>
                <a:ext uri="{FF2B5EF4-FFF2-40B4-BE49-F238E27FC236}">
                  <a16:creationId xmlns:a16="http://schemas.microsoft.com/office/drawing/2014/main" id="{B29AE2D7-415D-4CE2-B30B-C40873789149}"/>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78" name="Line 391">
              <a:extLst>
                <a:ext uri="{FF2B5EF4-FFF2-40B4-BE49-F238E27FC236}">
                  <a16:creationId xmlns:a16="http://schemas.microsoft.com/office/drawing/2014/main" id="{B2B45D13-4B7F-4072-AB76-1EAC37276911}"/>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79" name="Line 392">
              <a:extLst>
                <a:ext uri="{FF2B5EF4-FFF2-40B4-BE49-F238E27FC236}">
                  <a16:creationId xmlns:a16="http://schemas.microsoft.com/office/drawing/2014/main" id="{24C3008A-3127-46A6-9F56-6DEF755588A3}"/>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11" name="Group 393">
            <a:extLst>
              <a:ext uri="{FF2B5EF4-FFF2-40B4-BE49-F238E27FC236}">
                <a16:creationId xmlns:a16="http://schemas.microsoft.com/office/drawing/2014/main" id="{CB0A99E1-BB92-48AE-990B-66C6F5EEDD37}"/>
              </a:ext>
            </a:extLst>
          </p:cNvPr>
          <p:cNvGrpSpPr>
            <a:grpSpLocks/>
          </p:cNvGrpSpPr>
          <p:nvPr/>
        </p:nvGrpSpPr>
        <p:grpSpPr bwMode="auto">
          <a:xfrm>
            <a:off x="7694414" y="3339703"/>
            <a:ext cx="1000125" cy="1151930"/>
            <a:chOff x="0" y="0"/>
            <a:chExt cx="1422400" cy="1638300"/>
          </a:xfrm>
        </p:grpSpPr>
        <p:sp>
          <p:nvSpPr>
            <p:cNvPr id="35210" name="AutoShape 394">
              <a:extLst>
                <a:ext uri="{FF2B5EF4-FFF2-40B4-BE49-F238E27FC236}">
                  <a16:creationId xmlns:a16="http://schemas.microsoft.com/office/drawing/2014/main" id="{E81552D3-DBDA-4AD3-9A85-80ED524E4827}"/>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763" name="Line 395">
              <a:extLst>
                <a:ext uri="{FF2B5EF4-FFF2-40B4-BE49-F238E27FC236}">
                  <a16:creationId xmlns:a16="http://schemas.microsoft.com/office/drawing/2014/main" id="{CD561FF4-DEB6-4DA1-8A1E-20613E122A7B}"/>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64" name="Line 396">
              <a:extLst>
                <a:ext uri="{FF2B5EF4-FFF2-40B4-BE49-F238E27FC236}">
                  <a16:creationId xmlns:a16="http://schemas.microsoft.com/office/drawing/2014/main" id="{E0670CD3-6FC1-431B-A568-89B688192FE0}"/>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65" name="Line 397">
              <a:extLst>
                <a:ext uri="{FF2B5EF4-FFF2-40B4-BE49-F238E27FC236}">
                  <a16:creationId xmlns:a16="http://schemas.microsoft.com/office/drawing/2014/main" id="{2AFC21A0-6674-4F65-A1F3-078BA59EAF91}"/>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66" name="Line 398">
              <a:extLst>
                <a:ext uri="{FF2B5EF4-FFF2-40B4-BE49-F238E27FC236}">
                  <a16:creationId xmlns:a16="http://schemas.microsoft.com/office/drawing/2014/main" id="{FA78FDD6-5A7A-42C8-ABD1-AFF1DA2097BA}"/>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67" name="Line 399">
              <a:extLst>
                <a:ext uri="{FF2B5EF4-FFF2-40B4-BE49-F238E27FC236}">
                  <a16:creationId xmlns:a16="http://schemas.microsoft.com/office/drawing/2014/main" id="{245D7CFC-C392-45EE-A197-A2D6E046D4B0}"/>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68" name="Line 400">
              <a:extLst>
                <a:ext uri="{FF2B5EF4-FFF2-40B4-BE49-F238E27FC236}">
                  <a16:creationId xmlns:a16="http://schemas.microsoft.com/office/drawing/2014/main" id="{7D5B7476-564B-487D-AC01-FD355D5EB035}"/>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69" name="Line 401">
              <a:extLst>
                <a:ext uri="{FF2B5EF4-FFF2-40B4-BE49-F238E27FC236}">
                  <a16:creationId xmlns:a16="http://schemas.microsoft.com/office/drawing/2014/main" id="{100BED33-F1A5-48B4-AFC5-628C35D86177}"/>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70" name="Line 402">
              <a:extLst>
                <a:ext uri="{FF2B5EF4-FFF2-40B4-BE49-F238E27FC236}">
                  <a16:creationId xmlns:a16="http://schemas.microsoft.com/office/drawing/2014/main" id="{1CDF4D9F-9BAD-4B07-883E-6BA5AB61DE32}"/>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12" name="Group 403">
            <a:extLst>
              <a:ext uri="{FF2B5EF4-FFF2-40B4-BE49-F238E27FC236}">
                <a16:creationId xmlns:a16="http://schemas.microsoft.com/office/drawing/2014/main" id="{F058F80B-8CF9-42E5-9EAD-E529D8E2581E}"/>
              </a:ext>
            </a:extLst>
          </p:cNvPr>
          <p:cNvGrpSpPr>
            <a:grpSpLocks/>
          </p:cNvGrpSpPr>
          <p:nvPr/>
        </p:nvGrpSpPr>
        <p:grpSpPr bwMode="auto">
          <a:xfrm>
            <a:off x="7783711" y="3429000"/>
            <a:ext cx="1000125" cy="1151930"/>
            <a:chOff x="0" y="0"/>
            <a:chExt cx="1422400" cy="1638300"/>
          </a:xfrm>
        </p:grpSpPr>
        <p:sp>
          <p:nvSpPr>
            <p:cNvPr id="35220" name="AutoShape 404">
              <a:extLst>
                <a:ext uri="{FF2B5EF4-FFF2-40B4-BE49-F238E27FC236}">
                  <a16:creationId xmlns:a16="http://schemas.microsoft.com/office/drawing/2014/main" id="{EEE0F801-1C3D-43BA-918A-A7379E80C432}"/>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754" name="Line 405">
              <a:extLst>
                <a:ext uri="{FF2B5EF4-FFF2-40B4-BE49-F238E27FC236}">
                  <a16:creationId xmlns:a16="http://schemas.microsoft.com/office/drawing/2014/main" id="{A16C3155-5C0F-4298-84ED-3BAA2892D690}"/>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55" name="Line 406">
              <a:extLst>
                <a:ext uri="{FF2B5EF4-FFF2-40B4-BE49-F238E27FC236}">
                  <a16:creationId xmlns:a16="http://schemas.microsoft.com/office/drawing/2014/main" id="{91935770-C5B2-47CF-9505-7ABC2894DC82}"/>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56" name="Line 407">
              <a:extLst>
                <a:ext uri="{FF2B5EF4-FFF2-40B4-BE49-F238E27FC236}">
                  <a16:creationId xmlns:a16="http://schemas.microsoft.com/office/drawing/2014/main" id="{70081BD3-2298-406B-8C86-8241FC57093F}"/>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57" name="Line 408">
              <a:extLst>
                <a:ext uri="{FF2B5EF4-FFF2-40B4-BE49-F238E27FC236}">
                  <a16:creationId xmlns:a16="http://schemas.microsoft.com/office/drawing/2014/main" id="{C51C82C0-8397-48B2-ACEA-53426F669037}"/>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58" name="Line 409">
              <a:extLst>
                <a:ext uri="{FF2B5EF4-FFF2-40B4-BE49-F238E27FC236}">
                  <a16:creationId xmlns:a16="http://schemas.microsoft.com/office/drawing/2014/main" id="{607DB3CB-0631-4843-A4C3-493EFE8E2AEB}"/>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59" name="Line 410">
              <a:extLst>
                <a:ext uri="{FF2B5EF4-FFF2-40B4-BE49-F238E27FC236}">
                  <a16:creationId xmlns:a16="http://schemas.microsoft.com/office/drawing/2014/main" id="{603B3C4A-3079-480C-850B-1E8AEC5468B3}"/>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60" name="Line 411">
              <a:extLst>
                <a:ext uri="{FF2B5EF4-FFF2-40B4-BE49-F238E27FC236}">
                  <a16:creationId xmlns:a16="http://schemas.microsoft.com/office/drawing/2014/main" id="{39EDB0A8-ABA6-43C4-AB6E-960122AD13FF}"/>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61" name="Line 412">
              <a:extLst>
                <a:ext uri="{FF2B5EF4-FFF2-40B4-BE49-F238E27FC236}">
                  <a16:creationId xmlns:a16="http://schemas.microsoft.com/office/drawing/2014/main" id="{96AE2A04-2199-46DB-877F-7C5F975437A2}"/>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13" name="Group 413">
            <a:extLst>
              <a:ext uri="{FF2B5EF4-FFF2-40B4-BE49-F238E27FC236}">
                <a16:creationId xmlns:a16="http://schemas.microsoft.com/office/drawing/2014/main" id="{CF72D05C-7544-40B7-919E-55FBB3F9CC7B}"/>
              </a:ext>
            </a:extLst>
          </p:cNvPr>
          <p:cNvGrpSpPr>
            <a:grpSpLocks/>
          </p:cNvGrpSpPr>
          <p:nvPr/>
        </p:nvGrpSpPr>
        <p:grpSpPr bwMode="auto">
          <a:xfrm>
            <a:off x="7873008" y="3518297"/>
            <a:ext cx="1000125" cy="1151930"/>
            <a:chOff x="0" y="0"/>
            <a:chExt cx="1422400" cy="1638300"/>
          </a:xfrm>
        </p:grpSpPr>
        <p:sp>
          <p:nvSpPr>
            <p:cNvPr id="35230" name="AutoShape 414">
              <a:extLst>
                <a:ext uri="{FF2B5EF4-FFF2-40B4-BE49-F238E27FC236}">
                  <a16:creationId xmlns:a16="http://schemas.microsoft.com/office/drawing/2014/main" id="{7BF34D88-B001-462F-961F-A1118ACA27B2}"/>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745" name="Line 415">
              <a:extLst>
                <a:ext uri="{FF2B5EF4-FFF2-40B4-BE49-F238E27FC236}">
                  <a16:creationId xmlns:a16="http://schemas.microsoft.com/office/drawing/2014/main" id="{5943FCFA-1731-4348-968F-32D85FE87F20}"/>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46" name="Line 416">
              <a:extLst>
                <a:ext uri="{FF2B5EF4-FFF2-40B4-BE49-F238E27FC236}">
                  <a16:creationId xmlns:a16="http://schemas.microsoft.com/office/drawing/2014/main" id="{3528CA0E-E837-455E-BF84-0622DF6AAB88}"/>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47" name="Line 417">
              <a:extLst>
                <a:ext uri="{FF2B5EF4-FFF2-40B4-BE49-F238E27FC236}">
                  <a16:creationId xmlns:a16="http://schemas.microsoft.com/office/drawing/2014/main" id="{4CC6F1EC-86BD-423B-B5EC-32212C2C47B8}"/>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48" name="Line 418">
              <a:extLst>
                <a:ext uri="{FF2B5EF4-FFF2-40B4-BE49-F238E27FC236}">
                  <a16:creationId xmlns:a16="http://schemas.microsoft.com/office/drawing/2014/main" id="{BC2B5146-1B21-4B7D-A5D3-36A3EF95138D}"/>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49" name="Line 419">
              <a:extLst>
                <a:ext uri="{FF2B5EF4-FFF2-40B4-BE49-F238E27FC236}">
                  <a16:creationId xmlns:a16="http://schemas.microsoft.com/office/drawing/2014/main" id="{8E38732F-BEB6-4D4E-B924-D70E4930CBE0}"/>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50" name="Line 420">
              <a:extLst>
                <a:ext uri="{FF2B5EF4-FFF2-40B4-BE49-F238E27FC236}">
                  <a16:creationId xmlns:a16="http://schemas.microsoft.com/office/drawing/2014/main" id="{DEB49DD9-892C-4320-8C6D-31BDCF87D192}"/>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51" name="Line 421">
              <a:extLst>
                <a:ext uri="{FF2B5EF4-FFF2-40B4-BE49-F238E27FC236}">
                  <a16:creationId xmlns:a16="http://schemas.microsoft.com/office/drawing/2014/main" id="{CAFFAA02-4EFF-43A5-AADC-DDDA04FE6716}"/>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52" name="Line 422">
              <a:extLst>
                <a:ext uri="{FF2B5EF4-FFF2-40B4-BE49-F238E27FC236}">
                  <a16:creationId xmlns:a16="http://schemas.microsoft.com/office/drawing/2014/main" id="{1C2EED22-2CB3-4C60-A367-A8A099C26C44}"/>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2814" name="Rectangle 423">
            <a:extLst>
              <a:ext uri="{FF2B5EF4-FFF2-40B4-BE49-F238E27FC236}">
                <a16:creationId xmlns:a16="http://schemas.microsoft.com/office/drawing/2014/main" id="{FB9D9F2B-FB07-430F-ACE3-FAF69131DF6D}"/>
              </a:ext>
            </a:extLst>
          </p:cNvPr>
          <p:cNvSpPr>
            <a:spLocks/>
          </p:cNvSpPr>
          <p:nvPr/>
        </p:nvSpPr>
        <p:spPr bwMode="auto">
          <a:xfrm>
            <a:off x="8690404" y="3488569"/>
            <a:ext cx="177935" cy="299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1477">
                <a:latin typeface="Geneva" charset="0"/>
                <a:ea typeface="Geneva" charset="0"/>
                <a:cs typeface="Geneva" charset="0"/>
                <a:sym typeface="Geneva" charset="0"/>
              </a:rPr>
              <a:t>1</a:t>
            </a:r>
          </a:p>
        </p:txBody>
      </p:sp>
      <p:grpSp>
        <p:nvGrpSpPr>
          <p:cNvPr id="32815" name="Group 424">
            <a:extLst>
              <a:ext uri="{FF2B5EF4-FFF2-40B4-BE49-F238E27FC236}">
                <a16:creationId xmlns:a16="http://schemas.microsoft.com/office/drawing/2014/main" id="{1E5BEB4E-DCF4-4062-916B-51DBDD2B64D1}"/>
              </a:ext>
            </a:extLst>
          </p:cNvPr>
          <p:cNvGrpSpPr>
            <a:grpSpLocks/>
          </p:cNvGrpSpPr>
          <p:nvPr/>
        </p:nvGrpSpPr>
        <p:grpSpPr bwMode="auto">
          <a:xfrm>
            <a:off x="5167313" y="2357437"/>
            <a:ext cx="1000125" cy="1151930"/>
            <a:chOff x="0" y="0"/>
            <a:chExt cx="1422400" cy="1638300"/>
          </a:xfrm>
        </p:grpSpPr>
        <p:sp>
          <p:nvSpPr>
            <p:cNvPr id="35241" name="AutoShape 425">
              <a:extLst>
                <a:ext uri="{FF2B5EF4-FFF2-40B4-BE49-F238E27FC236}">
                  <a16:creationId xmlns:a16="http://schemas.microsoft.com/office/drawing/2014/main" id="{A3E77534-5410-4783-BF8D-3A493F9C73E9}"/>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736" name="Line 426">
              <a:extLst>
                <a:ext uri="{FF2B5EF4-FFF2-40B4-BE49-F238E27FC236}">
                  <a16:creationId xmlns:a16="http://schemas.microsoft.com/office/drawing/2014/main" id="{343BD968-7A92-4012-A9FC-FDE4B5F3AEF5}"/>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37" name="Line 427">
              <a:extLst>
                <a:ext uri="{FF2B5EF4-FFF2-40B4-BE49-F238E27FC236}">
                  <a16:creationId xmlns:a16="http://schemas.microsoft.com/office/drawing/2014/main" id="{C04A66E0-DA15-4B9D-B885-8FDACB4F7B99}"/>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38" name="Line 428">
              <a:extLst>
                <a:ext uri="{FF2B5EF4-FFF2-40B4-BE49-F238E27FC236}">
                  <a16:creationId xmlns:a16="http://schemas.microsoft.com/office/drawing/2014/main" id="{80C93009-828A-42AE-BD34-C046BDE6D2EE}"/>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39" name="Line 429">
              <a:extLst>
                <a:ext uri="{FF2B5EF4-FFF2-40B4-BE49-F238E27FC236}">
                  <a16:creationId xmlns:a16="http://schemas.microsoft.com/office/drawing/2014/main" id="{3A0F46CF-AE8E-4D61-870F-BC145C98302F}"/>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40" name="Line 430">
              <a:extLst>
                <a:ext uri="{FF2B5EF4-FFF2-40B4-BE49-F238E27FC236}">
                  <a16:creationId xmlns:a16="http://schemas.microsoft.com/office/drawing/2014/main" id="{364F05C1-25E8-4494-8834-DB161C902A4B}"/>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41" name="Line 431">
              <a:extLst>
                <a:ext uri="{FF2B5EF4-FFF2-40B4-BE49-F238E27FC236}">
                  <a16:creationId xmlns:a16="http://schemas.microsoft.com/office/drawing/2014/main" id="{25CFF79D-6A02-47B6-BF8D-E0CD8C722DEC}"/>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42" name="Line 432">
              <a:extLst>
                <a:ext uri="{FF2B5EF4-FFF2-40B4-BE49-F238E27FC236}">
                  <a16:creationId xmlns:a16="http://schemas.microsoft.com/office/drawing/2014/main" id="{1665A674-B3AA-4C7D-8155-FD61C2F93819}"/>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43" name="Line 433">
              <a:extLst>
                <a:ext uri="{FF2B5EF4-FFF2-40B4-BE49-F238E27FC236}">
                  <a16:creationId xmlns:a16="http://schemas.microsoft.com/office/drawing/2014/main" id="{D9ACD084-BAAD-4E97-B08C-A56B4DC23D20}"/>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16" name="Group 434">
            <a:extLst>
              <a:ext uri="{FF2B5EF4-FFF2-40B4-BE49-F238E27FC236}">
                <a16:creationId xmlns:a16="http://schemas.microsoft.com/office/drawing/2014/main" id="{69A48C0C-1080-4C97-885E-44FF763E3EDD}"/>
              </a:ext>
            </a:extLst>
          </p:cNvPr>
          <p:cNvGrpSpPr>
            <a:grpSpLocks/>
          </p:cNvGrpSpPr>
          <p:nvPr/>
        </p:nvGrpSpPr>
        <p:grpSpPr bwMode="auto">
          <a:xfrm>
            <a:off x="5256609" y="2446734"/>
            <a:ext cx="1000125" cy="1151930"/>
            <a:chOff x="0" y="0"/>
            <a:chExt cx="1422400" cy="1638300"/>
          </a:xfrm>
        </p:grpSpPr>
        <p:sp>
          <p:nvSpPr>
            <p:cNvPr id="35251" name="AutoShape 435">
              <a:extLst>
                <a:ext uri="{FF2B5EF4-FFF2-40B4-BE49-F238E27FC236}">
                  <a16:creationId xmlns:a16="http://schemas.microsoft.com/office/drawing/2014/main" id="{69C87B6C-9267-4DDF-AD86-99EFDC03D9C6}"/>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727" name="Line 436">
              <a:extLst>
                <a:ext uri="{FF2B5EF4-FFF2-40B4-BE49-F238E27FC236}">
                  <a16:creationId xmlns:a16="http://schemas.microsoft.com/office/drawing/2014/main" id="{64028F56-8796-4530-95E3-517F960CE382}"/>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28" name="Line 437">
              <a:extLst>
                <a:ext uri="{FF2B5EF4-FFF2-40B4-BE49-F238E27FC236}">
                  <a16:creationId xmlns:a16="http://schemas.microsoft.com/office/drawing/2014/main" id="{A8C5BB98-5175-4AFE-B1D3-D5B72F356C6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29" name="Line 438">
              <a:extLst>
                <a:ext uri="{FF2B5EF4-FFF2-40B4-BE49-F238E27FC236}">
                  <a16:creationId xmlns:a16="http://schemas.microsoft.com/office/drawing/2014/main" id="{C22E092D-3C5A-45CD-8E73-869E5A039DF0}"/>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30" name="Line 439">
              <a:extLst>
                <a:ext uri="{FF2B5EF4-FFF2-40B4-BE49-F238E27FC236}">
                  <a16:creationId xmlns:a16="http://schemas.microsoft.com/office/drawing/2014/main" id="{89CD6712-756D-4B55-AB93-2E2DCA461963}"/>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31" name="Line 440">
              <a:extLst>
                <a:ext uri="{FF2B5EF4-FFF2-40B4-BE49-F238E27FC236}">
                  <a16:creationId xmlns:a16="http://schemas.microsoft.com/office/drawing/2014/main" id="{B270348D-D91C-4059-B997-1E6B81CDAC34}"/>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32" name="Line 441">
              <a:extLst>
                <a:ext uri="{FF2B5EF4-FFF2-40B4-BE49-F238E27FC236}">
                  <a16:creationId xmlns:a16="http://schemas.microsoft.com/office/drawing/2014/main" id="{CDB7A946-A5D5-4A4F-9A00-374DB8AC893A}"/>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33" name="Line 442">
              <a:extLst>
                <a:ext uri="{FF2B5EF4-FFF2-40B4-BE49-F238E27FC236}">
                  <a16:creationId xmlns:a16="http://schemas.microsoft.com/office/drawing/2014/main" id="{0D811E82-647A-4489-A50C-76D44DC79C34}"/>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34" name="Line 443">
              <a:extLst>
                <a:ext uri="{FF2B5EF4-FFF2-40B4-BE49-F238E27FC236}">
                  <a16:creationId xmlns:a16="http://schemas.microsoft.com/office/drawing/2014/main" id="{2D876797-C6E5-4863-8480-BAF52ED9C038}"/>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17" name="Group 444">
            <a:extLst>
              <a:ext uri="{FF2B5EF4-FFF2-40B4-BE49-F238E27FC236}">
                <a16:creationId xmlns:a16="http://schemas.microsoft.com/office/drawing/2014/main" id="{3A12A2C5-68DB-402C-8405-99D075C01A10}"/>
              </a:ext>
            </a:extLst>
          </p:cNvPr>
          <p:cNvGrpSpPr>
            <a:grpSpLocks/>
          </p:cNvGrpSpPr>
          <p:nvPr/>
        </p:nvGrpSpPr>
        <p:grpSpPr bwMode="auto">
          <a:xfrm>
            <a:off x="5345906" y="2536031"/>
            <a:ext cx="1000125" cy="1151930"/>
            <a:chOff x="0" y="0"/>
            <a:chExt cx="1422400" cy="1638300"/>
          </a:xfrm>
        </p:grpSpPr>
        <p:sp>
          <p:nvSpPr>
            <p:cNvPr id="35261" name="AutoShape 445">
              <a:extLst>
                <a:ext uri="{FF2B5EF4-FFF2-40B4-BE49-F238E27FC236}">
                  <a16:creationId xmlns:a16="http://schemas.microsoft.com/office/drawing/2014/main" id="{DD8D301D-80EB-487E-BCBB-632929F5FDA4}"/>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718" name="Line 446">
              <a:extLst>
                <a:ext uri="{FF2B5EF4-FFF2-40B4-BE49-F238E27FC236}">
                  <a16:creationId xmlns:a16="http://schemas.microsoft.com/office/drawing/2014/main" id="{18B2C794-88DD-47A2-9993-48265787B875}"/>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19" name="Line 447">
              <a:extLst>
                <a:ext uri="{FF2B5EF4-FFF2-40B4-BE49-F238E27FC236}">
                  <a16:creationId xmlns:a16="http://schemas.microsoft.com/office/drawing/2014/main" id="{26799FC4-288D-4159-A079-DDBEBFC14497}"/>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20" name="Line 448">
              <a:extLst>
                <a:ext uri="{FF2B5EF4-FFF2-40B4-BE49-F238E27FC236}">
                  <a16:creationId xmlns:a16="http://schemas.microsoft.com/office/drawing/2014/main" id="{BE0C1FCE-EAED-4DD9-BE0C-94B083BFF4D8}"/>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21" name="Line 449">
              <a:extLst>
                <a:ext uri="{FF2B5EF4-FFF2-40B4-BE49-F238E27FC236}">
                  <a16:creationId xmlns:a16="http://schemas.microsoft.com/office/drawing/2014/main" id="{93D3EB70-56CB-4C5C-85A9-E9C1C3D0303E}"/>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22" name="Line 450">
              <a:extLst>
                <a:ext uri="{FF2B5EF4-FFF2-40B4-BE49-F238E27FC236}">
                  <a16:creationId xmlns:a16="http://schemas.microsoft.com/office/drawing/2014/main" id="{BD3F9477-980B-4DC9-9221-BC97B5845F96}"/>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23" name="Line 451">
              <a:extLst>
                <a:ext uri="{FF2B5EF4-FFF2-40B4-BE49-F238E27FC236}">
                  <a16:creationId xmlns:a16="http://schemas.microsoft.com/office/drawing/2014/main" id="{71DA98F7-AFA5-483C-BE82-BD673084E443}"/>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24" name="Line 452">
              <a:extLst>
                <a:ext uri="{FF2B5EF4-FFF2-40B4-BE49-F238E27FC236}">
                  <a16:creationId xmlns:a16="http://schemas.microsoft.com/office/drawing/2014/main" id="{7D56FFDF-4846-4EDD-ABBE-29CEB1138D5A}"/>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25" name="Line 453">
              <a:extLst>
                <a:ext uri="{FF2B5EF4-FFF2-40B4-BE49-F238E27FC236}">
                  <a16:creationId xmlns:a16="http://schemas.microsoft.com/office/drawing/2014/main" id="{53C9E407-7C0D-4FC9-9B3F-91D098BCAE9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18" name="Group 454">
            <a:extLst>
              <a:ext uri="{FF2B5EF4-FFF2-40B4-BE49-F238E27FC236}">
                <a16:creationId xmlns:a16="http://schemas.microsoft.com/office/drawing/2014/main" id="{CDC478D8-87F2-4F12-B1EF-C525EBE459B8}"/>
              </a:ext>
            </a:extLst>
          </p:cNvPr>
          <p:cNvGrpSpPr>
            <a:grpSpLocks/>
          </p:cNvGrpSpPr>
          <p:nvPr/>
        </p:nvGrpSpPr>
        <p:grpSpPr bwMode="auto">
          <a:xfrm>
            <a:off x="5435203" y="2625328"/>
            <a:ext cx="1000125" cy="1151930"/>
            <a:chOff x="0" y="0"/>
            <a:chExt cx="1422400" cy="1638300"/>
          </a:xfrm>
        </p:grpSpPr>
        <p:sp>
          <p:nvSpPr>
            <p:cNvPr id="35271" name="AutoShape 455">
              <a:extLst>
                <a:ext uri="{FF2B5EF4-FFF2-40B4-BE49-F238E27FC236}">
                  <a16:creationId xmlns:a16="http://schemas.microsoft.com/office/drawing/2014/main" id="{E308577B-6185-4F74-B3C1-21D1929CCE77}"/>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709" name="Line 456">
              <a:extLst>
                <a:ext uri="{FF2B5EF4-FFF2-40B4-BE49-F238E27FC236}">
                  <a16:creationId xmlns:a16="http://schemas.microsoft.com/office/drawing/2014/main" id="{105DD4A0-0BF2-420A-99FC-E63A8C887B80}"/>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10" name="Line 457">
              <a:extLst>
                <a:ext uri="{FF2B5EF4-FFF2-40B4-BE49-F238E27FC236}">
                  <a16:creationId xmlns:a16="http://schemas.microsoft.com/office/drawing/2014/main" id="{951926C1-7FCB-4EA4-B5B1-DCBFBC422827}"/>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11" name="Line 458">
              <a:extLst>
                <a:ext uri="{FF2B5EF4-FFF2-40B4-BE49-F238E27FC236}">
                  <a16:creationId xmlns:a16="http://schemas.microsoft.com/office/drawing/2014/main" id="{0F2B76C9-F9B7-4D53-B66F-8B3DC1D31962}"/>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12" name="Line 459">
              <a:extLst>
                <a:ext uri="{FF2B5EF4-FFF2-40B4-BE49-F238E27FC236}">
                  <a16:creationId xmlns:a16="http://schemas.microsoft.com/office/drawing/2014/main" id="{596F0B29-5837-46A4-A24B-E7893C40E6EA}"/>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13" name="Line 460">
              <a:extLst>
                <a:ext uri="{FF2B5EF4-FFF2-40B4-BE49-F238E27FC236}">
                  <a16:creationId xmlns:a16="http://schemas.microsoft.com/office/drawing/2014/main" id="{28DDFB49-DDDE-4280-862F-39350059BEDC}"/>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14" name="Line 461">
              <a:extLst>
                <a:ext uri="{FF2B5EF4-FFF2-40B4-BE49-F238E27FC236}">
                  <a16:creationId xmlns:a16="http://schemas.microsoft.com/office/drawing/2014/main" id="{0557EA08-C3B1-45E5-B0BC-9B56D2B4BC2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15" name="Line 462">
              <a:extLst>
                <a:ext uri="{FF2B5EF4-FFF2-40B4-BE49-F238E27FC236}">
                  <a16:creationId xmlns:a16="http://schemas.microsoft.com/office/drawing/2014/main" id="{61BF7246-DD9B-46BA-BD3E-8E5268B0C47B}"/>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16" name="Line 463">
              <a:extLst>
                <a:ext uri="{FF2B5EF4-FFF2-40B4-BE49-F238E27FC236}">
                  <a16:creationId xmlns:a16="http://schemas.microsoft.com/office/drawing/2014/main" id="{722993D4-BD6F-4985-AD9F-78CCA2405795}"/>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19" name="Group 464">
            <a:extLst>
              <a:ext uri="{FF2B5EF4-FFF2-40B4-BE49-F238E27FC236}">
                <a16:creationId xmlns:a16="http://schemas.microsoft.com/office/drawing/2014/main" id="{B071537F-8ED8-4E03-8941-7F3902AA2E60}"/>
              </a:ext>
            </a:extLst>
          </p:cNvPr>
          <p:cNvGrpSpPr>
            <a:grpSpLocks/>
          </p:cNvGrpSpPr>
          <p:nvPr/>
        </p:nvGrpSpPr>
        <p:grpSpPr bwMode="auto">
          <a:xfrm>
            <a:off x="5524500" y="2714625"/>
            <a:ext cx="1000125" cy="1151930"/>
            <a:chOff x="0" y="0"/>
            <a:chExt cx="1422400" cy="1638300"/>
          </a:xfrm>
        </p:grpSpPr>
        <p:sp>
          <p:nvSpPr>
            <p:cNvPr id="35281" name="AutoShape 465">
              <a:extLst>
                <a:ext uri="{FF2B5EF4-FFF2-40B4-BE49-F238E27FC236}">
                  <a16:creationId xmlns:a16="http://schemas.microsoft.com/office/drawing/2014/main" id="{95284DAC-72DF-4FBC-A615-1DBCF17E2C4F}"/>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700" name="Line 466">
              <a:extLst>
                <a:ext uri="{FF2B5EF4-FFF2-40B4-BE49-F238E27FC236}">
                  <a16:creationId xmlns:a16="http://schemas.microsoft.com/office/drawing/2014/main" id="{64D1FF25-6ED5-47B2-AABC-C6BB17B47796}"/>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01" name="Line 467">
              <a:extLst>
                <a:ext uri="{FF2B5EF4-FFF2-40B4-BE49-F238E27FC236}">
                  <a16:creationId xmlns:a16="http://schemas.microsoft.com/office/drawing/2014/main" id="{533EA1FF-1F01-42C5-A6E7-A77C9A13B18C}"/>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02" name="Line 468">
              <a:extLst>
                <a:ext uri="{FF2B5EF4-FFF2-40B4-BE49-F238E27FC236}">
                  <a16:creationId xmlns:a16="http://schemas.microsoft.com/office/drawing/2014/main" id="{94224F88-8640-4E97-A6E0-757D8607B2FD}"/>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03" name="Line 469">
              <a:extLst>
                <a:ext uri="{FF2B5EF4-FFF2-40B4-BE49-F238E27FC236}">
                  <a16:creationId xmlns:a16="http://schemas.microsoft.com/office/drawing/2014/main" id="{8DB7CF35-FF66-4856-ABBE-6E34AA71A725}"/>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04" name="Line 470">
              <a:extLst>
                <a:ext uri="{FF2B5EF4-FFF2-40B4-BE49-F238E27FC236}">
                  <a16:creationId xmlns:a16="http://schemas.microsoft.com/office/drawing/2014/main" id="{1B57CA16-6B8F-4F5E-A0C2-C20EEF95ED5A}"/>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05" name="Line 471">
              <a:extLst>
                <a:ext uri="{FF2B5EF4-FFF2-40B4-BE49-F238E27FC236}">
                  <a16:creationId xmlns:a16="http://schemas.microsoft.com/office/drawing/2014/main" id="{55A20B22-1911-4AB8-9FB3-A63BF0A2584A}"/>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06" name="Line 472">
              <a:extLst>
                <a:ext uri="{FF2B5EF4-FFF2-40B4-BE49-F238E27FC236}">
                  <a16:creationId xmlns:a16="http://schemas.microsoft.com/office/drawing/2014/main" id="{6FA95C42-C96C-496C-B5E7-A975A615C826}"/>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707" name="Line 473">
              <a:extLst>
                <a:ext uri="{FF2B5EF4-FFF2-40B4-BE49-F238E27FC236}">
                  <a16:creationId xmlns:a16="http://schemas.microsoft.com/office/drawing/2014/main" id="{13872632-FDFD-4A00-99C5-383CFFBC521F}"/>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20" name="Group 474">
            <a:extLst>
              <a:ext uri="{FF2B5EF4-FFF2-40B4-BE49-F238E27FC236}">
                <a16:creationId xmlns:a16="http://schemas.microsoft.com/office/drawing/2014/main" id="{EDEA4769-E075-42E9-A7C9-9917BDB0ADAC}"/>
              </a:ext>
            </a:extLst>
          </p:cNvPr>
          <p:cNvGrpSpPr>
            <a:grpSpLocks/>
          </p:cNvGrpSpPr>
          <p:nvPr/>
        </p:nvGrpSpPr>
        <p:grpSpPr bwMode="auto">
          <a:xfrm>
            <a:off x="5613797" y="2803922"/>
            <a:ext cx="1000125" cy="1151930"/>
            <a:chOff x="0" y="0"/>
            <a:chExt cx="1422400" cy="1638300"/>
          </a:xfrm>
        </p:grpSpPr>
        <p:sp>
          <p:nvSpPr>
            <p:cNvPr id="35291" name="AutoShape 475">
              <a:extLst>
                <a:ext uri="{FF2B5EF4-FFF2-40B4-BE49-F238E27FC236}">
                  <a16:creationId xmlns:a16="http://schemas.microsoft.com/office/drawing/2014/main" id="{39EA6013-15B7-426B-A9B9-211425C1424F}"/>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691" name="Line 476">
              <a:extLst>
                <a:ext uri="{FF2B5EF4-FFF2-40B4-BE49-F238E27FC236}">
                  <a16:creationId xmlns:a16="http://schemas.microsoft.com/office/drawing/2014/main" id="{01BD91D3-919D-4A8F-99DC-A9287A0302CB}"/>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92" name="Line 477">
              <a:extLst>
                <a:ext uri="{FF2B5EF4-FFF2-40B4-BE49-F238E27FC236}">
                  <a16:creationId xmlns:a16="http://schemas.microsoft.com/office/drawing/2014/main" id="{A983ADE6-D002-4E49-81A7-C5EDEDC3F156}"/>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93" name="Line 478">
              <a:extLst>
                <a:ext uri="{FF2B5EF4-FFF2-40B4-BE49-F238E27FC236}">
                  <a16:creationId xmlns:a16="http://schemas.microsoft.com/office/drawing/2014/main" id="{7FE61C81-CD05-4E59-953C-8DB715BC7DC0}"/>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94" name="Line 479">
              <a:extLst>
                <a:ext uri="{FF2B5EF4-FFF2-40B4-BE49-F238E27FC236}">
                  <a16:creationId xmlns:a16="http://schemas.microsoft.com/office/drawing/2014/main" id="{EA351B07-2CE4-4111-BA83-4776E78A355A}"/>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95" name="Line 480">
              <a:extLst>
                <a:ext uri="{FF2B5EF4-FFF2-40B4-BE49-F238E27FC236}">
                  <a16:creationId xmlns:a16="http://schemas.microsoft.com/office/drawing/2014/main" id="{B8C5AA84-473C-4C37-AB70-A8C9C1CBDA98}"/>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96" name="Line 481">
              <a:extLst>
                <a:ext uri="{FF2B5EF4-FFF2-40B4-BE49-F238E27FC236}">
                  <a16:creationId xmlns:a16="http://schemas.microsoft.com/office/drawing/2014/main" id="{94A2B739-5170-4352-9B0C-0117A05E8B2B}"/>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97" name="Line 482">
              <a:extLst>
                <a:ext uri="{FF2B5EF4-FFF2-40B4-BE49-F238E27FC236}">
                  <a16:creationId xmlns:a16="http://schemas.microsoft.com/office/drawing/2014/main" id="{CDA6D8F9-6DC2-4966-B937-8AC15E3B0CE9}"/>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98" name="Line 483">
              <a:extLst>
                <a:ext uri="{FF2B5EF4-FFF2-40B4-BE49-F238E27FC236}">
                  <a16:creationId xmlns:a16="http://schemas.microsoft.com/office/drawing/2014/main" id="{1829B2BD-8B5C-4AF8-8A62-6EB8D8EFD95D}"/>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21" name="Group 484">
            <a:extLst>
              <a:ext uri="{FF2B5EF4-FFF2-40B4-BE49-F238E27FC236}">
                <a16:creationId xmlns:a16="http://schemas.microsoft.com/office/drawing/2014/main" id="{2F56E701-0A57-4234-A3A4-11B1D2C20967}"/>
              </a:ext>
            </a:extLst>
          </p:cNvPr>
          <p:cNvGrpSpPr>
            <a:grpSpLocks/>
          </p:cNvGrpSpPr>
          <p:nvPr/>
        </p:nvGrpSpPr>
        <p:grpSpPr bwMode="auto">
          <a:xfrm>
            <a:off x="5703094" y="2893219"/>
            <a:ext cx="1000125" cy="1151930"/>
            <a:chOff x="0" y="0"/>
            <a:chExt cx="1422400" cy="1638300"/>
          </a:xfrm>
        </p:grpSpPr>
        <p:sp>
          <p:nvSpPr>
            <p:cNvPr id="35301" name="AutoShape 485">
              <a:extLst>
                <a:ext uri="{FF2B5EF4-FFF2-40B4-BE49-F238E27FC236}">
                  <a16:creationId xmlns:a16="http://schemas.microsoft.com/office/drawing/2014/main" id="{9253D89F-68E4-44ED-8833-3B7C4CD71E57}"/>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682" name="Line 486">
              <a:extLst>
                <a:ext uri="{FF2B5EF4-FFF2-40B4-BE49-F238E27FC236}">
                  <a16:creationId xmlns:a16="http://schemas.microsoft.com/office/drawing/2014/main" id="{FDB6F981-DC1E-4A52-9FAF-55739BF35457}"/>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83" name="Line 487">
              <a:extLst>
                <a:ext uri="{FF2B5EF4-FFF2-40B4-BE49-F238E27FC236}">
                  <a16:creationId xmlns:a16="http://schemas.microsoft.com/office/drawing/2014/main" id="{3C3EFD40-3076-4E35-824F-5941DF8F6824}"/>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84" name="Line 488">
              <a:extLst>
                <a:ext uri="{FF2B5EF4-FFF2-40B4-BE49-F238E27FC236}">
                  <a16:creationId xmlns:a16="http://schemas.microsoft.com/office/drawing/2014/main" id="{17DCF458-6A6C-4621-88A3-31F14EEB7930}"/>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85" name="Line 489">
              <a:extLst>
                <a:ext uri="{FF2B5EF4-FFF2-40B4-BE49-F238E27FC236}">
                  <a16:creationId xmlns:a16="http://schemas.microsoft.com/office/drawing/2014/main" id="{13B5F85D-E2CC-40C0-B56F-45F9ABBA6A7E}"/>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86" name="Line 490">
              <a:extLst>
                <a:ext uri="{FF2B5EF4-FFF2-40B4-BE49-F238E27FC236}">
                  <a16:creationId xmlns:a16="http://schemas.microsoft.com/office/drawing/2014/main" id="{34DFEC1F-DFE5-4EFA-BA6F-0B505D916C7E}"/>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87" name="Line 491">
              <a:extLst>
                <a:ext uri="{FF2B5EF4-FFF2-40B4-BE49-F238E27FC236}">
                  <a16:creationId xmlns:a16="http://schemas.microsoft.com/office/drawing/2014/main" id="{DE3AC66E-677C-4F9F-A2E9-AA0DEB92B771}"/>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88" name="Line 492">
              <a:extLst>
                <a:ext uri="{FF2B5EF4-FFF2-40B4-BE49-F238E27FC236}">
                  <a16:creationId xmlns:a16="http://schemas.microsoft.com/office/drawing/2014/main" id="{CA07B6F1-2A2F-4CB8-8C53-83B564B53000}"/>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89" name="Line 493">
              <a:extLst>
                <a:ext uri="{FF2B5EF4-FFF2-40B4-BE49-F238E27FC236}">
                  <a16:creationId xmlns:a16="http://schemas.microsoft.com/office/drawing/2014/main" id="{C54886F3-5532-40B7-833F-33BE0775253F}"/>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22" name="Group 494">
            <a:extLst>
              <a:ext uri="{FF2B5EF4-FFF2-40B4-BE49-F238E27FC236}">
                <a16:creationId xmlns:a16="http://schemas.microsoft.com/office/drawing/2014/main" id="{58B8C491-E773-42FC-80EC-31D7D982DAE4}"/>
              </a:ext>
            </a:extLst>
          </p:cNvPr>
          <p:cNvGrpSpPr>
            <a:grpSpLocks/>
          </p:cNvGrpSpPr>
          <p:nvPr/>
        </p:nvGrpSpPr>
        <p:grpSpPr bwMode="auto">
          <a:xfrm>
            <a:off x="5792391" y="2982515"/>
            <a:ext cx="1000125" cy="1151930"/>
            <a:chOff x="0" y="0"/>
            <a:chExt cx="1422400" cy="1638300"/>
          </a:xfrm>
        </p:grpSpPr>
        <p:sp>
          <p:nvSpPr>
            <p:cNvPr id="35311" name="AutoShape 495">
              <a:extLst>
                <a:ext uri="{FF2B5EF4-FFF2-40B4-BE49-F238E27FC236}">
                  <a16:creationId xmlns:a16="http://schemas.microsoft.com/office/drawing/2014/main" id="{E1648C9C-6D10-4DC3-8C0E-EAEF2C62B108}"/>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673" name="Line 496">
              <a:extLst>
                <a:ext uri="{FF2B5EF4-FFF2-40B4-BE49-F238E27FC236}">
                  <a16:creationId xmlns:a16="http://schemas.microsoft.com/office/drawing/2014/main" id="{3208038D-EE0E-4C7F-8AA6-4E3C173F194E}"/>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74" name="Line 497">
              <a:extLst>
                <a:ext uri="{FF2B5EF4-FFF2-40B4-BE49-F238E27FC236}">
                  <a16:creationId xmlns:a16="http://schemas.microsoft.com/office/drawing/2014/main" id="{9ABDB1CA-5935-4E2B-8CCB-3DF8A829228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75" name="Line 498">
              <a:extLst>
                <a:ext uri="{FF2B5EF4-FFF2-40B4-BE49-F238E27FC236}">
                  <a16:creationId xmlns:a16="http://schemas.microsoft.com/office/drawing/2014/main" id="{597583DA-BC2C-41C0-9D2F-BE656F7376AF}"/>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76" name="Line 499">
              <a:extLst>
                <a:ext uri="{FF2B5EF4-FFF2-40B4-BE49-F238E27FC236}">
                  <a16:creationId xmlns:a16="http://schemas.microsoft.com/office/drawing/2014/main" id="{123D2B98-F3F0-48FA-A222-A6C70C7DEB9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77" name="Line 500">
              <a:extLst>
                <a:ext uri="{FF2B5EF4-FFF2-40B4-BE49-F238E27FC236}">
                  <a16:creationId xmlns:a16="http://schemas.microsoft.com/office/drawing/2014/main" id="{4ADE85AA-A8C0-4565-B5F8-5A155CAB8D5A}"/>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78" name="Line 501">
              <a:extLst>
                <a:ext uri="{FF2B5EF4-FFF2-40B4-BE49-F238E27FC236}">
                  <a16:creationId xmlns:a16="http://schemas.microsoft.com/office/drawing/2014/main" id="{9F37F096-E7B8-4EF4-86FE-4414C909E995}"/>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79" name="Line 502">
              <a:extLst>
                <a:ext uri="{FF2B5EF4-FFF2-40B4-BE49-F238E27FC236}">
                  <a16:creationId xmlns:a16="http://schemas.microsoft.com/office/drawing/2014/main" id="{4AA418DF-D771-40F9-8439-670B87DA26C9}"/>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80" name="Line 503">
              <a:extLst>
                <a:ext uri="{FF2B5EF4-FFF2-40B4-BE49-F238E27FC236}">
                  <a16:creationId xmlns:a16="http://schemas.microsoft.com/office/drawing/2014/main" id="{CA6B177B-B859-46C9-8CB0-A0BE412EFB58}"/>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23" name="Group 504">
            <a:extLst>
              <a:ext uri="{FF2B5EF4-FFF2-40B4-BE49-F238E27FC236}">
                <a16:creationId xmlns:a16="http://schemas.microsoft.com/office/drawing/2014/main" id="{EBE71598-5ACE-4E2B-B98E-28166C2C15A7}"/>
              </a:ext>
            </a:extLst>
          </p:cNvPr>
          <p:cNvGrpSpPr>
            <a:grpSpLocks/>
          </p:cNvGrpSpPr>
          <p:nvPr/>
        </p:nvGrpSpPr>
        <p:grpSpPr bwMode="auto">
          <a:xfrm>
            <a:off x="5881688" y="3071812"/>
            <a:ext cx="1000125" cy="1151930"/>
            <a:chOff x="0" y="0"/>
            <a:chExt cx="1422400" cy="1638300"/>
          </a:xfrm>
        </p:grpSpPr>
        <p:sp>
          <p:nvSpPr>
            <p:cNvPr id="35321" name="AutoShape 505">
              <a:extLst>
                <a:ext uri="{FF2B5EF4-FFF2-40B4-BE49-F238E27FC236}">
                  <a16:creationId xmlns:a16="http://schemas.microsoft.com/office/drawing/2014/main" id="{5024A891-8FFD-49BD-98C4-36B344E73EA5}"/>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664" name="Line 506">
              <a:extLst>
                <a:ext uri="{FF2B5EF4-FFF2-40B4-BE49-F238E27FC236}">
                  <a16:creationId xmlns:a16="http://schemas.microsoft.com/office/drawing/2014/main" id="{A9EAB892-F49D-4DCC-A7E3-498EF21985C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65" name="Line 507">
              <a:extLst>
                <a:ext uri="{FF2B5EF4-FFF2-40B4-BE49-F238E27FC236}">
                  <a16:creationId xmlns:a16="http://schemas.microsoft.com/office/drawing/2014/main" id="{173E6D29-3AB9-4A92-87B2-BAC3F4875D41}"/>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66" name="Line 508">
              <a:extLst>
                <a:ext uri="{FF2B5EF4-FFF2-40B4-BE49-F238E27FC236}">
                  <a16:creationId xmlns:a16="http://schemas.microsoft.com/office/drawing/2014/main" id="{075288F0-C1E5-4AE8-A285-088C52D5DF13}"/>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67" name="Line 509">
              <a:extLst>
                <a:ext uri="{FF2B5EF4-FFF2-40B4-BE49-F238E27FC236}">
                  <a16:creationId xmlns:a16="http://schemas.microsoft.com/office/drawing/2014/main" id="{8A15ACCC-BA92-4C63-91F9-85375495567E}"/>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68" name="Line 510">
              <a:extLst>
                <a:ext uri="{FF2B5EF4-FFF2-40B4-BE49-F238E27FC236}">
                  <a16:creationId xmlns:a16="http://schemas.microsoft.com/office/drawing/2014/main" id="{093D08BB-DB26-439D-BB2F-75F0D11D6F88}"/>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69" name="Line 511">
              <a:extLst>
                <a:ext uri="{FF2B5EF4-FFF2-40B4-BE49-F238E27FC236}">
                  <a16:creationId xmlns:a16="http://schemas.microsoft.com/office/drawing/2014/main" id="{9493B2BE-4FEB-4AF9-AA96-02BC531BB98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70" name="Line 512">
              <a:extLst>
                <a:ext uri="{FF2B5EF4-FFF2-40B4-BE49-F238E27FC236}">
                  <a16:creationId xmlns:a16="http://schemas.microsoft.com/office/drawing/2014/main" id="{7932849F-606C-4BB1-8351-E95922FF66D4}"/>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71" name="Line 513">
              <a:extLst>
                <a:ext uri="{FF2B5EF4-FFF2-40B4-BE49-F238E27FC236}">
                  <a16:creationId xmlns:a16="http://schemas.microsoft.com/office/drawing/2014/main" id="{53C01326-5BB1-4F03-91FC-0E9FEB50080E}"/>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24" name="Group 514">
            <a:extLst>
              <a:ext uri="{FF2B5EF4-FFF2-40B4-BE49-F238E27FC236}">
                <a16:creationId xmlns:a16="http://schemas.microsoft.com/office/drawing/2014/main" id="{AF110115-F91A-45E3-9C0D-FBB927100287}"/>
              </a:ext>
            </a:extLst>
          </p:cNvPr>
          <p:cNvGrpSpPr>
            <a:grpSpLocks/>
          </p:cNvGrpSpPr>
          <p:nvPr/>
        </p:nvGrpSpPr>
        <p:grpSpPr bwMode="auto">
          <a:xfrm>
            <a:off x="5970984" y="3161109"/>
            <a:ext cx="1000125" cy="1151930"/>
            <a:chOff x="0" y="0"/>
            <a:chExt cx="1422400" cy="1638300"/>
          </a:xfrm>
        </p:grpSpPr>
        <p:sp>
          <p:nvSpPr>
            <p:cNvPr id="35331" name="AutoShape 515">
              <a:extLst>
                <a:ext uri="{FF2B5EF4-FFF2-40B4-BE49-F238E27FC236}">
                  <a16:creationId xmlns:a16="http://schemas.microsoft.com/office/drawing/2014/main" id="{09FAC915-C19A-4983-9DE1-2FEC76FB568D}"/>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655" name="Line 516">
              <a:extLst>
                <a:ext uri="{FF2B5EF4-FFF2-40B4-BE49-F238E27FC236}">
                  <a16:creationId xmlns:a16="http://schemas.microsoft.com/office/drawing/2014/main" id="{F2459649-18E2-4531-B705-42FDB2A2B6B8}"/>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56" name="Line 517">
              <a:extLst>
                <a:ext uri="{FF2B5EF4-FFF2-40B4-BE49-F238E27FC236}">
                  <a16:creationId xmlns:a16="http://schemas.microsoft.com/office/drawing/2014/main" id="{49DB9EF3-FFC1-47D3-9FFE-CCC572B29016}"/>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57" name="Line 518">
              <a:extLst>
                <a:ext uri="{FF2B5EF4-FFF2-40B4-BE49-F238E27FC236}">
                  <a16:creationId xmlns:a16="http://schemas.microsoft.com/office/drawing/2014/main" id="{784AF306-CF28-4E02-9850-3EF9316167C8}"/>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58" name="Line 519">
              <a:extLst>
                <a:ext uri="{FF2B5EF4-FFF2-40B4-BE49-F238E27FC236}">
                  <a16:creationId xmlns:a16="http://schemas.microsoft.com/office/drawing/2014/main" id="{BFE7A418-A0B4-47D2-A081-48C65E0EFFC6}"/>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59" name="Line 520">
              <a:extLst>
                <a:ext uri="{FF2B5EF4-FFF2-40B4-BE49-F238E27FC236}">
                  <a16:creationId xmlns:a16="http://schemas.microsoft.com/office/drawing/2014/main" id="{C1DABD19-865F-47C0-ABC6-CAF4E35D0D04}"/>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60" name="Line 521">
              <a:extLst>
                <a:ext uri="{FF2B5EF4-FFF2-40B4-BE49-F238E27FC236}">
                  <a16:creationId xmlns:a16="http://schemas.microsoft.com/office/drawing/2014/main" id="{33097835-AD93-475E-A645-2EAE24BBB35F}"/>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61" name="Line 522">
              <a:extLst>
                <a:ext uri="{FF2B5EF4-FFF2-40B4-BE49-F238E27FC236}">
                  <a16:creationId xmlns:a16="http://schemas.microsoft.com/office/drawing/2014/main" id="{E8425FAB-E8BA-461B-96CB-67274AC51DB1}"/>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62" name="Line 523">
              <a:extLst>
                <a:ext uri="{FF2B5EF4-FFF2-40B4-BE49-F238E27FC236}">
                  <a16:creationId xmlns:a16="http://schemas.microsoft.com/office/drawing/2014/main" id="{B00F0EFC-FE4B-4CF8-8A57-6896C8BA675B}"/>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25" name="Group 524">
            <a:extLst>
              <a:ext uri="{FF2B5EF4-FFF2-40B4-BE49-F238E27FC236}">
                <a16:creationId xmlns:a16="http://schemas.microsoft.com/office/drawing/2014/main" id="{8956D598-05DD-4531-95E1-88F1CD9F130F}"/>
              </a:ext>
            </a:extLst>
          </p:cNvPr>
          <p:cNvGrpSpPr>
            <a:grpSpLocks/>
          </p:cNvGrpSpPr>
          <p:nvPr/>
        </p:nvGrpSpPr>
        <p:grpSpPr bwMode="auto">
          <a:xfrm>
            <a:off x="6060281" y="3250406"/>
            <a:ext cx="1000125" cy="1151930"/>
            <a:chOff x="0" y="0"/>
            <a:chExt cx="1422400" cy="1638300"/>
          </a:xfrm>
        </p:grpSpPr>
        <p:sp>
          <p:nvSpPr>
            <p:cNvPr id="35341" name="AutoShape 525">
              <a:extLst>
                <a:ext uri="{FF2B5EF4-FFF2-40B4-BE49-F238E27FC236}">
                  <a16:creationId xmlns:a16="http://schemas.microsoft.com/office/drawing/2014/main" id="{05F1D4DF-7B99-4086-ABE7-B6D9E0C0E3B0}"/>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646" name="Line 526">
              <a:extLst>
                <a:ext uri="{FF2B5EF4-FFF2-40B4-BE49-F238E27FC236}">
                  <a16:creationId xmlns:a16="http://schemas.microsoft.com/office/drawing/2014/main" id="{68B72274-582E-4DDA-BF90-1CE41D066CCE}"/>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47" name="Line 527">
              <a:extLst>
                <a:ext uri="{FF2B5EF4-FFF2-40B4-BE49-F238E27FC236}">
                  <a16:creationId xmlns:a16="http://schemas.microsoft.com/office/drawing/2014/main" id="{C6118606-72C5-4D92-A9C9-E683A2BBB06D}"/>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48" name="Line 528">
              <a:extLst>
                <a:ext uri="{FF2B5EF4-FFF2-40B4-BE49-F238E27FC236}">
                  <a16:creationId xmlns:a16="http://schemas.microsoft.com/office/drawing/2014/main" id="{AB465450-2D82-468C-A89C-6AE1399E138A}"/>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49" name="Line 529">
              <a:extLst>
                <a:ext uri="{FF2B5EF4-FFF2-40B4-BE49-F238E27FC236}">
                  <a16:creationId xmlns:a16="http://schemas.microsoft.com/office/drawing/2014/main" id="{6C68A529-484A-4C04-9265-F1FD00E3E2AD}"/>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50" name="Line 530">
              <a:extLst>
                <a:ext uri="{FF2B5EF4-FFF2-40B4-BE49-F238E27FC236}">
                  <a16:creationId xmlns:a16="http://schemas.microsoft.com/office/drawing/2014/main" id="{B73451E2-A7C0-4F0C-8730-B48B7A8BB8B8}"/>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51" name="Line 531">
              <a:extLst>
                <a:ext uri="{FF2B5EF4-FFF2-40B4-BE49-F238E27FC236}">
                  <a16:creationId xmlns:a16="http://schemas.microsoft.com/office/drawing/2014/main" id="{2B44FFF0-01AF-432D-B793-F03CAF27B895}"/>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52" name="Line 532">
              <a:extLst>
                <a:ext uri="{FF2B5EF4-FFF2-40B4-BE49-F238E27FC236}">
                  <a16:creationId xmlns:a16="http://schemas.microsoft.com/office/drawing/2014/main" id="{0C9F10B9-8FAB-4B16-BA40-CBA0DBBEBBF0}"/>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53" name="Line 533">
              <a:extLst>
                <a:ext uri="{FF2B5EF4-FFF2-40B4-BE49-F238E27FC236}">
                  <a16:creationId xmlns:a16="http://schemas.microsoft.com/office/drawing/2014/main" id="{2B80B3F1-A0A0-446B-ABE1-1E139BD467A3}"/>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26" name="Group 534">
            <a:extLst>
              <a:ext uri="{FF2B5EF4-FFF2-40B4-BE49-F238E27FC236}">
                <a16:creationId xmlns:a16="http://schemas.microsoft.com/office/drawing/2014/main" id="{137AD183-3183-4805-AC34-E86BA66B95A2}"/>
              </a:ext>
            </a:extLst>
          </p:cNvPr>
          <p:cNvGrpSpPr>
            <a:grpSpLocks/>
          </p:cNvGrpSpPr>
          <p:nvPr/>
        </p:nvGrpSpPr>
        <p:grpSpPr bwMode="auto">
          <a:xfrm>
            <a:off x="6149578" y="3339703"/>
            <a:ext cx="1000125" cy="1151930"/>
            <a:chOff x="0" y="0"/>
            <a:chExt cx="1422400" cy="1638300"/>
          </a:xfrm>
        </p:grpSpPr>
        <p:sp>
          <p:nvSpPr>
            <p:cNvPr id="35351" name="AutoShape 535">
              <a:extLst>
                <a:ext uri="{FF2B5EF4-FFF2-40B4-BE49-F238E27FC236}">
                  <a16:creationId xmlns:a16="http://schemas.microsoft.com/office/drawing/2014/main" id="{5E7FC043-3264-4ACE-854B-523EE7910A3B}"/>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637" name="Line 536">
              <a:extLst>
                <a:ext uri="{FF2B5EF4-FFF2-40B4-BE49-F238E27FC236}">
                  <a16:creationId xmlns:a16="http://schemas.microsoft.com/office/drawing/2014/main" id="{6C8054C8-8AE7-41A1-8D8A-73F59055E949}"/>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38" name="Line 537">
              <a:extLst>
                <a:ext uri="{FF2B5EF4-FFF2-40B4-BE49-F238E27FC236}">
                  <a16:creationId xmlns:a16="http://schemas.microsoft.com/office/drawing/2014/main" id="{34CD80E3-134D-4873-AFAB-78F8E79D2B89}"/>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39" name="Line 538">
              <a:extLst>
                <a:ext uri="{FF2B5EF4-FFF2-40B4-BE49-F238E27FC236}">
                  <a16:creationId xmlns:a16="http://schemas.microsoft.com/office/drawing/2014/main" id="{3EB596BF-ADF3-4FC1-9ECE-09A308F141AB}"/>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40" name="Line 539">
              <a:extLst>
                <a:ext uri="{FF2B5EF4-FFF2-40B4-BE49-F238E27FC236}">
                  <a16:creationId xmlns:a16="http://schemas.microsoft.com/office/drawing/2014/main" id="{FBC8704E-C689-4E7F-815A-17FF58D943AD}"/>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41" name="Line 540">
              <a:extLst>
                <a:ext uri="{FF2B5EF4-FFF2-40B4-BE49-F238E27FC236}">
                  <a16:creationId xmlns:a16="http://schemas.microsoft.com/office/drawing/2014/main" id="{FE090A4C-0A05-413A-B206-F9A8CC7518CF}"/>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42" name="Line 541">
              <a:extLst>
                <a:ext uri="{FF2B5EF4-FFF2-40B4-BE49-F238E27FC236}">
                  <a16:creationId xmlns:a16="http://schemas.microsoft.com/office/drawing/2014/main" id="{8AE05CCB-01D3-463F-996F-C7E7A980C1D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43" name="Line 542">
              <a:extLst>
                <a:ext uri="{FF2B5EF4-FFF2-40B4-BE49-F238E27FC236}">
                  <a16:creationId xmlns:a16="http://schemas.microsoft.com/office/drawing/2014/main" id="{B51238E0-BD62-4710-B264-4CF0529EE76B}"/>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44" name="Line 543">
              <a:extLst>
                <a:ext uri="{FF2B5EF4-FFF2-40B4-BE49-F238E27FC236}">
                  <a16:creationId xmlns:a16="http://schemas.microsoft.com/office/drawing/2014/main" id="{DD7DDE42-F4CC-4990-AA0D-832926DB4E67}"/>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27" name="Group 544">
            <a:extLst>
              <a:ext uri="{FF2B5EF4-FFF2-40B4-BE49-F238E27FC236}">
                <a16:creationId xmlns:a16="http://schemas.microsoft.com/office/drawing/2014/main" id="{F0AAAF1F-1B21-475E-9A8E-FB48A040A77B}"/>
              </a:ext>
            </a:extLst>
          </p:cNvPr>
          <p:cNvGrpSpPr>
            <a:grpSpLocks/>
          </p:cNvGrpSpPr>
          <p:nvPr/>
        </p:nvGrpSpPr>
        <p:grpSpPr bwMode="auto">
          <a:xfrm>
            <a:off x="6238875" y="3429000"/>
            <a:ext cx="1000125" cy="1151930"/>
            <a:chOff x="0" y="0"/>
            <a:chExt cx="1422400" cy="1638300"/>
          </a:xfrm>
        </p:grpSpPr>
        <p:sp>
          <p:nvSpPr>
            <p:cNvPr id="35361" name="AutoShape 545">
              <a:extLst>
                <a:ext uri="{FF2B5EF4-FFF2-40B4-BE49-F238E27FC236}">
                  <a16:creationId xmlns:a16="http://schemas.microsoft.com/office/drawing/2014/main" id="{A1AE5EA4-1C00-4DC4-950B-036AD0561590}"/>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628" name="Line 546">
              <a:extLst>
                <a:ext uri="{FF2B5EF4-FFF2-40B4-BE49-F238E27FC236}">
                  <a16:creationId xmlns:a16="http://schemas.microsoft.com/office/drawing/2014/main" id="{C2D29B53-DAE5-470B-800E-86FADA082F19}"/>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29" name="Line 547">
              <a:extLst>
                <a:ext uri="{FF2B5EF4-FFF2-40B4-BE49-F238E27FC236}">
                  <a16:creationId xmlns:a16="http://schemas.microsoft.com/office/drawing/2014/main" id="{26965932-B1E7-46CB-B183-3BB3A72AC65A}"/>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30" name="Line 548">
              <a:extLst>
                <a:ext uri="{FF2B5EF4-FFF2-40B4-BE49-F238E27FC236}">
                  <a16:creationId xmlns:a16="http://schemas.microsoft.com/office/drawing/2014/main" id="{360ADEAA-CDE3-4C03-A464-B31C16716C2C}"/>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31" name="Line 549">
              <a:extLst>
                <a:ext uri="{FF2B5EF4-FFF2-40B4-BE49-F238E27FC236}">
                  <a16:creationId xmlns:a16="http://schemas.microsoft.com/office/drawing/2014/main" id="{0C0F2201-7F9A-4D18-AB49-04DA72BD567A}"/>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32" name="Line 550">
              <a:extLst>
                <a:ext uri="{FF2B5EF4-FFF2-40B4-BE49-F238E27FC236}">
                  <a16:creationId xmlns:a16="http://schemas.microsoft.com/office/drawing/2014/main" id="{742523CA-15AF-4735-B6B4-48C776885804}"/>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33" name="Line 551">
              <a:extLst>
                <a:ext uri="{FF2B5EF4-FFF2-40B4-BE49-F238E27FC236}">
                  <a16:creationId xmlns:a16="http://schemas.microsoft.com/office/drawing/2014/main" id="{FA35631D-1DF0-40D3-BA98-F00A61664556}"/>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34" name="Line 552">
              <a:extLst>
                <a:ext uri="{FF2B5EF4-FFF2-40B4-BE49-F238E27FC236}">
                  <a16:creationId xmlns:a16="http://schemas.microsoft.com/office/drawing/2014/main" id="{D3589844-8F26-48B6-B9E8-5A09EF0E12A0}"/>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35" name="Line 553">
              <a:extLst>
                <a:ext uri="{FF2B5EF4-FFF2-40B4-BE49-F238E27FC236}">
                  <a16:creationId xmlns:a16="http://schemas.microsoft.com/office/drawing/2014/main" id="{B37C046C-C302-46FF-B08E-1F3CBF77E3FA}"/>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28" name="Group 554">
            <a:extLst>
              <a:ext uri="{FF2B5EF4-FFF2-40B4-BE49-F238E27FC236}">
                <a16:creationId xmlns:a16="http://schemas.microsoft.com/office/drawing/2014/main" id="{7DFF04CF-2EE5-42AA-84DA-BB4839842B7F}"/>
              </a:ext>
            </a:extLst>
          </p:cNvPr>
          <p:cNvGrpSpPr>
            <a:grpSpLocks/>
          </p:cNvGrpSpPr>
          <p:nvPr/>
        </p:nvGrpSpPr>
        <p:grpSpPr bwMode="auto">
          <a:xfrm>
            <a:off x="6328172" y="3518297"/>
            <a:ext cx="1000125" cy="1151930"/>
            <a:chOff x="0" y="0"/>
            <a:chExt cx="1422400" cy="1638300"/>
          </a:xfrm>
        </p:grpSpPr>
        <p:sp>
          <p:nvSpPr>
            <p:cNvPr id="35371" name="AutoShape 555">
              <a:extLst>
                <a:ext uri="{FF2B5EF4-FFF2-40B4-BE49-F238E27FC236}">
                  <a16:creationId xmlns:a16="http://schemas.microsoft.com/office/drawing/2014/main" id="{CFAB38BC-4138-44C6-96CE-085D1547205E}"/>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619" name="Line 556">
              <a:extLst>
                <a:ext uri="{FF2B5EF4-FFF2-40B4-BE49-F238E27FC236}">
                  <a16:creationId xmlns:a16="http://schemas.microsoft.com/office/drawing/2014/main" id="{866B9D65-19C6-4C26-BF38-559A8D33D2D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20" name="Line 557">
              <a:extLst>
                <a:ext uri="{FF2B5EF4-FFF2-40B4-BE49-F238E27FC236}">
                  <a16:creationId xmlns:a16="http://schemas.microsoft.com/office/drawing/2014/main" id="{057A40C4-437C-4F3B-BDCD-A9CAF1E850C8}"/>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21" name="Line 558">
              <a:extLst>
                <a:ext uri="{FF2B5EF4-FFF2-40B4-BE49-F238E27FC236}">
                  <a16:creationId xmlns:a16="http://schemas.microsoft.com/office/drawing/2014/main" id="{4A2953A0-F3FE-4893-9AB6-877E6ABBB9F9}"/>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22" name="Line 559">
              <a:extLst>
                <a:ext uri="{FF2B5EF4-FFF2-40B4-BE49-F238E27FC236}">
                  <a16:creationId xmlns:a16="http://schemas.microsoft.com/office/drawing/2014/main" id="{C87154DA-779F-4D31-8BB9-B9B7F4B34E56}"/>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23" name="Line 560">
              <a:extLst>
                <a:ext uri="{FF2B5EF4-FFF2-40B4-BE49-F238E27FC236}">
                  <a16:creationId xmlns:a16="http://schemas.microsoft.com/office/drawing/2014/main" id="{647FAA28-0F76-4AB7-8EE5-1A372ABB28B9}"/>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24" name="Line 561">
              <a:extLst>
                <a:ext uri="{FF2B5EF4-FFF2-40B4-BE49-F238E27FC236}">
                  <a16:creationId xmlns:a16="http://schemas.microsoft.com/office/drawing/2014/main" id="{72BEA8DA-5335-498E-A9A7-A1F491875AF5}"/>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25" name="Line 562">
              <a:extLst>
                <a:ext uri="{FF2B5EF4-FFF2-40B4-BE49-F238E27FC236}">
                  <a16:creationId xmlns:a16="http://schemas.microsoft.com/office/drawing/2014/main" id="{4E4B3F93-324C-4091-99FF-0754B69BB6CE}"/>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26" name="Line 563">
              <a:extLst>
                <a:ext uri="{FF2B5EF4-FFF2-40B4-BE49-F238E27FC236}">
                  <a16:creationId xmlns:a16="http://schemas.microsoft.com/office/drawing/2014/main" id="{9F343E15-1861-458E-BDA3-BB4CAB8BC8B5}"/>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2829" name="Rectangle 564">
            <a:extLst>
              <a:ext uri="{FF2B5EF4-FFF2-40B4-BE49-F238E27FC236}">
                <a16:creationId xmlns:a16="http://schemas.microsoft.com/office/drawing/2014/main" id="{8ACF7E92-90C2-43F9-BA9D-B97E19613599}"/>
              </a:ext>
            </a:extLst>
          </p:cNvPr>
          <p:cNvSpPr>
            <a:spLocks/>
          </p:cNvSpPr>
          <p:nvPr/>
        </p:nvSpPr>
        <p:spPr bwMode="auto">
          <a:xfrm>
            <a:off x="7145568" y="3488569"/>
            <a:ext cx="177935" cy="299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1477">
                <a:latin typeface="Geneva" charset="0"/>
                <a:ea typeface="Geneva" charset="0"/>
                <a:cs typeface="Geneva" charset="0"/>
                <a:sym typeface="Geneva" charset="0"/>
              </a:rPr>
              <a:t>1</a:t>
            </a:r>
          </a:p>
        </p:txBody>
      </p:sp>
      <p:grpSp>
        <p:nvGrpSpPr>
          <p:cNvPr id="32830" name="Group 565">
            <a:extLst>
              <a:ext uri="{FF2B5EF4-FFF2-40B4-BE49-F238E27FC236}">
                <a16:creationId xmlns:a16="http://schemas.microsoft.com/office/drawing/2014/main" id="{BF5B1F0F-9A6E-4140-9BE7-EB6394EA1647}"/>
              </a:ext>
            </a:extLst>
          </p:cNvPr>
          <p:cNvGrpSpPr>
            <a:grpSpLocks/>
          </p:cNvGrpSpPr>
          <p:nvPr/>
        </p:nvGrpSpPr>
        <p:grpSpPr bwMode="auto">
          <a:xfrm>
            <a:off x="3524250" y="3857625"/>
            <a:ext cx="1000125" cy="1151930"/>
            <a:chOff x="0" y="0"/>
            <a:chExt cx="1422400" cy="1638300"/>
          </a:xfrm>
        </p:grpSpPr>
        <p:sp>
          <p:nvSpPr>
            <p:cNvPr id="35382" name="AutoShape 566">
              <a:extLst>
                <a:ext uri="{FF2B5EF4-FFF2-40B4-BE49-F238E27FC236}">
                  <a16:creationId xmlns:a16="http://schemas.microsoft.com/office/drawing/2014/main" id="{CC7991C1-4E43-4C00-B6B4-ACAC84186137}"/>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610" name="Line 567">
              <a:extLst>
                <a:ext uri="{FF2B5EF4-FFF2-40B4-BE49-F238E27FC236}">
                  <a16:creationId xmlns:a16="http://schemas.microsoft.com/office/drawing/2014/main" id="{892826D8-92C4-46DA-AD64-3FB26383F597}"/>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11" name="Line 568">
              <a:extLst>
                <a:ext uri="{FF2B5EF4-FFF2-40B4-BE49-F238E27FC236}">
                  <a16:creationId xmlns:a16="http://schemas.microsoft.com/office/drawing/2014/main" id="{5CD20A8F-A6AF-4E62-B9CD-60D4022C6A5F}"/>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12" name="Line 569">
              <a:extLst>
                <a:ext uri="{FF2B5EF4-FFF2-40B4-BE49-F238E27FC236}">
                  <a16:creationId xmlns:a16="http://schemas.microsoft.com/office/drawing/2014/main" id="{55A4AA39-B875-47A6-AA93-A4B26A142BDA}"/>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13" name="Line 570">
              <a:extLst>
                <a:ext uri="{FF2B5EF4-FFF2-40B4-BE49-F238E27FC236}">
                  <a16:creationId xmlns:a16="http://schemas.microsoft.com/office/drawing/2014/main" id="{939E9CB3-1D74-4135-ABB2-6BFD8A008FC1}"/>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14" name="Line 571">
              <a:extLst>
                <a:ext uri="{FF2B5EF4-FFF2-40B4-BE49-F238E27FC236}">
                  <a16:creationId xmlns:a16="http://schemas.microsoft.com/office/drawing/2014/main" id="{2C2BD0BD-C4EF-45CB-9208-E6AE5F8E38DE}"/>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15" name="Line 572">
              <a:extLst>
                <a:ext uri="{FF2B5EF4-FFF2-40B4-BE49-F238E27FC236}">
                  <a16:creationId xmlns:a16="http://schemas.microsoft.com/office/drawing/2014/main" id="{5AB264B9-B61D-4051-85C2-78AA901E441A}"/>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16" name="Line 573">
              <a:extLst>
                <a:ext uri="{FF2B5EF4-FFF2-40B4-BE49-F238E27FC236}">
                  <a16:creationId xmlns:a16="http://schemas.microsoft.com/office/drawing/2014/main" id="{B1FC69F4-2293-40F6-9E86-6DE2D737DAE3}"/>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17" name="Line 574">
              <a:extLst>
                <a:ext uri="{FF2B5EF4-FFF2-40B4-BE49-F238E27FC236}">
                  <a16:creationId xmlns:a16="http://schemas.microsoft.com/office/drawing/2014/main" id="{3DCFDE91-4489-4F81-A314-6ABE9817DF71}"/>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31" name="Group 575">
            <a:extLst>
              <a:ext uri="{FF2B5EF4-FFF2-40B4-BE49-F238E27FC236}">
                <a16:creationId xmlns:a16="http://schemas.microsoft.com/office/drawing/2014/main" id="{5981BF9C-24E8-40C2-8413-50D0003EEC7E}"/>
              </a:ext>
            </a:extLst>
          </p:cNvPr>
          <p:cNvGrpSpPr>
            <a:grpSpLocks/>
          </p:cNvGrpSpPr>
          <p:nvPr/>
        </p:nvGrpSpPr>
        <p:grpSpPr bwMode="auto">
          <a:xfrm>
            <a:off x="3613547" y="3946922"/>
            <a:ext cx="1000125" cy="1151930"/>
            <a:chOff x="0" y="0"/>
            <a:chExt cx="1422400" cy="1638300"/>
          </a:xfrm>
        </p:grpSpPr>
        <p:sp>
          <p:nvSpPr>
            <p:cNvPr id="35392" name="AutoShape 576">
              <a:extLst>
                <a:ext uri="{FF2B5EF4-FFF2-40B4-BE49-F238E27FC236}">
                  <a16:creationId xmlns:a16="http://schemas.microsoft.com/office/drawing/2014/main" id="{F369813B-75A6-4812-AFD4-E345D3539478}"/>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601" name="Line 577">
              <a:extLst>
                <a:ext uri="{FF2B5EF4-FFF2-40B4-BE49-F238E27FC236}">
                  <a16:creationId xmlns:a16="http://schemas.microsoft.com/office/drawing/2014/main" id="{81F3DB1B-DD45-4B60-BDDB-D75B80534725}"/>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02" name="Line 578">
              <a:extLst>
                <a:ext uri="{FF2B5EF4-FFF2-40B4-BE49-F238E27FC236}">
                  <a16:creationId xmlns:a16="http://schemas.microsoft.com/office/drawing/2014/main" id="{04AFF3A3-A734-4045-B54D-15F2D2883BC4}"/>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03" name="Line 579">
              <a:extLst>
                <a:ext uri="{FF2B5EF4-FFF2-40B4-BE49-F238E27FC236}">
                  <a16:creationId xmlns:a16="http://schemas.microsoft.com/office/drawing/2014/main" id="{CC4FACD1-E4E8-4035-8BA4-3C1D998D1197}"/>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04" name="Line 580">
              <a:extLst>
                <a:ext uri="{FF2B5EF4-FFF2-40B4-BE49-F238E27FC236}">
                  <a16:creationId xmlns:a16="http://schemas.microsoft.com/office/drawing/2014/main" id="{F4EB0010-F6A4-4BC2-8A94-E2E67D7A17FA}"/>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05" name="Line 581">
              <a:extLst>
                <a:ext uri="{FF2B5EF4-FFF2-40B4-BE49-F238E27FC236}">
                  <a16:creationId xmlns:a16="http://schemas.microsoft.com/office/drawing/2014/main" id="{C287555F-C8BB-4565-9AD4-DC9C3DF112C6}"/>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06" name="Line 582">
              <a:extLst>
                <a:ext uri="{FF2B5EF4-FFF2-40B4-BE49-F238E27FC236}">
                  <a16:creationId xmlns:a16="http://schemas.microsoft.com/office/drawing/2014/main" id="{3BD9C5FC-3BD8-46BB-BFAD-938F54933A4B}"/>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07" name="Line 583">
              <a:extLst>
                <a:ext uri="{FF2B5EF4-FFF2-40B4-BE49-F238E27FC236}">
                  <a16:creationId xmlns:a16="http://schemas.microsoft.com/office/drawing/2014/main" id="{E8E586BA-EBE7-4417-A57A-B16767700ABF}"/>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608" name="Line 584">
              <a:extLst>
                <a:ext uri="{FF2B5EF4-FFF2-40B4-BE49-F238E27FC236}">
                  <a16:creationId xmlns:a16="http://schemas.microsoft.com/office/drawing/2014/main" id="{B72124B3-D959-4E73-8223-2F6C6E12B48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32" name="Group 585">
            <a:extLst>
              <a:ext uri="{FF2B5EF4-FFF2-40B4-BE49-F238E27FC236}">
                <a16:creationId xmlns:a16="http://schemas.microsoft.com/office/drawing/2014/main" id="{DD6FEBAE-9063-4754-9FF7-22205A2DA1C2}"/>
              </a:ext>
            </a:extLst>
          </p:cNvPr>
          <p:cNvGrpSpPr>
            <a:grpSpLocks/>
          </p:cNvGrpSpPr>
          <p:nvPr/>
        </p:nvGrpSpPr>
        <p:grpSpPr bwMode="auto">
          <a:xfrm>
            <a:off x="3702844" y="4036219"/>
            <a:ext cx="1000125" cy="1151930"/>
            <a:chOff x="0" y="0"/>
            <a:chExt cx="1422400" cy="1638300"/>
          </a:xfrm>
        </p:grpSpPr>
        <p:sp>
          <p:nvSpPr>
            <p:cNvPr id="35402" name="AutoShape 586">
              <a:extLst>
                <a:ext uri="{FF2B5EF4-FFF2-40B4-BE49-F238E27FC236}">
                  <a16:creationId xmlns:a16="http://schemas.microsoft.com/office/drawing/2014/main" id="{62D7E23B-8D25-4A67-91D4-03BCFC571C5C}"/>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592" name="Line 587">
              <a:extLst>
                <a:ext uri="{FF2B5EF4-FFF2-40B4-BE49-F238E27FC236}">
                  <a16:creationId xmlns:a16="http://schemas.microsoft.com/office/drawing/2014/main" id="{42A92DB1-FFC2-4779-BE28-3798E857A51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93" name="Line 588">
              <a:extLst>
                <a:ext uri="{FF2B5EF4-FFF2-40B4-BE49-F238E27FC236}">
                  <a16:creationId xmlns:a16="http://schemas.microsoft.com/office/drawing/2014/main" id="{C9441811-E721-46C1-9D9E-FDF70AB11D64}"/>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94" name="Line 589">
              <a:extLst>
                <a:ext uri="{FF2B5EF4-FFF2-40B4-BE49-F238E27FC236}">
                  <a16:creationId xmlns:a16="http://schemas.microsoft.com/office/drawing/2014/main" id="{F6491DD4-B8C6-4645-B261-9F26EC1147BC}"/>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95" name="Line 590">
              <a:extLst>
                <a:ext uri="{FF2B5EF4-FFF2-40B4-BE49-F238E27FC236}">
                  <a16:creationId xmlns:a16="http://schemas.microsoft.com/office/drawing/2014/main" id="{267AD26F-9287-44A6-83A5-0D2FB3228A1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96" name="Line 591">
              <a:extLst>
                <a:ext uri="{FF2B5EF4-FFF2-40B4-BE49-F238E27FC236}">
                  <a16:creationId xmlns:a16="http://schemas.microsoft.com/office/drawing/2014/main" id="{15885910-A963-4E96-AF18-24F8D9F5ED23}"/>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97" name="Line 592">
              <a:extLst>
                <a:ext uri="{FF2B5EF4-FFF2-40B4-BE49-F238E27FC236}">
                  <a16:creationId xmlns:a16="http://schemas.microsoft.com/office/drawing/2014/main" id="{936F554C-7A97-4C16-A5E7-F5C79C3F127B}"/>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98" name="Line 593">
              <a:extLst>
                <a:ext uri="{FF2B5EF4-FFF2-40B4-BE49-F238E27FC236}">
                  <a16:creationId xmlns:a16="http://schemas.microsoft.com/office/drawing/2014/main" id="{8F683F17-4269-43F9-A471-0D6A3D4CD8BA}"/>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99" name="Line 594">
              <a:extLst>
                <a:ext uri="{FF2B5EF4-FFF2-40B4-BE49-F238E27FC236}">
                  <a16:creationId xmlns:a16="http://schemas.microsoft.com/office/drawing/2014/main" id="{C33382EF-51AA-4247-9E33-38E2B15ED64E}"/>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33" name="Group 595">
            <a:extLst>
              <a:ext uri="{FF2B5EF4-FFF2-40B4-BE49-F238E27FC236}">
                <a16:creationId xmlns:a16="http://schemas.microsoft.com/office/drawing/2014/main" id="{42F870F6-7DBF-4A56-9915-6EF9A4699C82}"/>
              </a:ext>
            </a:extLst>
          </p:cNvPr>
          <p:cNvGrpSpPr>
            <a:grpSpLocks/>
          </p:cNvGrpSpPr>
          <p:nvPr/>
        </p:nvGrpSpPr>
        <p:grpSpPr bwMode="auto">
          <a:xfrm>
            <a:off x="3792141" y="4125515"/>
            <a:ext cx="1000125" cy="1151930"/>
            <a:chOff x="0" y="0"/>
            <a:chExt cx="1422400" cy="1638300"/>
          </a:xfrm>
        </p:grpSpPr>
        <p:sp>
          <p:nvSpPr>
            <p:cNvPr id="35412" name="AutoShape 596">
              <a:extLst>
                <a:ext uri="{FF2B5EF4-FFF2-40B4-BE49-F238E27FC236}">
                  <a16:creationId xmlns:a16="http://schemas.microsoft.com/office/drawing/2014/main" id="{713A82E6-9860-4230-BC2E-6DC3920734FA}"/>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583" name="Line 597">
              <a:extLst>
                <a:ext uri="{FF2B5EF4-FFF2-40B4-BE49-F238E27FC236}">
                  <a16:creationId xmlns:a16="http://schemas.microsoft.com/office/drawing/2014/main" id="{7B9F2A1D-DE3E-48BB-A748-D909E80DE93A}"/>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84" name="Line 598">
              <a:extLst>
                <a:ext uri="{FF2B5EF4-FFF2-40B4-BE49-F238E27FC236}">
                  <a16:creationId xmlns:a16="http://schemas.microsoft.com/office/drawing/2014/main" id="{364E7243-AFF7-4E3A-9C60-5445DC341868}"/>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85" name="Line 599">
              <a:extLst>
                <a:ext uri="{FF2B5EF4-FFF2-40B4-BE49-F238E27FC236}">
                  <a16:creationId xmlns:a16="http://schemas.microsoft.com/office/drawing/2014/main" id="{71F1B6F1-6464-4DFA-8FB8-9F5F11D5FC43}"/>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86" name="Line 600">
              <a:extLst>
                <a:ext uri="{FF2B5EF4-FFF2-40B4-BE49-F238E27FC236}">
                  <a16:creationId xmlns:a16="http://schemas.microsoft.com/office/drawing/2014/main" id="{912F9E78-4913-4B99-97ED-F30B3D470027}"/>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87" name="Line 601">
              <a:extLst>
                <a:ext uri="{FF2B5EF4-FFF2-40B4-BE49-F238E27FC236}">
                  <a16:creationId xmlns:a16="http://schemas.microsoft.com/office/drawing/2014/main" id="{34BC9456-2546-447E-826C-E8591D83D766}"/>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88" name="Line 602">
              <a:extLst>
                <a:ext uri="{FF2B5EF4-FFF2-40B4-BE49-F238E27FC236}">
                  <a16:creationId xmlns:a16="http://schemas.microsoft.com/office/drawing/2014/main" id="{F16A1FF4-9CE4-46FA-9650-180E4ED43423}"/>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89" name="Line 603">
              <a:extLst>
                <a:ext uri="{FF2B5EF4-FFF2-40B4-BE49-F238E27FC236}">
                  <a16:creationId xmlns:a16="http://schemas.microsoft.com/office/drawing/2014/main" id="{32522AE0-7234-4DDC-91C5-41898673DC92}"/>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90" name="Line 604">
              <a:extLst>
                <a:ext uri="{FF2B5EF4-FFF2-40B4-BE49-F238E27FC236}">
                  <a16:creationId xmlns:a16="http://schemas.microsoft.com/office/drawing/2014/main" id="{24DA3BC1-A80C-451F-958F-37A9EB22D519}"/>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34" name="Group 605">
            <a:extLst>
              <a:ext uri="{FF2B5EF4-FFF2-40B4-BE49-F238E27FC236}">
                <a16:creationId xmlns:a16="http://schemas.microsoft.com/office/drawing/2014/main" id="{1D0DEA74-A0CA-4F07-868B-037075063AE4}"/>
              </a:ext>
            </a:extLst>
          </p:cNvPr>
          <p:cNvGrpSpPr>
            <a:grpSpLocks/>
          </p:cNvGrpSpPr>
          <p:nvPr/>
        </p:nvGrpSpPr>
        <p:grpSpPr bwMode="auto">
          <a:xfrm>
            <a:off x="3881438" y="4214812"/>
            <a:ext cx="1000125" cy="1151930"/>
            <a:chOff x="0" y="0"/>
            <a:chExt cx="1422400" cy="1638300"/>
          </a:xfrm>
        </p:grpSpPr>
        <p:sp>
          <p:nvSpPr>
            <p:cNvPr id="35422" name="AutoShape 606">
              <a:extLst>
                <a:ext uri="{FF2B5EF4-FFF2-40B4-BE49-F238E27FC236}">
                  <a16:creationId xmlns:a16="http://schemas.microsoft.com/office/drawing/2014/main" id="{B5548D1E-CC2D-4D4A-BA43-1381B846C20E}"/>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574" name="Line 607">
              <a:extLst>
                <a:ext uri="{FF2B5EF4-FFF2-40B4-BE49-F238E27FC236}">
                  <a16:creationId xmlns:a16="http://schemas.microsoft.com/office/drawing/2014/main" id="{37A0F5E7-D795-433B-B09D-4B4F5585A7EA}"/>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75" name="Line 608">
              <a:extLst>
                <a:ext uri="{FF2B5EF4-FFF2-40B4-BE49-F238E27FC236}">
                  <a16:creationId xmlns:a16="http://schemas.microsoft.com/office/drawing/2014/main" id="{79AAF201-B754-4C79-BA87-81A1595B4F78}"/>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76" name="Line 609">
              <a:extLst>
                <a:ext uri="{FF2B5EF4-FFF2-40B4-BE49-F238E27FC236}">
                  <a16:creationId xmlns:a16="http://schemas.microsoft.com/office/drawing/2014/main" id="{2A01DC63-3478-40AD-BEC3-548ECD060497}"/>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77" name="Line 610">
              <a:extLst>
                <a:ext uri="{FF2B5EF4-FFF2-40B4-BE49-F238E27FC236}">
                  <a16:creationId xmlns:a16="http://schemas.microsoft.com/office/drawing/2014/main" id="{4CEBDE63-D326-4E3A-AC68-226E57720B00}"/>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78" name="Line 611">
              <a:extLst>
                <a:ext uri="{FF2B5EF4-FFF2-40B4-BE49-F238E27FC236}">
                  <a16:creationId xmlns:a16="http://schemas.microsoft.com/office/drawing/2014/main" id="{CC78057C-3600-4656-971C-1E27B324CDA0}"/>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79" name="Line 612">
              <a:extLst>
                <a:ext uri="{FF2B5EF4-FFF2-40B4-BE49-F238E27FC236}">
                  <a16:creationId xmlns:a16="http://schemas.microsoft.com/office/drawing/2014/main" id="{294B6538-BA4C-4E1B-9EEE-8C03E3A05BBE}"/>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80" name="Line 613">
              <a:extLst>
                <a:ext uri="{FF2B5EF4-FFF2-40B4-BE49-F238E27FC236}">
                  <a16:creationId xmlns:a16="http://schemas.microsoft.com/office/drawing/2014/main" id="{780A7D4C-8882-49F0-99FC-FD52E5DDDCEE}"/>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81" name="Line 614">
              <a:extLst>
                <a:ext uri="{FF2B5EF4-FFF2-40B4-BE49-F238E27FC236}">
                  <a16:creationId xmlns:a16="http://schemas.microsoft.com/office/drawing/2014/main" id="{562BB496-E394-4EA5-B026-B94C41DBA037}"/>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35" name="Group 615">
            <a:extLst>
              <a:ext uri="{FF2B5EF4-FFF2-40B4-BE49-F238E27FC236}">
                <a16:creationId xmlns:a16="http://schemas.microsoft.com/office/drawing/2014/main" id="{36BE66E2-E22F-445C-8666-B67168013D14}"/>
              </a:ext>
            </a:extLst>
          </p:cNvPr>
          <p:cNvGrpSpPr>
            <a:grpSpLocks/>
          </p:cNvGrpSpPr>
          <p:nvPr/>
        </p:nvGrpSpPr>
        <p:grpSpPr bwMode="auto">
          <a:xfrm>
            <a:off x="3970734" y="4304109"/>
            <a:ext cx="1000125" cy="1151930"/>
            <a:chOff x="0" y="0"/>
            <a:chExt cx="1422400" cy="1638300"/>
          </a:xfrm>
        </p:grpSpPr>
        <p:sp>
          <p:nvSpPr>
            <p:cNvPr id="35432" name="AutoShape 616">
              <a:extLst>
                <a:ext uri="{FF2B5EF4-FFF2-40B4-BE49-F238E27FC236}">
                  <a16:creationId xmlns:a16="http://schemas.microsoft.com/office/drawing/2014/main" id="{70E50375-7A1C-4E28-92B9-D56E5B62107B}"/>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565" name="Line 617">
              <a:extLst>
                <a:ext uri="{FF2B5EF4-FFF2-40B4-BE49-F238E27FC236}">
                  <a16:creationId xmlns:a16="http://schemas.microsoft.com/office/drawing/2014/main" id="{677C58F2-7728-4C0F-8048-01A3ACA48B0F}"/>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66" name="Line 618">
              <a:extLst>
                <a:ext uri="{FF2B5EF4-FFF2-40B4-BE49-F238E27FC236}">
                  <a16:creationId xmlns:a16="http://schemas.microsoft.com/office/drawing/2014/main" id="{39FD9F40-26CE-4D72-B40A-B775FD63478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67" name="Line 619">
              <a:extLst>
                <a:ext uri="{FF2B5EF4-FFF2-40B4-BE49-F238E27FC236}">
                  <a16:creationId xmlns:a16="http://schemas.microsoft.com/office/drawing/2014/main" id="{B8A91AD7-1DA6-481A-8D4D-E0D0A9EEE959}"/>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68" name="Line 620">
              <a:extLst>
                <a:ext uri="{FF2B5EF4-FFF2-40B4-BE49-F238E27FC236}">
                  <a16:creationId xmlns:a16="http://schemas.microsoft.com/office/drawing/2014/main" id="{B9B47535-07C7-4D16-B9C3-63D7BD42CEE1}"/>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69" name="Line 621">
              <a:extLst>
                <a:ext uri="{FF2B5EF4-FFF2-40B4-BE49-F238E27FC236}">
                  <a16:creationId xmlns:a16="http://schemas.microsoft.com/office/drawing/2014/main" id="{21D7E7EF-FB37-4703-A9E9-1588AC441826}"/>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70" name="Line 622">
              <a:extLst>
                <a:ext uri="{FF2B5EF4-FFF2-40B4-BE49-F238E27FC236}">
                  <a16:creationId xmlns:a16="http://schemas.microsoft.com/office/drawing/2014/main" id="{F438772A-A6B9-40D1-BEE0-4F31D4EDD347}"/>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71" name="Line 623">
              <a:extLst>
                <a:ext uri="{FF2B5EF4-FFF2-40B4-BE49-F238E27FC236}">
                  <a16:creationId xmlns:a16="http://schemas.microsoft.com/office/drawing/2014/main" id="{2129AB3F-61DF-401C-91C9-F42FAA82F62F}"/>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72" name="Line 624">
              <a:extLst>
                <a:ext uri="{FF2B5EF4-FFF2-40B4-BE49-F238E27FC236}">
                  <a16:creationId xmlns:a16="http://schemas.microsoft.com/office/drawing/2014/main" id="{0E05D8AB-0203-4BFF-896D-2E96311283AD}"/>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36" name="Group 625">
            <a:extLst>
              <a:ext uri="{FF2B5EF4-FFF2-40B4-BE49-F238E27FC236}">
                <a16:creationId xmlns:a16="http://schemas.microsoft.com/office/drawing/2014/main" id="{6D33A428-ACEC-4BE4-A402-E6F10065AD61}"/>
              </a:ext>
            </a:extLst>
          </p:cNvPr>
          <p:cNvGrpSpPr>
            <a:grpSpLocks/>
          </p:cNvGrpSpPr>
          <p:nvPr/>
        </p:nvGrpSpPr>
        <p:grpSpPr bwMode="auto">
          <a:xfrm>
            <a:off x="4060031" y="4393406"/>
            <a:ext cx="1000125" cy="1151930"/>
            <a:chOff x="0" y="0"/>
            <a:chExt cx="1422400" cy="1638300"/>
          </a:xfrm>
        </p:grpSpPr>
        <p:sp>
          <p:nvSpPr>
            <p:cNvPr id="35442" name="AutoShape 626">
              <a:extLst>
                <a:ext uri="{FF2B5EF4-FFF2-40B4-BE49-F238E27FC236}">
                  <a16:creationId xmlns:a16="http://schemas.microsoft.com/office/drawing/2014/main" id="{9CE5DBAF-3A68-45E8-B973-C58B2235A4F3}"/>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556" name="Line 627">
              <a:extLst>
                <a:ext uri="{FF2B5EF4-FFF2-40B4-BE49-F238E27FC236}">
                  <a16:creationId xmlns:a16="http://schemas.microsoft.com/office/drawing/2014/main" id="{481E3365-7912-4997-BAE5-1279712FD31A}"/>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57" name="Line 628">
              <a:extLst>
                <a:ext uri="{FF2B5EF4-FFF2-40B4-BE49-F238E27FC236}">
                  <a16:creationId xmlns:a16="http://schemas.microsoft.com/office/drawing/2014/main" id="{D3BF0A6E-6483-47A5-A000-C319FDAF2956}"/>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58" name="Line 629">
              <a:extLst>
                <a:ext uri="{FF2B5EF4-FFF2-40B4-BE49-F238E27FC236}">
                  <a16:creationId xmlns:a16="http://schemas.microsoft.com/office/drawing/2014/main" id="{4D00AAC1-1723-4500-BA92-D38DDCABC974}"/>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59" name="Line 630">
              <a:extLst>
                <a:ext uri="{FF2B5EF4-FFF2-40B4-BE49-F238E27FC236}">
                  <a16:creationId xmlns:a16="http://schemas.microsoft.com/office/drawing/2014/main" id="{BEE70D8F-7F81-4477-90FA-681B13344310}"/>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60" name="Line 631">
              <a:extLst>
                <a:ext uri="{FF2B5EF4-FFF2-40B4-BE49-F238E27FC236}">
                  <a16:creationId xmlns:a16="http://schemas.microsoft.com/office/drawing/2014/main" id="{1C1567F4-DA52-4495-AA9E-092AD3E235EF}"/>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61" name="Line 632">
              <a:extLst>
                <a:ext uri="{FF2B5EF4-FFF2-40B4-BE49-F238E27FC236}">
                  <a16:creationId xmlns:a16="http://schemas.microsoft.com/office/drawing/2014/main" id="{A591A254-BEBB-4D97-A88E-AE738A2D87A7}"/>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62" name="Line 633">
              <a:extLst>
                <a:ext uri="{FF2B5EF4-FFF2-40B4-BE49-F238E27FC236}">
                  <a16:creationId xmlns:a16="http://schemas.microsoft.com/office/drawing/2014/main" id="{AD8693FD-8B3D-4B94-9B39-5BA1097B3106}"/>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63" name="Line 634">
              <a:extLst>
                <a:ext uri="{FF2B5EF4-FFF2-40B4-BE49-F238E27FC236}">
                  <a16:creationId xmlns:a16="http://schemas.microsoft.com/office/drawing/2014/main" id="{5C5A3AE4-E6AF-4E77-938C-23D00384A5F4}"/>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37" name="Group 635">
            <a:extLst>
              <a:ext uri="{FF2B5EF4-FFF2-40B4-BE49-F238E27FC236}">
                <a16:creationId xmlns:a16="http://schemas.microsoft.com/office/drawing/2014/main" id="{6E01DF2D-907B-4BA3-BC29-3691320115A3}"/>
              </a:ext>
            </a:extLst>
          </p:cNvPr>
          <p:cNvGrpSpPr>
            <a:grpSpLocks/>
          </p:cNvGrpSpPr>
          <p:nvPr/>
        </p:nvGrpSpPr>
        <p:grpSpPr bwMode="auto">
          <a:xfrm>
            <a:off x="4149328" y="4482703"/>
            <a:ext cx="1000125" cy="1151930"/>
            <a:chOff x="0" y="0"/>
            <a:chExt cx="1422400" cy="1638300"/>
          </a:xfrm>
        </p:grpSpPr>
        <p:sp>
          <p:nvSpPr>
            <p:cNvPr id="35452" name="AutoShape 636">
              <a:extLst>
                <a:ext uri="{FF2B5EF4-FFF2-40B4-BE49-F238E27FC236}">
                  <a16:creationId xmlns:a16="http://schemas.microsoft.com/office/drawing/2014/main" id="{471EEDFE-7E8A-43EB-8B24-C0235421C48E}"/>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547" name="Line 637">
              <a:extLst>
                <a:ext uri="{FF2B5EF4-FFF2-40B4-BE49-F238E27FC236}">
                  <a16:creationId xmlns:a16="http://schemas.microsoft.com/office/drawing/2014/main" id="{C5003B28-DD16-42BE-9239-4F7ABF7E3D2F}"/>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48" name="Line 638">
              <a:extLst>
                <a:ext uri="{FF2B5EF4-FFF2-40B4-BE49-F238E27FC236}">
                  <a16:creationId xmlns:a16="http://schemas.microsoft.com/office/drawing/2014/main" id="{72334086-0560-4740-985B-B1F59B3FC073}"/>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49" name="Line 639">
              <a:extLst>
                <a:ext uri="{FF2B5EF4-FFF2-40B4-BE49-F238E27FC236}">
                  <a16:creationId xmlns:a16="http://schemas.microsoft.com/office/drawing/2014/main" id="{EE1C89FD-A1AD-42AE-9124-BE1CD2F684E2}"/>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50" name="Line 640">
              <a:extLst>
                <a:ext uri="{FF2B5EF4-FFF2-40B4-BE49-F238E27FC236}">
                  <a16:creationId xmlns:a16="http://schemas.microsoft.com/office/drawing/2014/main" id="{840E87B7-A206-4F9B-96FB-CDC6BB0910D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51" name="Line 641">
              <a:extLst>
                <a:ext uri="{FF2B5EF4-FFF2-40B4-BE49-F238E27FC236}">
                  <a16:creationId xmlns:a16="http://schemas.microsoft.com/office/drawing/2014/main" id="{5674C745-EE12-4514-B9FE-D05E77A93659}"/>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52" name="Line 642">
              <a:extLst>
                <a:ext uri="{FF2B5EF4-FFF2-40B4-BE49-F238E27FC236}">
                  <a16:creationId xmlns:a16="http://schemas.microsoft.com/office/drawing/2014/main" id="{0CF51012-400B-43F0-8AA6-197B1A99F14D}"/>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53" name="Line 643">
              <a:extLst>
                <a:ext uri="{FF2B5EF4-FFF2-40B4-BE49-F238E27FC236}">
                  <a16:creationId xmlns:a16="http://schemas.microsoft.com/office/drawing/2014/main" id="{06E51CB0-A272-4E3E-8F85-5858539A1F76}"/>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54" name="Line 644">
              <a:extLst>
                <a:ext uri="{FF2B5EF4-FFF2-40B4-BE49-F238E27FC236}">
                  <a16:creationId xmlns:a16="http://schemas.microsoft.com/office/drawing/2014/main" id="{A11C2DF4-04D8-4DCF-9E46-AE39D2EA4CEF}"/>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38" name="Group 645">
            <a:extLst>
              <a:ext uri="{FF2B5EF4-FFF2-40B4-BE49-F238E27FC236}">
                <a16:creationId xmlns:a16="http://schemas.microsoft.com/office/drawing/2014/main" id="{CB66C581-E868-40F7-8A60-10C5F33259EF}"/>
              </a:ext>
            </a:extLst>
          </p:cNvPr>
          <p:cNvGrpSpPr>
            <a:grpSpLocks/>
          </p:cNvGrpSpPr>
          <p:nvPr/>
        </p:nvGrpSpPr>
        <p:grpSpPr bwMode="auto">
          <a:xfrm>
            <a:off x="4238625" y="4572000"/>
            <a:ext cx="1000125" cy="1151930"/>
            <a:chOff x="0" y="0"/>
            <a:chExt cx="1422400" cy="1638300"/>
          </a:xfrm>
        </p:grpSpPr>
        <p:sp>
          <p:nvSpPr>
            <p:cNvPr id="35462" name="AutoShape 646">
              <a:extLst>
                <a:ext uri="{FF2B5EF4-FFF2-40B4-BE49-F238E27FC236}">
                  <a16:creationId xmlns:a16="http://schemas.microsoft.com/office/drawing/2014/main" id="{63725406-F284-4CD0-AF99-565D38C33BB3}"/>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538" name="Line 647">
              <a:extLst>
                <a:ext uri="{FF2B5EF4-FFF2-40B4-BE49-F238E27FC236}">
                  <a16:creationId xmlns:a16="http://schemas.microsoft.com/office/drawing/2014/main" id="{8DD59B1F-CDAA-4971-87AA-12E4605D1137}"/>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39" name="Line 648">
              <a:extLst>
                <a:ext uri="{FF2B5EF4-FFF2-40B4-BE49-F238E27FC236}">
                  <a16:creationId xmlns:a16="http://schemas.microsoft.com/office/drawing/2014/main" id="{62077AF1-23A7-4F15-9692-79C69B68F7A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40" name="Line 649">
              <a:extLst>
                <a:ext uri="{FF2B5EF4-FFF2-40B4-BE49-F238E27FC236}">
                  <a16:creationId xmlns:a16="http://schemas.microsoft.com/office/drawing/2014/main" id="{BAE50548-01D0-4B94-969D-E561DD2981BC}"/>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41" name="Line 650">
              <a:extLst>
                <a:ext uri="{FF2B5EF4-FFF2-40B4-BE49-F238E27FC236}">
                  <a16:creationId xmlns:a16="http://schemas.microsoft.com/office/drawing/2014/main" id="{07525E6A-A0FA-4F72-9D6D-9488CA9B76D5}"/>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42" name="Line 651">
              <a:extLst>
                <a:ext uri="{FF2B5EF4-FFF2-40B4-BE49-F238E27FC236}">
                  <a16:creationId xmlns:a16="http://schemas.microsoft.com/office/drawing/2014/main" id="{170DC9F4-4C19-47CE-A668-8A154B8B6987}"/>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43" name="Line 652">
              <a:extLst>
                <a:ext uri="{FF2B5EF4-FFF2-40B4-BE49-F238E27FC236}">
                  <a16:creationId xmlns:a16="http://schemas.microsoft.com/office/drawing/2014/main" id="{539AEF4F-CFF5-4047-A013-51CCC16C0860}"/>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44" name="Line 653">
              <a:extLst>
                <a:ext uri="{FF2B5EF4-FFF2-40B4-BE49-F238E27FC236}">
                  <a16:creationId xmlns:a16="http://schemas.microsoft.com/office/drawing/2014/main" id="{333EECCF-6679-4866-A51D-F32E4A682880}"/>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45" name="Line 654">
              <a:extLst>
                <a:ext uri="{FF2B5EF4-FFF2-40B4-BE49-F238E27FC236}">
                  <a16:creationId xmlns:a16="http://schemas.microsoft.com/office/drawing/2014/main" id="{B0EA19DC-C582-4ECD-9769-B12CCACFF0C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39" name="Group 655">
            <a:extLst>
              <a:ext uri="{FF2B5EF4-FFF2-40B4-BE49-F238E27FC236}">
                <a16:creationId xmlns:a16="http://schemas.microsoft.com/office/drawing/2014/main" id="{7C9CBC6F-5CFA-43EA-A3DC-EA26F7983A70}"/>
              </a:ext>
            </a:extLst>
          </p:cNvPr>
          <p:cNvGrpSpPr>
            <a:grpSpLocks/>
          </p:cNvGrpSpPr>
          <p:nvPr/>
        </p:nvGrpSpPr>
        <p:grpSpPr bwMode="auto">
          <a:xfrm>
            <a:off x="4327922" y="4661297"/>
            <a:ext cx="1000125" cy="1151930"/>
            <a:chOff x="0" y="0"/>
            <a:chExt cx="1422400" cy="1638300"/>
          </a:xfrm>
        </p:grpSpPr>
        <p:sp>
          <p:nvSpPr>
            <p:cNvPr id="35472" name="AutoShape 656">
              <a:extLst>
                <a:ext uri="{FF2B5EF4-FFF2-40B4-BE49-F238E27FC236}">
                  <a16:creationId xmlns:a16="http://schemas.microsoft.com/office/drawing/2014/main" id="{8578A6C4-5CFD-41C8-B686-5696975AF7BB}"/>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529" name="Line 657">
              <a:extLst>
                <a:ext uri="{FF2B5EF4-FFF2-40B4-BE49-F238E27FC236}">
                  <a16:creationId xmlns:a16="http://schemas.microsoft.com/office/drawing/2014/main" id="{9B3E2063-DEA5-44CD-B0B9-FF291B1B5919}"/>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30" name="Line 658">
              <a:extLst>
                <a:ext uri="{FF2B5EF4-FFF2-40B4-BE49-F238E27FC236}">
                  <a16:creationId xmlns:a16="http://schemas.microsoft.com/office/drawing/2014/main" id="{97205419-A444-440A-B200-FF64BD32EF49}"/>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31" name="Line 659">
              <a:extLst>
                <a:ext uri="{FF2B5EF4-FFF2-40B4-BE49-F238E27FC236}">
                  <a16:creationId xmlns:a16="http://schemas.microsoft.com/office/drawing/2014/main" id="{E6A5BB4D-66B5-43B1-B5CE-934184129742}"/>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32" name="Line 660">
              <a:extLst>
                <a:ext uri="{FF2B5EF4-FFF2-40B4-BE49-F238E27FC236}">
                  <a16:creationId xmlns:a16="http://schemas.microsoft.com/office/drawing/2014/main" id="{4D99F6C8-7032-41DE-B7B7-C77D0DEDCD3C}"/>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33" name="Line 661">
              <a:extLst>
                <a:ext uri="{FF2B5EF4-FFF2-40B4-BE49-F238E27FC236}">
                  <a16:creationId xmlns:a16="http://schemas.microsoft.com/office/drawing/2014/main" id="{552E6535-2FC8-41E7-9B52-2A0C82D8F9E3}"/>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34" name="Line 662">
              <a:extLst>
                <a:ext uri="{FF2B5EF4-FFF2-40B4-BE49-F238E27FC236}">
                  <a16:creationId xmlns:a16="http://schemas.microsoft.com/office/drawing/2014/main" id="{49121FFE-E118-4A11-AEF4-22F69799C121}"/>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35" name="Line 663">
              <a:extLst>
                <a:ext uri="{FF2B5EF4-FFF2-40B4-BE49-F238E27FC236}">
                  <a16:creationId xmlns:a16="http://schemas.microsoft.com/office/drawing/2014/main" id="{EB11B82B-13F0-4795-B003-5EB2B7362FAC}"/>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36" name="Line 664">
              <a:extLst>
                <a:ext uri="{FF2B5EF4-FFF2-40B4-BE49-F238E27FC236}">
                  <a16:creationId xmlns:a16="http://schemas.microsoft.com/office/drawing/2014/main" id="{6257980C-DCB9-4150-AA13-CAE59FDC4F5A}"/>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40" name="Group 665">
            <a:extLst>
              <a:ext uri="{FF2B5EF4-FFF2-40B4-BE49-F238E27FC236}">
                <a16:creationId xmlns:a16="http://schemas.microsoft.com/office/drawing/2014/main" id="{5BEF18C0-0773-49A8-A836-4E08DBBE0B0F}"/>
              </a:ext>
            </a:extLst>
          </p:cNvPr>
          <p:cNvGrpSpPr>
            <a:grpSpLocks/>
          </p:cNvGrpSpPr>
          <p:nvPr/>
        </p:nvGrpSpPr>
        <p:grpSpPr bwMode="auto">
          <a:xfrm>
            <a:off x="4417219" y="4750594"/>
            <a:ext cx="1000125" cy="1151930"/>
            <a:chOff x="0" y="0"/>
            <a:chExt cx="1422400" cy="1638300"/>
          </a:xfrm>
        </p:grpSpPr>
        <p:sp>
          <p:nvSpPr>
            <p:cNvPr id="35482" name="AutoShape 666">
              <a:extLst>
                <a:ext uri="{FF2B5EF4-FFF2-40B4-BE49-F238E27FC236}">
                  <a16:creationId xmlns:a16="http://schemas.microsoft.com/office/drawing/2014/main" id="{E36FBFBB-8FEC-42B0-9DE3-53CBB0ECF5F7}"/>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520" name="Line 667">
              <a:extLst>
                <a:ext uri="{FF2B5EF4-FFF2-40B4-BE49-F238E27FC236}">
                  <a16:creationId xmlns:a16="http://schemas.microsoft.com/office/drawing/2014/main" id="{AD869ECC-F561-4928-95AF-6C07FEAB5A1A}"/>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21" name="Line 668">
              <a:extLst>
                <a:ext uri="{FF2B5EF4-FFF2-40B4-BE49-F238E27FC236}">
                  <a16:creationId xmlns:a16="http://schemas.microsoft.com/office/drawing/2014/main" id="{9E3EE450-0777-4F3C-A9A0-F82B5ACB1BF2}"/>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22" name="Line 669">
              <a:extLst>
                <a:ext uri="{FF2B5EF4-FFF2-40B4-BE49-F238E27FC236}">
                  <a16:creationId xmlns:a16="http://schemas.microsoft.com/office/drawing/2014/main" id="{1CEAC5B8-C934-4738-9F67-3DD409A4B94C}"/>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23" name="Line 670">
              <a:extLst>
                <a:ext uri="{FF2B5EF4-FFF2-40B4-BE49-F238E27FC236}">
                  <a16:creationId xmlns:a16="http://schemas.microsoft.com/office/drawing/2014/main" id="{C01D3A9F-47AE-447F-9772-3ED65B385886}"/>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24" name="Line 671">
              <a:extLst>
                <a:ext uri="{FF2B5EF4-FFF2-40B4-BE49-F238E27FC236}">
                  <a16:creationId xmlns:a16="http://schemas.microsoft.com/office/drawing/2014/main" id="{57A12BAF-6B26-4AF6-BFAE-9DFC7D6BDBB5}"/>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25" name="Line 672">
              <a:extLst>
                <a:ext uri="{FF2B5EF4-FFF2-40B4-BE49-F238E27FC236}">
                  <a16:creationId xmlns:a16="http://schemas.microsoft.com/office/drawing/2014/main" id="{757D886B-907D-4C1F-8300-CA7E3E42CE7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26" name="Line 673">
              <a:extLst>
                <a:ext uri="{FF2B5EF4-FFF2-40B4-BE49-F238E27FC236}">
                  <a16:creationId xmlns:a16="http://schemas.microsoft.com/office/drawing/2014/main" id="{2FF3233C-7801-40DA-BFB3-BB3207232410}"/>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27" name="Line 674">
              <a:extLst>
                <a:ext uri="{FF2B5EF4-FFF2-40B4-BE49-F238E27FC236}">
                  <a16:creationId xmlns:a16="http://schemas.microsoft.com/office/drawing/2014/main" id="{9CDEFDA7-EE5E-46FB-A8E1-76C06BB74BB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41" name="Group 675">
            <a:extLst>
              <a:ext uri="{FF2B5EF4-FFF2-40B4-BE49-F238E27FC236}">
                <a16:creationId xmlns:a16="http://schemas.microsoft.com/office/drawing/2014/main" id="{1FEA7C60-89EB-4034-BB26-898D3DD8FB9A}"/>
              </a:ext>
            </a:extLst>
          </p:cNvPr>
          <p:cNvGrpSpPr>
            <a:grpSpLocks/>
          </p:cNvGrpSpPr>
          <p:nvPr/>
        </p:nvGrpSpPr>
        <p:grpSpPr bwMode="auto">
          <a:xfrm>
            <a:off x="4506516" y="4839890"/>
            <a:ext cx="1000125" cy="1151930"/>
            <a:chOff x="0" y="0"/>
            <a:chExt cx="1422400" cy="1638300"/>
          </a:xfrm>
        </p:grpSpPr>
        <p:sp>
          <p:nvSpPr>
            <p:cNvPr id="35492" name="AutoShape 676">
              <a:extLst>
                <a:ext uri="{FF2B5EF4-FFF2-40B4-BE49-F238E27FC236}">
                  <a16:creationId xmlns:a16="http://schemas.microsoft.com/office/drawing/2014/main" id="{B67A33C9-CAAB-421D-BCE1-521354156892}"/>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511" name="Line 677">
              <a:extLst>
                <a:ext uri="{FF2B5EF4-FFF2-40B4-BE49-F238E27FC236}">
                  <a16:creationId xmlns:a16="http://schemas.microsoft.com/office/drawing/2014/main" id="{F40CD392-071A-4E2D-8B18-B6EC8392B7E9}"/>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12" name="Line 678">
              <a:extLst>
                <a:ext uri="{FF2B5EF4-FFF2-40B4-BE49-F238E27FC236}">
                  <a16:creationId xmlns:a16="http://schemas.microsoft.com/office/drawing/2014/main" id="{0F76EC81-F5DD-4F50-B38E-363EE870085B}"/>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13" name="Line 679">
              <a:extLst>
                <a:ext uri="{FF2B5EF4-FFF2-40B4-BE49-F238E27FC236}">
                  <a16:creationId xmlns:a16="http://schemas.microsoft.com/office/drawing/2014/main" id="{99AAB8AF-2967-4E05-B9D4-AF12A8749B2C}"/>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14" name="Line 680">
              <a:extLst>
                <a:ext uri="{FF2B5EF4-FFF2-40B4-BE49-F238E27FC236}">
                  <a16:creationId xmlns:a16="http://schemas.microsoft.com/office/drawing/2014/main" id="{A1A2DA6C-CEE4-4EA6-993E-162583B38865}"/>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15" name="Line 681">
              <a:extLst>
                <a:ext uri="{FF2B5EF4-FFF2-40B4-BE49-F238E27FC236}">
                  <a16:creationId xmlns:a16="http://schemas.microsoft.com/office/drawing/2014/main" id="{E40EEA4A-2887-4EA9-8BA6-DE4C9C3F642C}"/>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16" name="Line 682">
              <a:extLst>
                <a:ext uri="{FF2B5EF4-FFF2-40B4-BE49-F238E27FC236}">
                  <a16:creationId xmlns:a16="http://schemas.microsoft.com/office/drawing/2014/main" id="{205FE01C-EB80-4581-95DC-3DE1D7B0B922}"/>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17" name="Line 683">
              <a:extLst>
                <a:ext uri="{FF2B5EF4-FFF2-40B4-BE49-F238E27FC236}">
                  <a16:creationId xmlns:a16="http://schemas.microsoft.com/office/drawing/2014/main" id="{059C3040-3604-41A7-A08D-2C1DC246BD06}"/>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18" name="Line 684">
              <a:extLst>
                <a:ext uri="{FF2B5EF4-FFF2-40B4-BE49-F238E27FC236}">
                  <a16:creationId xmlns:a16="http://schemas.microsoft.com/office/drawing/2014/main" id="{0D976458-AEB6-41C7-B0BD-E1FB3C340C1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42" name="Group 685">
            <a:extLst>
              <a:ext uri="{FF2B5EF4-FFF2-40B4-BE49-F238E27FC236}">
                <a16:creationId xmlns:a16="http://schemas.microsoft.com/office/drawing/2014/main" id="{0E3BBC2D-3D4B-49B0-8E5B-62238B8D93FD}"/>
              </a:ext>
            </a:extLst>
          </p:cNvPr>
          <p:cNvGrpSpPr>
            <a:grpSpLocks/>
          </p:cNvGrpSpPr>
          <p:nvPr/>
        </p:nvGrpSpPr>
        <p:grpSpPr bwMode="auto">
          <a:xfrm>
            <a:off x="4595813" y="4929187"/>
            <a:ext cx="1000125" cy="1151930"/>
            <a:chOff x="0" y="0"/>
            <a:chExt cx="1422400" cy="1638300"/>
          </a:xfrm>
        </p:grpSpPr>
        <p:sp>
          <p:nvSpPr>
            <p:cNvPr id="35502" name="AutoShape 686">
              <a:extLst>
                <a:ext uri="{FF2B5EF4-FFF2-40B4-BE49-F238E27FC236}">
                  <a16:creationId xmlns:a16="http://schemas.microsoft.com/office/drawing/2014/main" id="{DEC0AAB8-2537-47C6-B485-CBEC1BC655BC}"/>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502" name="Line 687">
              <a:extLst>
                <a:ext uri="{FF2B5EF4-FFF2-40B4-BE49-F238E27FC236}">
                  <a16:creationId xmlns:a16="http://schemas.microsoft.com/office/drawing/2014/main" id="{FEFA2E52-9C47-4B94-9455-D214B20D13AA}"/>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03" name="Line 688">
              <a:extLst>
                <a:ext uri="{FF2B5EF4-FFF2-40B4-BE49-F238E27FC236}">
                  <a16:creationId xmlns:a16="http://schemas.microsoft.com/office/drawing/2014/main" id="{8C750EE3-A894-4C28-ABDC-E83DDD7C7267}"/>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04" name="Line 689">
              <a:extLst>
                <a:ext uri="{FF2B5EF4-FFF2-40B4-BE49-F238E27FC236}">
                  <a16:creationId xmlns:a16="http://schemas.microsoft.com/office/drawing/2014/main" id="{6C8E8926-6007-436C-A63C-0A725C507D79}"/>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05" name="Line 690">
              <a:extLst>
                <a:ext uri="{FF2B5EF4-FFF2-40B4-BE49-F238E27FC236}">
                  <a16:creationId xmlns:a16="http://schemas.microsoft.com/office/drawing/2014/main" id="{92EC7640-7A60-4C1F-B4AA-F98F92117FE4}"/>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06" name="Line 691">
              <a:extLst>
                <a:ext uri="{FF2B5EF4-FFF2-40B4-BE49-F238E27FC236}">
                  <a16:creationId xmlns:a16="http://schemas.microsoft.com/office/drawing/2014/main" id="{31924CBD-B966-4D89-83B9-4A67A0AE86AF}"/>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07" name="Line 692">
              <a:extLst>
                <a:ext uri="{FF2B5EF4-FFF2-40B4-BE49-F238E27FC236}">
                  <a16:creationId xmlns:a16="http://schemas.microsoft.com/office/drawing/2014/main" id="{BD8DE66A-B967-45FE-84D0-1A3A912A3D27}"/>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08" name="Line 693">
              <a:extLst>
                <a:ext uri="{FF2B5EF4-FFF2-40B4-BE49-F238E27FC236}">
                  <a16:creationId xmlns:a16="http://schemas.microsoft.com/office/drawing/2014/main" id="{6A262E2D-B79F-4FB7-9BEF-4BAE6E1C6E73}"/>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09" name="Line 694">
              <a:extLst>
                <a:ext uri="{FF2B5EF4-FFF2-40B4-BE49-F238E27FC236}">
                  <a16:creationId xmlns:a16="http://schemas.microsoft.com/office/drawing/2014/main" id="{0C97ADDC-597A-4960-8957-DD9B954EB2DF}"/>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43" name="Group 695">
            <a:extLst>
              <a:ext uri="{FF2B5EF4-FFF2-40B4-BE49-F238E27FC236}">
                <a16:creationId xmlns:a16="http://schemas.microsoft.com/office/drawing/2014/main" id="{21DC41B1-FAD2-4AA0-A2C7-207475A2688E}"/>
              </a:ext>
            </a:extLst>
          </p:cNvPr>
          <p:cNvGrpSpPr>
            <a:grpSpLocks/>
          </p:cNvGrpSpPr>
          <p:nvPr/>
        </p:nvGrpSpPr>
        <p:grpSpPr bwMode="auto">
          <a:xfrm>
            <a:off x="4685109" y="5018484"/>
            <a:ext cx="1000125" cy="1151930"/>
            <a:chOff x="0" y="0"/>
            <a:chExt cx="1422400" cy="1638300"/>
          </a:xfrm>
        </p:grpSpPr>
        <p:sp>
          <p:nvSpPr>
            <p:cNvPr id="35512" name="AutoShape 696">
              <a:extLst>
                <a:ext uri="{FF2B5EF4-FFF2-40B4-BE49-F238E27FC236}">
                  <a16:creationId xmlns:a16="http://schemas.microsoft.com/office/drawing/2014/main" id="{F9D32690-ACCD-44C7-B87A-325C3BCC8E41}"/>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493" name="Line 697">
              <a:extLst>
                <a:ext uri="{FF2B5EF4-FFF2-40B4-BE49-F238E27FC236}">
                  <a16:creationId xmlns:a16="http://schemas.microsoft.com/office/drawing/2014/main" id="{7CB12649-1D62-4687-9116-76C8C71EA104}"/>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94" name="Line 698">
              <a:extLst>
                <a:ext uri="{FF2B5EF4-FFF2-40B4-BE49-F238E27FC236}">
                  <a16:creationId xmlns:a16="http://schemas.microsoft.com/office/drawing/2014/main" id="{4C082D91-145F-482F-BA67-F9682C15AFC2}"/>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95" name="Line 699">
              <a:extLst>
                <a:ext uri="{FF2B5EF4-FFF2-40B4-BE49-F238E27FC236}">
                  <a16:creationId xmlns:a16="http://schemas.microsoft.com/office/drawing/2014/main" id="{7AF9EE39-1538-4EF3-B508-0A4E0B424A3D}"/>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96" name="Line 700">
              <a:extLst>
                <a:ext uri="{FF2B5EF4-FFF2-40B4-BE49-F238E27FC236}">
                  <a16:creationId xmlns:a16="http://schemas.microsoft.com/office/drawing/2014/main" id="{8595061A-19B2-4F3F-B642-519DB809ABF7}"/>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97" name="Line 701">
              <a:extLst>
                <a:ext uri="{FF2B5EF4-FFF2-40B4-BE49-F238E27FC236}">
                  <a16:creationId xmlns:a16="http://schemas.microsoft.com/office/drawing/2014/main" id="{9BFEB5F9-C65F-4799-949C-40A43F754C4A}"/>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98" name="Line 702">
              <a:extLst>
                <a:ext uri="{FF2B5EF4-FFF2-40B4-BE49-F238E27FC236}">
                  <a16:creationId xmlns:a16="http://schemas.microsoft.com/office/drawing/2014/main" id="{36856E08-0B80-40C2-87B4-914A993299DA}"/>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99" name="Line 703">
              <a:extLst>
                <a:ext uri="{FF2B5EF4-FFF2-40B4-BE49-F238E27FC236}">
                  <a16:creationId xmlns:a16="http://schemas.microsoft.com/office/drawing/2014/main" id="{39E5F2C7-FCDD-4ABF-B0F9-0B1CC9F83F0F}"/>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500" name="Line 704">
              <a:extLst>
                <a:ext uri="{FF2B5EF4-FFF2-40B4-BE49-F238E27FC236}">
                  <a16:creationId xmlns:a16="http://schemas.microsoft.com/office/drawing/2014/main" id="{C893D4B8-A1E3-4CB9-AEEE-89AAAA7CC5FD}"/>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2844" name="Rectangle 705">
            <a:extLst>
              <a:ext uri="{FF2B5EF4-FFF2-40B4-BE49-F238E27FC236}">
                <a16:creationId xmlns:a16="http://schemas.microsoft.com/office/drawing/2014/main" id="{A2112CD1-E76E-4DF3-A675-2BE302F0666F}"/>
              </a:ext>
            </a:extLst>
          </p:cNvPr>
          <p:cNvSpPr>
            <a:spLocks/>
          </p:cNvSpPr>
          <p:nvPr/>
        </p:nvSpPr>
        <p:spPr bwMode="auto">
          <a:xfrm>
            <a:off x="5502506" y="4988757"/>
            <a:ext cx="177935" cy="299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1477">
                <a:latin typeface="Geneva" charset="0"/>
                <a:ea typeface="Geneva" charset="0"/>
                <a:cs typeface="Geneva" charset="0"/>
                <a:sym typeface="Geneva" charset="0"/>
              </a:rPr>
              <a:t>1</a:t>
            </a:r>
          </a:p>
        </p:txBody>
      </p:sp>
      <p:grpSp>
        <p:nvGrpSpPr>
          <p:cNvPr id="32845" name="Group 706">
            <a:extLst>
              <a:ext uri="{FF2B5EF4-FFF2-40B4-BE49-F238E27FC236}">
                <a16:creationId xmlns:a16="http://schemas.microsoft.com/office/drawing/2014/main" id="{85BB2B51-2513-414C-8F67-000FD6B9DBD5}"/>
              </a:ext>
            </a:extLst>
          </p:cNvPr>
          <p:cNvGrpSpPr>
            <a:grpSpLocks/>
          </p:cNvGrpSpPr>
          <p:nvPr/>
        </p:nvGrpSpPr>
        <p:grpSpPr bwMode="auto">
          <a:xfrm>
            <a:off x="1863328" y="3857625"/>
            <a:ext cx="1000125" cy="1151930"/>
            <a:chOff x="0" y="0"/>
            <a:chExt cx="1422400" cy="1638300"/>
          </a:xfrm>
        </p:grpSpPr>
        <p:sp>
          <p:nvSpPr>
            <p:cNvPr id="35523" name="AutoShape 707">
              <a:extLst>
                <a:ext uri="{FF2B5EF4-FFF2-40B4-BE49-F238E27FC236}">
                  <a16:creationId xmlns:a16="http://schemas.microsoft.com/office/drawing/2014/main" id="{10608E07-A6AB-4530-B268-87B71FBD8704}"/>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484" name="Line 708">
              <a:extLst>
                <a:ext uri="{FF2B5EF4-FFF2-40B4-BE49-F238E27FC236}">
                  <a16:creationId xmlns:a16="http://schemas.microsoft.com/office/drawing/2014/main" id="{4819087A-5027-43B9-9133-08A95D35DA43}"/>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85" name="Line 709">
              <a:extLst>
                <a:ext uri="{FF2B5EF4-FFF2-40B4-BE49-F238E27FC236}">
                  <a16:creationId xmlns:a16="http://schemas.microsoft.com/office/drawing/2014/main" id="{6C0CABD8-4F64-49A7-BF7D-2B0D9D3AD593}"/>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86" name="Line 710">
              <a:extLst>
                <a:ext uri="{FF2B5EF4-FFF2-40B4-BE49-F238E27FC236}">
                  <a16:creationId xmlns:a16="http://schemas.microsoft.com/office/drawing/2014/main" id="{1123F3BC-5F94-4547-9CD3-3D7BE88B507B}"/>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87" name="Line 711">
              <a:extLst>
                <a:ext uri="{FF2B5EF4-FFF2-40B4-BE49-F238E27FC236}">
                  <a16:creationId xmlns:a16="http://schemas.microsoft.com/office/drawing/2014/main" id="{24C60F80-8DF0-48DB-BB2F-018ADADB697C}"/>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88" name="Line 712">
              <a:extLst>
                <a:ext uri="{FF2B5EF4-FFF2-40B4-BE49-F238E27FC236}">
                  <a16:creationId xmlns:a16="http://schemas.microsoft.com/office/drawing/2014/main" id="{9C3015B4-1B6A-4785-B16C-5E75F7D080FD}"/>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89" name="Line 713">
              <a:extLst>
                <a:ext uri="{FF2B5EF4-FFF2-40B4-BE49-F238E27FC236}">
                  <a16:creationId xmlns:a16="http://schemas.microsoft.com/office/drawing/2014/main" id="{0FF4C979-783D-4726-B7D9-A20A2A437E69}"/>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90" name="Line 714">
              <a:extLst>
                <a:ext uri="{FF2B5EF4-FFF2-40B4-BE49-F238E27FC236}">
                  <a16:creationId xmlns:a16="http://schemas.microsoft.com/office/drawing/2014/main" id="{A4D47B56-7E53-4BEB-BBA2-F1E0501AC41B}"/>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91" name="Line 715">
              <a:extLst>
                <a:ext uri="{FF2B5EF4-FFF2-40B4-BE49-F238E27FC236}">
                  <a16:creationId xmlns:a16="http://schemas.microsoft.com/office/drawing/2014/main" id="{AB5DE94F-2FEB-4E26-9F03-704F6BB70D27}"/>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46" name="Group 716">
            <a:extLst>
              <a:ext uri="{FF2B5EF4-FFF2-40B4-BE49-F238E27FC236}">
                <a16:creationId xmlns:a16="http://schemas.microsoft.com/office/drawing/2014/main" id="{47C3435A-B1E7-4B12-9086-8E9BE9840409}"/>
              </a:ext>
            </a:extLst>
          </p:cNvPr>
          <p:cNvGrpSpPr>
            <a:grpSpLocks/>
          </p:cNvGrpSpPr>
          <p:nvPr/>
        </p:nvGrpSpPr>
        <p:grpSpPr bwMode="auto">
          <a:xfrm>
            <a:off x="1952625" y="3946922"/>
            <a:ext cx="1000125" cy="1151930"/>
            <a:chOff x="0" y="0"/>
            <a:chExt cx="1422400" cy="1638300"/>
          </a:xfrm>
        </p:grpSpPr>
        <p:sp>
          <p:nvSpPr>
            <p:cNvPr id="35533" name="AutoShape 717">
              <a:extLst>
                <a:ext uri="{FF2B5EF4-FFF2-40B4-BE49-F238E27FC236}">
                  <a16:creationId xmlns:a16="http://schemas.microsoft.com/office/drawing/2014/main" id="{16763F9D-0DBE-4850-9580-55EA13C4CCD0}"/>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475" name="Line 718">
              <a:extLst>
                <a:ext uri="{FF2B5EF4-FFF2-40B4-BE49-F238E27FC236}">
                  <a16:creationId xmlns:a16="http://schemas.microsoft.com/office/drawing/2014/main" id="{B8F7802A-D266-44E0-8547-EC83C0E6CB55}"/>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76" name="Line 719">
              <a:extLst>
                <a:ext uri="{FF2B5EF4-FFF2-40B4-BE49-F238E27FC236}">
                  <a16:creationId xmlns:a16="http://schemas.microsoft.com/office/drawing/2014/main" id="{020B1D02-3398-4081-B5D0-9BD4628BB2F7}"/>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77" name="Line 720">
              <a:extLst>
                <a:ext uri="{FF2B5EF4-FFF2-40B4-BE49-F238E27FC236}">
                  <a16:creationId xmlns:a16="http://schemas.microsoft.com/office/drawing/2014/main" id="{A4A8B5DF-D1B2-45B2-B174-FD310F98606F}"/>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78" name="Line 721">
              <a:extLst>
                <a:ext uri="{FF2B5EF4-FFF2-40B4-BE49-F238E27FC236}">
                  <a16:creationId xmlns:a16="http://schemas.microsoft.com/office/drawing/2014/main" id="{91C92E49-1826-438F-B859-E95E5C278D02}"/>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79" name="Line 722">
              <a:extLst>
                <a:ext uri="{FF2B5EF4-FFF2-40B4-BE49-F238E27FC236}">
                  <a16:creationId xmlns:a16="http://schemas.microsoft.com/office/drawing/2014/main" id="{A9DC0F12-0951-4426-A61F-8CE8C845C7FD}"/>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80" name="Line 723">
              <a:extLst>
                <a:ext uri="{FF2B5EF4-FFF2-40B4-BE49-F238E27FC236}">
                  <a16:creationId xmlns:a16="http://schemas.microsoft.com/office/drawing/2014/main" id="{6C166D94-1620-4885-AFBD-862111C88168}"/>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81" name="Line 724">
              <a:extLst>
                <a:ext uri="{FF2B5EF4-FFF2-40B4-BE49-F238E27FC236}">
                  <a16:creationId xmlns:a16="http://schemas.microsoft.com/office/drawing/2014/main" id="{F2F6E8D9-CD21-4467-804C-AF44BB467027}"/>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82" name="Line 725">
              <a:extLst>
                <a:ext uri="{FF2B5EF4-FFF2-40B4-BE49-F238E27FC236}">
                  <a16:creationId xmlns:a16="http://schemas.microsoft.com/office/drawing/2014/main" id="{1B3AD03D-A0F8-4993-9F45-C6B6BF68AAF8}"/>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47" name="Group 726">
            <a:extLst>
              <a:ext uri="{FF2B5EF4-FFF2-40B4-BE49-F238E27FC236}">
                <a16:creationId xmlns:a16="http://schemas.microsoft.com/office/drawing/2014/main" id="{20565885-DF1E-47E1-8968-4D70533DA752}"/>
              </a:ext>
            </a:extLst>
          </p:cNvPr>
          <p:cNvGrpSpPr>
            <a:grpSpLocks/>
          </p:cNvGrpSpPr>
          <p:nvPr/>
        </p:nvGrpSpPr>
        <p:grpSpPr bwMode="auto">
          <a:xfrm>
            <a:off x="2041922" y="4036219"/>
            <a:ext cx="1000125" cy="1151930"/>
            <a:chOff x="0" y="0"/>
            <a:chExt cx="1422400" cy="1638300"/>
          </a:xfrm>
        </p:grpSpPr>
        <p:sp>
          <p:nvSpPr>
            <p:cNvPr id="35543" name="AutoShape 727">
              <a:extLst>
                <a:ext uri="{FF2B5EF4-FFF2-40B4-BE49-F238E27FC236}">
                  <a16:creationId xmlns:a16="http://schemas.microsoft.com/office/drawing/2014/main" id="{119E7483-2FCE-4802-9703-043C3E1549B7}"/>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466" name="Line 728">
              <a:extLst>
                <a:ext uri="{FF2B5EF4-FFF2-40B4-BE49-F238E27FC236}">
                  <a16:creationId xmlns:a16="http://schemas.microsoft.com/office/drawing/2014/main" id="{739A37B4-A574-494F-A520-8F409002D085}"/>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67" name="Line 729">
              <a:extLst>
                <a:ext uri="{FF2B5EF4-FFF2-40B4-BE49-F238E27FC236}">
                  <a16:creationId xmlns:a16="http://schemas.microsoft.com/office/drawing/2014/main" id="{C6025CDC-9556-4FF5-B3A5-AAE9E49BBFD2}"/>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68" name="Line 730">
              <a:extLst>
                <a:ext uri="{FF2B5EF4-FFF2-40B4-BE49-F238E27FC236}">
                  <a16:creationId xmlns:a16="http://schemas.microsoft.com/office/drawing/2014/main" id="{95D5BB3F-303A-4F44-A1FC-C426D1CE9E44}"/>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69" name="Line 731">
              <a:extLst>
                <a:ext uri="{FF2B5EF4-FFF2-40B4-BE49-F238E27FC236}">
                  <a16:creationId xmlns:a16="http://schemas.microsoft.com/office/drawing/2014/main" id="{2C8684B8-252C-4333-8FC7-3F9BC0E258FC}"/>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70" name="Line 732">
              <a:extLst>
                <a:ext uri="{FF2B5EF4-FFF2-40B4-BE49-F238E27FC236}">
                  <a16:creationId xmlns:a16="http://schemas.microsoft.com/office/drawing/2014/main" id="{3522FE85-4ABA-4F27-AA1B-56A13619C451}"/>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71" name="Line 733">
              <a:extLst>
                <a:ext uri="{FF2B5EF4-FFF2-40B4-BE49-F238E27FC236}">
                  <a16:creationId xmlns:a16="http://schemas.microsoft.com/office/drawing/2014/main" id="{B522674F-2D49-4209-830A-6428B5A69E72}"/>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72" name="Line 734">
              <a:extLst>
                <a:ext uri="{FF2B5EF4-FFF2-40B4-BE49-F238E27FC236}">
                  <a16:creationId xmlns:a16="http://schemas.microsoft.com/office/drawing/2014/main" id="{EF6E1F80-DFC9-4514-B7B1-CED83F899A0C}"/>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73" name="Line 735">
              <a:extLst>
                <a:ext uri="{FF2B5EF4-FFF2-40B4-BE49-F238E27FC236}">
                  <a16:creationId xmlns:a16="http://schemas.microsoft.com/office/drawing/2014/main" id="{1A1F4810-12E6-4E8E-AC9B-E3E58B8DF7CE}"/>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48" name="Group 736">
            <a:extLst>
              <a:ext uri="{FF2B5EF4-FFF2-40B4-BE49-F238E27FC236}">
                <a16:creationId xmlns:a16="http://schemas.microsoft.com/office/drawing/2014/main" id="{8D798D17-B107-4251-83AA-9E6F34F90C39}"/>
              </a:ext>
            </a:extLst>
          </p:cNvPr>
          <p:cNvGrpSpPr>
            <a:grpSpLocks/>
          </p:cNvGrpSpPr>
          <p:nvPr/>
        </p:nvGrpSpPr>
        <p:grpSpPr bwMode="auto">
          <a:xfrm>
            <a:off x="2131219" y="4125515"/>
            <a:ext cx="1000125" cy="1151930"/>
            <a:chOff x="0" y="0"/>
            <a:chExt cx="1422400" cy="1638300"/>
          </a:xfrm>
        </p:grpSpPr>
        <p:sp>
          <p:nvSpPr>
            <p:cNvPr id="35553" name="AutoShape 737">
              <a:extLst>
                <a:ext uri="{FF2B5EF4-FFF2-40B4-BE49-F238E27FC236}">
                  <a16:creationId xmlns:a16="http://schemas.microsoft.com/office/drawing/2014/main" id="{8FB38A59-F32C-4570-887C-832F35064483}"/>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457" name="Line 738">
              <a:extLst>
                <a:ext uri="{FF2B5EF4-FFF2-40B4-BE49-F238E27FC236}">
                  <a16:creationId xmlns:a16="http://schemas.microsoft.com/office/drawing/2014/main" id="{4833C7E7-B8AE-4F28-9315-9A2726D8FBEB}"/>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58" name="Line 739">
              <a:extLst>
                <a:ext uri="{FF2B5EF4-FFF2-40B4-BE49-F238E27FC236}">
                  <a16:creationId xmlns:a16="http://schemas.microsoft.com/office/drawing/2014/main" id="{32DC7E49-A824-419D-9ADA-5CFE5D69532F}"/>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59" name="Line 740">
              <a:extLst>
                <a:ext uri="{FF2B5EF4-FFF2-40B4-BE49-F238E27FC236}">
                  <a16:creationId xmlns:a16="http://schemas.microsoft.com/office/drawing/2014/main" id="{E19B9812-668B-440B-88E3-101544CFE076}"/>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60" name="Line 741">
              <a:extLst>
                <a:ext uri="{FF2B5EF4-FFF2-40B4-BE49-F238E27FC236}">
                  <a16:creationId xmlns:a16="http://schemas.microsoft.com/office/drawing/2014/main" id="{216E9B54-A238-467C-B9DF-EC1EE3BE34D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61" name="Line 742">
              <a:extLst>
                <a:ext uri="{FF2B5EF4-FFF2-40B4-BE49-F238E27FC236}">
                  <a16:creationId xmlns:a16="http://schemas.microsoft.com/office/drawing/2014/main" id="{1F0030CC-A31C-4A3E-857E-83A663F7E366}"/>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62" name="Line 743">
              <a:extLst>
                <a:ext uri="{FF2B5EF4-FFF2-40B4-BE49-F238E27FC236}">
                  <a16:creationId xmlns:a16="http://schemas.microsoft.com/office/drawing/2014/main" id="{A8031589-DDE4-4ADE-BD4A-A5E55723348D}"/>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63" name="Line 744">
              <a:extLst>
                <a:ext uri="{FF2B5EF4-FFF2-40B4-BE49-F238E27FC236}">
                  <a16:creationId xmlns:a16="http://schemas.microsoft.com/office/drawing/2014/main" id="{18651B33-9475-4694-8666-8244DF134FF8}"/>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64" name="Line 745">
              <a:extLst>
                <a:ext uri="{FF2B5EF4-FFF2-40B4-BE49-F238E27FC236}">
                  <a16:creationId xmlns:a16="http://schemas.microsoft.com/office/drawing/2014/main" id="{C9E5ED2B-FB50-47F9-A005-5AA05D8CE6F7}"/>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49" name="Group 746">
            <a:extLst>
              <a:ext uri="{FF2B5EF4-FFF2-40B4-BE49-F238E27FC236}">
                <a16:creationId xmlns:a16="http://schemas.microsoft.com/office/drawing/2014/main" id="{7ECB7542-FAD9-4F36-A9A5-5686588E58C2}"/>
              </a:ext>
            </a:extLst>
          </p:cNvPr>
          <p:cNvGrpSpPr>
            <a:grpSpLocks/>
          </p:cNvGrpSpPr>
          <p:nvPr/>
        </p:nvGrpSpPr>
        <p:grpSpPr bwMode="auto">
          <a:xfrm>
            <a:off x="2220516" y="4214812"/>
            <a:ext cx="1000125" cy="1151930"/>
            <a:chOff x="0" y="0"/>
            <a:chExt cx="1422400" cy="1638300"/>
          </a:xfrm>
        </p:grpSpPr>
        <p:sp>
          <p:nvSpPr>
            <p:cNvPr id="35563" name="AutoShape 747">
              <a:extLst>
                <a:ext uri="{FF2B5EF4-FFF2-40B4-BE49-F238E27FC236}">
                  <a16:creationId xmlns:a16="http://schemas.microsoft.com/office/drawing/2014/main" id="{FC717B67-1BBB-491D-8FE5-0F7C93493C6C}"/>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448" name="Line 748">
              <a:extLst>
                <a:ext uri="{FF2B5EF4-FFF2-40B4-BE49-F238E27FC236}">
                  <a16:creationId xmlns:a16="http://schemas.microsoft.com/office/drawing/2014/main" id="{72E923D1-2D6A-48ED-B936-167A23631E56}"/>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49" name="Line 749">
              <a:extLst>
                <a:ext uri="{FF2B5EF4-FFF2-40B4-BE49-F238E27FC236}">
                  <a16:creationId xmlns:a16="http://schemas.microsoft.com/office/drawing/2014/main" id="{ED11BADC-B314-425B-8EFF-B02DBC0DD18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50" name="Line 750">
              <a:extLst>
                <a:ext uri="{FF2B5EF4-FFF2-40B4-BE49-F238E27FC236}">
                  <a16:creationId xmlns:a16="http://schemas.microsoft.com/office/drawing/2014/main" id="{07AB1081-A6F8-422D-B7A7-AE8AE2027401}"/>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51" name="Line 751">
              <a:extLst>
                <a:ext uri="{FF2B5EF4-FFF2-40B4-BE49-F238E27FC236}">
                  <a16:creationId xmlns:a16="http://schemas.microsoft.com/office/drawing/2014/main" id="{F6700F2B-804C-4AD4-AECA-F8DE4FC0D0E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52" name="Line 752">
              <a:extLst>
                <a:ext uri="{FF2B5EF4-FFF2-40B4-BE49-F238E27FC236}">
                  <a16:creationId xmlns:a16="http://schemas.microsoft.com/office/drawing/2014/main" id="{E6840541-BB63-4AC5-B4AB-EE6A665C0903}"/>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53" name="Line 753">
              <a:extLst>
                <a:ext uri="{FF2B5EF4-FFF2-40B4-BE49-F238E27FC236}">
                  <a16:creationId xmlns:a16="http://schemas.microsoft.com/office/drawing/2014/main" id="{DC7FF30F-17E9-402D-8DBD-905AFC5471FD}"/>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54" name="Line 754">
              <a:extLst>
                <a:ext uri="{FF2B5EF4-FFF2-40B4-BE49-F238E27FC236}">
                  <a16:creationId xmlns:a16="http://schemas.microsoft.com/office/drawing/2014/main" id="{D233E56E-7C10-4CAD-8E12-C0BC35171164}"/>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55" name="Line 755">
              <a:extLst>
                <a:ext uri="{FF2B5EF4-FFF2-40B4-BE49-F238E27FC236}">
                  <a16:creationId xmlns:a16="http://schemas.microsoft.com/office/drawing/2014/main" id="{AA349043-EC2B-4E0F-80C0-B7DA92A5417A}"/>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50" name="Group 756">
            <a:extLst>
              <a:ext uri="{FF2B5EF4-FFF2-40B4-BE49-F238E27FC236}">
                <a16:creationId xmlns:a16="http://schemas.microsoft.com/office/drawing/2014/main" id="{AE7E5939-1C27-47C5-A993-19C24AAB8340}"/>
              </a:ext>
            </a:extLst>
          </p:cNvPr>
          <p:cNvGrpSpPr>
            <a:grpSpLocks/>
          </p:cNvGrpSpPr>
          <p:nvPr/>
        </p:nvGrpSpPr>
        <p:grpSpPr bwMode="auto">
          <a:xfrm>
            <a:off x="2309813" y="4304109"/>
            <a:ext cx="1000125" cy="1151930"/>
            <a:chOff x="0" y="0"/>
            <a:chExt cx="1422400" cy="1638300"/>
          </a:xfrm>
        </p:grpSpPr>
        <p:sp>
          <p:nvSpPr>
            <p:cNvPr id="35573" name="AutoShape 757">
              <a:extLst>
                <a:ext uri="{FF2B5EF4-FFF2-40B4-BE49-F238E27FC236}">
                  <a16:creationId xmlns:a16="http://schemas.microsoft.com/office/drawing/2014/main" id="{1C41956D-CF57-4C3F-B2CA-7B685D48BBC1}"/>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439" name="Line 758">
              <a:extLst>
                <a:ext uri="{FF2B5EF4-FFF2-40B4-BE49-F238E27FC236}">
                  <a16:creationId xmlns:a16="http://schemas.microsoft.com/office/drawing/2014/main" id="{FC76A64B-82AC-42F9-800B-4467A471F9D2}"/>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40" name="Line 759">
              <a:extLst>
                <a:ext uri="{FF2B5EF4-FFF2-40B4-BE49-F238E27FC236}">
                  <a16:creationId xmlns:a16="http://schemas.microsoft.com/office/drawing/2014/main" id="{FEF083DA-7491-4B15-9533-B7946203B852}"/>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41" name="Line 760">
              <a:extLst>
                <a:ext uri="{FF2B5EF4-FFF2-40B4-BE49-F238E27FC236}">
                  <a16:creationId xmlns:a16="http://schemas.microsoft.com/office/drawing/2014/main" id="{18607541-1753-4800-AAB5-02EA9E49363F}"/>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42" name="Line 761">
              <a:extLst>
                <a:ext uri="{FF2B5EF4-FFF2-40B4-BE49-F238E27FC236}">
                  <a16:creationId xmlns:a16="http://schemas.microsoft.com/office/drawing/2014/main" id="{E68B91E7-3751-481B-819C-280DC9B2AE15}"/>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43" name="Line 762">
              <a:extLst>
                <a:ext uri="{FF2B5EF4-FFF2-40B4-BE49-F238E27FC236}">
                  <a16:creationId xmlns:a16="http://schemas.microsoft.com/office/drawing/2014/main" id="{5D752C46-46C5-4728-A9AF-0FA1C209BB7C}"/>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44" name="Line 763">
              <a:extLst>
                <a:ext uri="{FF2B5EF4-FFF2-40B4-BE49-F238E27FC236}">
                  <a16:creationId xmlns:a16="http://schemas.microsoft.com/office/drawing/2014/main" id="{3C4BA95D-2C33-4922-817D-32D214F721D7}"/>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45" name="Line 764">
              <a:extLst>
                <a:ext uri="{FF2B5EF4-FFF2-40B4-BE49-F238E27FC236}">
                  <a16:creationId xmlns:a16="http://schemas.microsoft.com/office/drawing/2014/main" id="{5385F4F5-0D14-411A-B408-EA957EBBD619}"/>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46" name="Line 765">
              <a:extLst>
                <a:ext uri="{FF2B5EF4-FFF2-40B4-BE49-F238E27FC236}">
                  <a16:creationId xmlns:a16="http://schemas.microsoft.com/office/drawing/2014/main" id="{D07BDF60-43C2-45A7-A68C-6AA693FE8C59}"/>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51" name="Group 766">
            <a:extLst>
              <a:ext uri="{FF2B5EF4-FFF2-40B4-BE49-F238E27FC236}">
                <a16:creationId xmlns:a16="http://schemas.microsoft.com/office/drawing/2014/main" id="{3362C31D-A8F3-4379-82E4-3EA3CAE0DD6B}"/>
              </a:ext>
            </a:extLst>
          </p:cNvPr>
          <p:cNvGrpSpPr>
            <a:grpSpLocks/>
          </p:cNvGrpSpPr>
          <p:nvPr/>
        </p:nvGrpSpPr>
        <p:grpSpPr bwMode="auto">
          <a:xfrm>
            <a:off x="2399109" y="4393406"/>
            <a:ext cx="1000125" cy="1151930"/>
            <a:chOff x="0" y="0"/>
            <a:chExt cx="1422400" cy="1638300"/>
          </a:xfrm>
        </p:grpSpPr>
        <p:sp>
          <p:nvSpPr>
            <p:cNvPr id="35583" name="AutoShape 767">
              <a:extLst>
                <a:ext uri="{FF2B5EF4-FFF2-40B4-BE49-F238E27FC236}">
                  <a16:creationId xmlns:a16="http://schemas.microsoft.com/office/drawing/2014/main" id="{65F0F2B4-0389-4EA6-9048-3F5D94460701}"/>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430" name="Line 768">
              <a:extLst>
                <a:ext uri="{FF2B5EF4-FFF2-40B4-BE49-F238E27FC236}">
                  <a16:creationId xmlns:a16="http://schemas.microsoft.com/office/drawing/2014/main" id="{2858A43D-2BDD-456C-B9A5-8BBE132AE1A8}"/>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31" name="Line 769">
              <a:extLst>
                <a:ext uri="{FF2B5EF4-FFF2-40B4-BE49-F238E27FC236}">
                  <a16:creationId xmlns:a16="http://schemas.microsoft.com/office/drawing/2014/main" id="{D73A37C1-0636-4AB0-8628-0EADA049ECB2}"/>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32" name="Line 770">
              <a:extLst>
                <a:ext uri="{FF2B5EF4-FFF2-40B4-BE49-F238E27FC236}">
                  <a16:creationId xmlns:a16="http://schemas.microsoft.com/office/drawing/2014/main" id="{24712CC0-6E84-4F14-8401-CFAD26B9F7A6}"/>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33" name="Line 771">
              <a:extLst>
                <a:ext uri="{FF2B5EF4-FFF2-40B4-BE49-F238E27FC236}">
                  <a16:creationId xmlns:a16="http://schemas.microsoft.com/office/drawing/2014/main" id="{F43E8D86-4BD0-4AE1-B2A7-44D32CEBADBE}"/>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34" name="Line 772">
              <a:extLst>
                <a:ext uri="{FF2B5EF4-FFF2-40B4-BE49-F238E27FC236}">
                  <a16:creationId xmlns:a16="http://schemas.microsoft.com/office/drawing/2014/main" id="{904C2CD8-A19D-487C-B370-CF93C47CFA7A}"/>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35" name="Line 773">
              <a:extLst>
                <a:ext uri="{FF2B5EF4-FFF2-40B4-BE49-F238E27FC236}">
                  <a16:creationId xmlns:a16="http://schemas.microsoft.com/office/drawing/2014/main" id="{CEF95385-A594-4C29-B8BE-DCC9147A88ED}"/>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36" name="Line 774">
              <a:extLst>
                <a:ext uri="{FF2B5EF4-FFF2-40B4-BE49-F238E27FC236}">
                  <a16:creationId xmlns:a16="http://schemas.microsoft.com/office/drawing/2014/main" id="{7299EE82-7FEF-4AC0-83FA-0A8A1D669485}"/>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37" name="Line 775">
              <a:extLst>
                <a:ext uri="{FF2B5EF4-FFF2-40B4-BE49-F238E27FC236}">
                  <a16:creationId xmlns:a16="http://schemas.microsoft.com/office/drawing/2014/main" id="{BA770BA8-C412-4C6C-97B0-388684453C8E}"/>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52" name="Group 776">
            <a:extLst>
              <a:ext uri="{FF2B5EF4-FFF2-40B4-BE49-F238E27FC236}">
                <a16:creationId xmlns:a16="http://schemas.microsoft.com/office/drawing/2014/main" id="{D701EAA6-193C-4519-A6BD-7FAE5D00476C}"/>
              </a:ext>
            </a:extLst>
          </p:cNvPr>
          <p:cNvGrpSpPr>
            <a:grpSpLocks/>
          </p:cNvGrpSpPr>
          <p:nvPr/>
        </p:nvGrpSpPr>
        <p:grpSpPr bwMode="auto">
          <a:xfrm>
            <a:off x="2488406" y="4482703"/>
            <a:ext cx="1000125" cy="1151930"/>
            <a:chOff x="0" y="0"/>
            <a:chExt cx="1422400" cy="1638300"/>
          </a:xfrm>
        </p:grpSpPr>
        <p:sp>
          <p:nvSpPr>
            <p:cNvPr id="35593" name="AutoShape 777">
              <a:extLst>
                <a:ext uri="{FF2B5EF4-FFF2-40B4-BE49-F238E27FC236}">
                  <a16:creationId xmlns:a16="http://schemas.microsoft.com/office/drawing/2014/main" id="{22E624BB-F064-4020-B1C0-035316B2F92A}"/>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421" name="Line 778">
              <a:extLst>
                <a:ext uri="{FF2B5EF4-FFF2-40B4-BE49-F238E27FC236}">
                  <a16:creationId xmlns:a16="http://schemas.microsoft.com/office/drawing/2014/main" id="{4C60FE24-A0C5-43BF-86F0-85EE75F3DCC4}"/>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22" name="Line 779">
              <a:extLst>
                <a:ext uri="{FF2B5EF4-FFF2-40B4-BE49-F238E27FC236}">
                  <a16:creationId xmlns:a16="http://schemas.microsoft.com/office/drawing/2014/main" id="{9E6AD34E-C928-4EB7-924C-E3AAE84C584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23" name="Line 780">
              <a:extLst>
                <a:ext uri="{FF2B5EF4-FFF2-40B4-BE49-F238E27FC236}">
                  <a16:creationId xmlns:a16="http://schemas.microsoft.com/office/drawing/2014/main" id="{D6A0ACDA-8213-4DD4-AFDB-E94A94BC0F61}"/>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24" name="Line 781">
              <a:extLst>
                <a:ext uri="{FF2B5EF4-FFF2-40B4-BE49-F238E27FC236}">
                  <a16:creationId xmlns:a16="http://schemas.microsoft.com/office/drawing/2014/main" id="{580F5042-5A54-4D1A-B861-30B6C232DFF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25" name="Line 782">
              <a:extLst>
                <a:ext uri="{FF2B5EF4-FFF2-40B4-BE49-F238E27FC236}">
                  <a16:creationId xmlns:a16="http://schemas.microsoft.com/office/drawing/2014/main" id="{C3D35BA9-0B4E-4099-94DF-18FB1C703D24}"/>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26" name="Line 783">
              <a:extLst>
                <a:ext uri="{FF2B5EF4-FFF2-40B4-BE49-F238E27FC236}">
                  <a16:creationId xmlns:a16="http://schemas.microsoft.com/office/drawing/2014/main" id="{19090903-484C-44C6-94EA-8E1493E029AA}"/>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27" name="Line 784">
              <a:extLst>
                <a:ext uri="{FF2B5EF4-FFF2-40B4-BE49-F238E27FC236}">
                  <a16:creationId xmlns:a16="http://schemas.microsoft.com/office/drawing/2014/main" id="{9BD0155F-37A6-4C9F-89B1-284460580AA0}"/>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28" name="Line 785">
              <a:extLst>
                <a:ext uri="{FF2B5EF4-FFF2-40B4-BE49-F238E27FC236}">
                  <a16:creationId xmlns:a16="http://schemas.microsoft.com/office/drawing/2014/main" id="{9C82F6BC-13D8-4A08-BFFF-A18C6C582D40}"/>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53" name="Group 786">
            <a:extLst>
              <a:ext uri="{FF2B5EF4-FFF2-40B4-BE49-F238E27FC236}">
                <a16:creationId xmlns:a16="http://schemas.microsoft.com/office/drawing/2014/main" id="{3B2424D3-8FF9-486B-933F-9C525475908B}"/>
              </a:ext>
            </a:extLst>
          </p:cNvPr>
          <p:cNvGrpSpPr>
            <a:grpSpLocks/>
          </p:cNvGrpSpPr>
          <p:nvPr/>
        </p:nvGrpSpPr>
        <p:grpSpPr bwMode="auto">
          <a:xfrm>
            <a:off x="2577703" y="4572000"/>
            <a:ext cx="1000125" cy="1151930"/>
            <a:chOff x="0" y="0"/>
            <a:chExt cx="1422400" cy="1638300"/>
          </a:xfrm>
        </p:grpSpPr>
        <p:sp>
          <p:nvSpPr>
            <p:cNvPr id="35603" name="AutoShape 787">
              <a:extLst>
                <a:ext uri="{FF2B5EF4-FFF2-40B4-BE49-F238E27FC236}">
                  <a16:creationId xmlns:a16="http://schemas.microsoft.com/office/drawing/2014/main" id="{3BC3D49B-D058-4356-BD7C-617DBA989943}"/>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412" name="Line 788">
              <a:extLst>
                <a:ext uri="{FF2B5EF4-FFF2-40B4-BE49-F238E27FC236}">
                  <a16:creationId xmlns:a16="http://schemas.microsoft.com/office/drawing/2014/main" id="{114A3D35-D3E5-4715-BBC9-5D2D7ED0F27A}"/>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13" name="Line 789">
              <a:extLst>
                <a:ext uri="{FF2B5EF4-FFF2-40B4-BE49-F238E27FC236}">
                  <a16:creationId xmlns:a16="http://schemas.microsoft.com/office/drawing/2014/main" id="{4EF31AAC-C7BD-48BE-BB9A-53C1BB01F08B}"/>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14" name="Line 790">
              <a:extLst>
                <a:ext uri="{FF2B5EF4-FFF2-40B4-BE49-F238E27FC236}">
                  <a16:creationId xmlns:a16="http://schemas.microsoft.com/office/drawing/2014/main" id="{4A3E2E5E-0EE9-4700-8D49-BDCA9D08A4B4}"/>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15" name="Line 791">
              <a:extLst>
                <a:ext uri="{FF2B5EF4-FFF2-40B4-BE49-F238E27FC236}">
                  <a16:creationId xmlns:a16="http://schemas.microsoft.com/office/drawing/2014/main" id="{8AC122B1-E365-49EE-AE33-BBFA8BD5EA31}"/>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16" name="Line 792">
              <a:extLst>
                <a:ext uri="{FF2B5EF4-FFF2-40B4-BE49-F238E27FC236}">
                  <a16:creationId xmlns:a16="http://schemas.microsoft.com/office/drawing/2014/main" id="{88ABB355-6CF0-4292-AB1B-157AED93898B}"/>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17" name="Line 793">
              <a:extLst>
                <a:ext uri="{FF2B5EF4-FFF2-40B4-BE49-F238E27FC236}">
                  <a16:creationId xmlns:a16="http://schemas.microsoft.com/office/drawing/2014/main" id="{51C96644-B6FA-4BC6-83CE-C46C5C036960}"/>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18" name="Line 794">
              <a:extLst>
                <a:ext uri="{FF2B5EF4-FFF2-40B4-BE49-F238E27FC236}">
                  <a16:creationId xmlns:a16="http://schemas.microsoft.com/office/drawing/2014/main" id="{B15025E2-C2F8-4986-983A-B5CCE5C292DC}"/>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19" name="Line 795">
              <a:extLst>
                <a:ext uri="{FF2B5EF4-FFF2-40B4-BE49-F238E27FC236}">
                  <a16:creationId xmlns:a16="http://schemas.microsoft.com/office/drawing/2014/main" id="{E7DD357E-489C-41C6-8432-C5556A1A7BB3}"/>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54" name="Group 796">
            <a:extLst>
              <a:ext uri="{FF2B5EF4-FFF2-40B4-BE49-F238E27FC236}">
                <a16:creationId xmlns:a16="http://schemas.microsoft.com/office/drawing/2014/main" id="{D12307F1-6952-4C59-9487-0252F387011E}"/>
              </a:ext>
            </a:extLst>
          </p:cNvPr>
          <p:cNvGrpSpPr>
            <a:grpSpLocks/>
          </p:cNvGrpSpPr>
          <p:nvPr/>
        </p:nvGrpSpPr>
        <p:grpSpPr bwMode="auto">
          <a:xfrm>
            <a:off x="2667000" y="4661297"/>
            <a:ext cx="1000125" cy="1151930"/>
            <a:chOff x="0" y="0"/>
            <a:chExt cx="1422400" cy="1638300"/>
          </a:xfrm>
        </p:grpSpPr>
        <p:sp>
          <p:nvSpPr>
            <p:cNvPr id="35613" name="AutoShape 797">
              <a:extLst>
                <a:ext uri="{FF2B5EF4-FFF2-40B4-BE49-F238E27FC236}">
                  <a16:creationId xmlns:a16="http://schemas.microsoft.com/office/drawing/2014/main" id="{681348BE-5CB7-4DEA-BF52-FE35A49ED5D8}"/>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403" name="Line 798">
              <a:extLst>
                <a:ext uri="{FF2B5EF4-FFF2-40B4-BE49-F238E27FC236}">
                  <a16:creationId xmlns:a16="http://schemas.microsoft.com/office/drawing/2014/main" id="{0013DED0-2DAC-42F2-9415-F49604862CFC}"/>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04" name="Line 799">
              <a:extLst>
                <a:ext uri="{FF2B5EF4-FFF2-40B4-BE49-F238E27FC236}">
                  <a16:creationId xmlns:a16="http://schemas.microsoft.com/office/drawing/2014/main" id="{8C1074F9-EEAC-4A52-951A-EDAA8D20E347}"/>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05" name="Line 800">
              <a:extLst>
                <a:ext uri="{FF2B5EF4-FFF2-40B4-BE49-F238E27FC236}">
                  <a16:creationId xmlns:a16="http://schemas.microsoft.com/office/drawing/2014/main" id="{8E4895D3-329D-4940-9CFC-B753FA6D2421}"/>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06" name="Line 801">
              <a:extLst>
                <a:ext uri="{FF2B5EF4-FFF2-40B4-BE49-F238E27FC236}">
                  <a16:creationId xmlns:a16="http://schemas.microsoft.com/office/drawing/2014/main" id="{B5A1A4B8-2693-4EED-BE78-27149EF3541B}"/>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07" name="Line 802">
              <a:extLst>
                <a:ext uri="{FF2B5EF4-FFF2-40B4-BE49-F238E27FC236}">
                  <a16:creationId xmlns:a16="http://schemas.microsoft.com/office/drawing/2014/main" id="{7222DDB3-46D2-4380-AF10-27457E7EC218}"/>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08" name="Line 803">
              <a:extLst>
                <a:ext uri="{FF2B5EF4-FFF2-40B4-BE49-F238E27FC236}">
                  <a16:creationId xmlns:a16="http://schemas.microsoft.com/office/drawing/2014/main" id="{EF7EF35F-3B01-4422-A42C-213F4EDD00F9}"/>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09" name="Line 804">
              <a:extLst>
                <a:ext uri="{FF2B5EF4-FFF2-40B4-BE49-F238E27FC236}">
                  <a16:creationId xmlns:a16="http://schemas.microsoft.com/office/drawing/2014/main" id="{C234160E-AAC3-42FC-B37E-0222FDCDF8FD}"/>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10" name="Line 805">
              <a:extLst>
                <a:ext uri="{FF2B5EF4-FFF2-40B4-BE49-F238E27FC236}">
                  <a16:creationId xmlns:a16="http://schemas.microsoft.com/office/drawing/2014/main" id="{9BBE11CC-6584-493C-B14B-B0C7BD73E104}"/>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55" name="Group 806">
            <a:extLst>
              <a:ext uri="{FF2B5EF4-FFF2-40B4-BE49-F238E27FC236}">
                <a16:creationId xmlns:a16="http://schemas.microsoft.com/office/drawing/2014/main" id="{FAE72282-BE16-4938-A094-C1864C662C0E}"/>
              </a:ext>
            </a:extLst>
          </p:cNvPr>
          <p:cNvGrpSpPr>
            <a:grpSpLocks/>
          </p:cNvGrpSpPr>
          <p:nvPr/>
        </p:nvGrpSpPr>
        <p:grpSpPr bwMode="auto">
          <a:xfrm>
            <a:off x="2756297" y="4750594"/>
            <a:ext cx="1000125" cy="1151930"/>
            <a:chOff x="0" y="0"/>
            <a:chExt cx="1422400" cy="1638300"/>
          </a:xfrm>
        </p:grpSpPr>
        <p:sp>
          <p:nvSpPr>
            <p:cNvPr id="35623" name="AutoShape 807">
              <a:extLst>
                <a:ext uri="{FF2B5EF4-FFF2-40B4-BE49-F238E27FC236}">
                  <a16:creationId xmlns:a16="http://schemas.microsoft.com/office/drawing/2014/main" id="{C1D7BB1B-9F6C-43B5-976B-F606A80BCEF7}"/>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394" name="Line 808">
              <a:extLst>
                <a:ext uri="{FF2B5EF4-FFF2-40B4-BE49-F238E27FC236}">
                  <a16:creationId xmlns:a16="http://schemas.microsoft.com/office/drawing/2014/main" id="{FAE7DD94-4080-4C06-AEF1-23DA559E09A5}"/>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95" name="Line 809">
              <a:extLst>
                <a:ext uri="{FF2B5EF4-FFF2-40B4-BE49-F238E27FC236}">
                  <a16:creationId xmlns:a16="http://schemas.microsoft.com/office/drawing/2014/main" id="{973775DB-10BB-450A-9B5B-B639D684ABF4}"/>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96" name="Line 810">
              <a:extLst>
                <a:ext uri="{FF2B5EF4-FFF2-40B4-BE49-F238E27FC236}">
                  <a16:creationId xmlns:a16="http://schemas.microsoft.com/office/drawing/2014/main" id="{17919FC5-2457-43C3-AEDE-D2DF614E5E25}"/>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97" name="Line 811">
              <a:extLst>
                <a:ext uri="{FF2B5EF4-FFF2-40B4-BE49-F238E27FC236}">
                  <a16:creationId xmlns:a16="http://schemas.microsoft.com/office/drawing/2014/main" id="{6DDD1BC4-D2E5-49DC-BE86-313B37AE9777}"/>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98" name="Line 812">
              <a:extLst>
                <a:ext uri="{FF2B5EF4-FFF2-40B4-BE49-F238E27FC236}">
                  <a16:creationId xmlns:a16="http://schemas.microsoft.com/office/drawing/2014/main" id="{F71206DA-94A8-4C9A-A02E-A8A0095EA37E}"/>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99" name="Line 813">
              <a:extLst>
                <a:ext uri="{FF2B5EF4-FFF2-40B4-BE49-F238E27FC236}">
                  <a16:creationId xmlns:a16="http://schemas.microsoft.com/office/drawing/2014/main" id="{5C9D718A-DD7A-44EB-ABEC-6E9DF0C56075}"/>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00" name="Line 814">
              <a:extLst>
                <a:ext uri="{FF2B5EF4-FFF2-40B4-BE49-F238E27FC236}">
                  <a16:creationId xmlns:a16="http://schemas.microsoft.com/office/drawing/2014/main" id="{6391AEA3-A2FE-481F-BB16-4E37BEEB6E96}"/>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401" name="Line 815">
              <a:extLst>
                <a:ext uri="{FF2B5EF4-FFF2-40B4-BE49-F238E27FC236}">
                  <a16:creationId xmlns:a16="http://schemas.microsoft.com/office/drawing/2014/main" id="{46CD5CE0-03E8-47D0-BC63-12168270AB43}"/>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56" name="Group 816">
            <a:extLst>
              <a:ext uri="{FF2B5EF4-FFF2-40B4-BE49-F238E27FC236}">
                <a16:creationId xmlns:a16="http://schemas.microsoft.com/office/drawing/2014/main" id="{8100CD2C-BD72-4771-A28F-3BE5A270E8FE}"/>
              </a:ext>
            </a:extLst>
          </p:cNvPr>
          <p:cNvGrpSpPr>
            <a:grpSpLocks/>
          </p:cNvGrpSpPr>
          <p:nvPr/>
        </p:nvGrpSpPr>
        <p:grpSpPr bwMode="auto">
          <a:xfrm>
            <a:off x="2845594" y="4839890"/>
            <a:ext cx="1000125" cy="1151930"/>
            <a:chOff x="0" y="0"/>
            <a:chExt cx="1422400" cy="1638300"/>
          </a:xfrm>
        </p:grpSpPr>
        <p:sp>
          <p:nvSpPr>
            <p:cNvPr id="35633" name="AutoShape 817">
              <a:extLst>
                <a:ext uri="{FF2B5EF4-FFF2-40B4-BE49-F238E27FC236}">
                  <a16:creationId xmlns:a16="http://schemas.microsoft.com/office/drawing/2014/main" id="{7FD43F09-D325-4E85-8E0A-DBB59838C67A}"/>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385" name="Line 818">
              <a:extLst>
                <a:ext uri="{FF2B5EF4-FFF2-40B4-BE49-F238E27FC236}">
                  <a16:creationId xmlns:a16="http://schemas.microsoft.com/office/drawing/2014/main" id="{406BCE35-73C5-496F-92D8-C3AF6EE4A5D5}"/>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86" name="Line 819">
              <a:extLst>
                <a:ext uri="{FF2B5EF4-FFF2-40B4-BE49-F238E27FC236}">
                  <a16:creationId xmlns:a16="http://schemas.microsoft.com/office/drawing/2014/main" id="{8284A412-7C62-470B-AAE8-2B6595C6DCD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87" name="Line 820">
              <a:extLst>
                <a:ext uri="{FF2B5EF4-FFF2-40B4-BE49-F238E27FC236}">
                  <a16:creationId xmlns:a16="http://schemas.microsoft.com/office/drawing/2014/main" id="{41C8EB82-2159-4EBB-A437-D623675FC27A}"/>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88" name="Line 821">
              <a:extLst>
                <a:ext uri="{FF2B5EF4-FFF2-40B4-BE49-F238E27FC236}">
                  <a16:creationId xmlns:a16="http://schemas.microsoft.com/office/drawing/2014/main" id="{CACEBF6E-8172-4FD6-94BA-22E851DC71EA}"/>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89" name="Line 822">
              <a:extLst>
                <a:ext uri="{FF2B5EF4-FFF2-40B4-BE49-F238E27FC236}">
                  <a16:creationId xmlns:a16="http://schemas.microsoft.com/office/drawing/2014/main" id="{8CC074AB-07C9-47D6-A6C2-2BA8090E81B3}"/>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90" name="Line 823">
              <a:extLst>
                <a:ext uri="{FF2B5EF4-FFF2-40B4-BE49-F238E27FC236}">
                  <a16:creationId xmlns:a16="http://schemas.microsoft.com/office/drawing/2014/main" id="{9FC11EF7-596A-4050-9540-9846D58C6EDD}"/>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91" name="Line 824">
              <a:extLst>
                <a:ext uri="{FF2B5EF4-FFF2-40B4-BE49-F238E27FC236}">
                  <a16:creationId xmlns:a16="http://schemas.microsoft.com/office/drawing/2014/main" id="{C285080D-C301-499B-8EB6-5C9D3936FDA3}"/>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92" name="Line 825">
              <a:extLst>
                <a:ext uri="{FF2B5EF4-FFF2-40B4-BE49-F238E27FC236}">
                  <a16:creationId xmlns:a16="http://schemas.microsoft.com/office/drawing/2014/main" id="{97275B01-5268-492D-8F31-0AD552E3303D}"/>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57" name="Group 826">
            <a:extLst>
              <a:ext uri="{FF2B5EF4-FFF2-40B4-BE49-F238E27FC236}">
                <a16:creationId xmlns:a16="http://schemas.microsoft.com/office/drawing/2014/main" id="{E09A42D8-1F5B-4868-B29B-2C8A521EEB92}"/>
              </a:ext>
            </a:extLst>
          </p:cNvPr>
          <p:cNvGrpSpPr>
            <a:grpSpLocks/>
          </p:cNvGrpSpPr>
          <p:nvPr/>
        </p:nvGrpSpPr>
        <p:grpSpPr bwMode="auto">
          <a:xfrm>
            <a:off x="2934891" y="4929187"/>
            <a:ext cx="1000125" cy="1151930"/>
            <a:chOff x="0" y="0"/>
            <a:chExt cx="1422400" cy="1638300"/>
          </a:xfrm>
        </p:grpSpPr>
        <p:sp>
          <p:nvSpPr>
            <p:cNvPr id="35643" name="AutoShape 827">
              <a:extLst>
                <a:ext uri="{FF2B5EF4-FFF2-40B4-BE49-F238E27FC236}">
                  <a16:creationId xmlns:a16="http://schemas.microsoft.com/office/drawing/2014/main" id="{A6B57069-2206-4F40-853B-983BD5E2745F}"/>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376" name="Line 828">
              <a:extLst>
                <a:ext uri="{FF2B5EF4-FFF2-40B4-BE49-F238E27FC236}">
                  <a16:creationId xmlns:a16="http://schemas.microsoft.com/office/drawing/2014/main" id="{8D5BDE5E-0132-48E6-994D-6155F4D27E73}"/>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77" name="Line 829">
              <a:extLst>
                <a:ext uri="{FF2B5EF4-FFF2-40B4-BE49-F238E27FC236}">
                  <a16:creationId xmlns:a16="http://schemas.microsoft.com/office/drawing/2014/main" id="{B649CF5E-FA2F-4886-9181-F7295F975614}"/>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78" name="Line 830">
              <a:extLst>
                <a:ext uri="{FF2B5EF4-FFF2-40B4-BE49-F238E27FC236}">
                  <a16:creationId xmlns:a16="http://schemas.microsoft.com/office/drawing/2014/main" id="{B92CC1AB-7B32-44EB-BB71-FE1380C3B642}"/>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79" name="Line 831">
              <a:extLst>
                <a:ext uri="{FF2B5EF4-FFF2-40B4-BE49-F238E27FC236}">
                  <a16:creationId xmlns:a16="http://schemas.microsoft.com/office/drawing/2014/main" id="{35BF5D31-8FE4-497A-8F9E-208723AF86B6}"/>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80" name="Line 832">
              <a:extLst>
                <a:ext uri="{FF2B5EF4-FFF2-40B4-BE49-F238E27FC236}">
                  <a16:creationId xmlns:a16="http://schemas.microsoft.com/office/drawing/2014/main" id="{05EE91D0-70DB-4D29-9A02-A04C42068510}"/>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81" name="Line 833">
              <a:extLst>
                <a:ext uri="{FF2B5EF4-FFF2-40B4-BE49-F238E27FC236}">
                  <a16:creationId xmlns:a16="http://schemas.microsoft.com/office/drawing/2014/main" id="{6C3E6DC3-09D0-4726-99C9-3E81249352CB}"/>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82" name="Line 834">
              <a:extLst>
                <a:ext uri="{FF2B5EF4-FFF2-40B4-BE49-F238E27FC236}">
                  <a16:creationId xmlns:a16="http://schemas.microsoft.com/office/drawing/2014/main" id="{F3F7C61F-77E5-46E8-BAA4-8B7834CF45A4}"/>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83" name="Line 835">
              <a:extLst>
                <a:ext uri="{FF2B5EF4-FFF2-40B4-BE49-F238E27FC236}">
                  <a16:creationId xmlns:a16="http://schemas.microsoft.com/office/drawing/2014/main" id="{0A63C6A6-04F5-4BC9-91BE-BAE4D9B76AEB}"/>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58" name="Group 836">
            <a:extLst>
              <a:ext uri="{FF2B5EF4-FFF2-40B4-BE49-F238E27FC236}">
                <a16:creationId xmlns:a16="http://schemas.microsoft.com/office/drawing/2014/main" id="{9865F585-F267-4AB1-A849-EE8DF025E0D5}"/>
              </a:ext>
            </a:extLst>
          </p:cNvPr>
          <p:cNvGrpSpPr>
            <a:grpSpLocks/>
          </p:cNvGrpSpPr>
          <p:nvPr/>
        </p:nvGrpSpPr>
        <p:grpSpPr bwMode="auto">
          <a:xfrm>
            <a:off x="3024188" y="5018484"/>
            <a:ext cx="1000125" cy="1151930"/>
            <a:chOff x="0" y="0"/>
            <a:chExt cx="1422400" cy="1638300"/>
          </a:xfrm>
        </p:grpSpPr>
        <p:sp>
          <p:nvSpPr>
            <p:cNvPr id="35653" name="AutoShape 837">
              <a:extLst>
                <a:ext uri="{FF2B5EF4-FFF2-40B4-BE49-F238E27FC236}">
                  <a16:creationId xmlns:a16="http://schemas.microsoft.com/office/drawing/2014/main" id="{8F68EF0F-01B7-45DB-B141-ADC3DCFF62A6}"/>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367" name="Line 838">
              <a:extLst>
                <a:ext uri="{FF2B5EF4-FFF2-40B4-BE49-F238E27FC236}">
                  <a16:creationId xmlns:a16="http://schemas.microsoft.com/office/drawing/2014/main" id="{A1DD1F0C-0C06-4987-83B4-982C42666562}"/>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68" name="Line 839">
              <a:extLst>
                <a:ext uri="{FF2B5EF4-FFF2-40B4-BE49-F238E27FC236}">
                  <a16:creationId xmlns:a16="http://schemas.microsoft.com/office/drawing/2014/main" id="{08069146-F177-4098-81E5-AA7E94F5D636}"/>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69" name="Line 840">
              <a:extLst>
                <a:ext uri="{FF2B5EF4-FFF2-40B4-BE49-F238E27FC236}">
                  <a16:creationId xmlns:a16="http://schemas.microsoft.com/office/drawing/2014/main" id="{0F7B96DC-BB59-42BF-93F4-6A9938C5A42D}"/>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70" name="Line 841">
              <a:extLst>
                <a:ext uri="{FF2B5EF4-FFF2-40B4-BE49-F238E27FC236}">
                  <a16:creationId xmlns:a16="http://schemas.microsoft.com/office/drawing/2014/main" id="{CB21C011-72B4-427D-9A05-031B66878202}"/>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71" name="Line 842">
              <a:extLst>
                <a:ext uri="{FF2B5EF4-FFF2-40B4-BE49-F238E27FC236}">
                  <a16:creationId xmlns:a16="http://schemas.microsoft.com/office/drawing/2014/main" id="{864BB281-E2E4-4B52-996E-8EC66B34B573}"/>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72" name="Line 843">
              <a:extLst>
                <a:ext uri="{FF2B5EF4-FFF2-40B4-BE49-F238E27FC236}">
                  <a16:creationId xmlns:a16="http://schemas.microsoft.com/office/drawing/2014/main" id="{9DB3185B-CEB5-41F4-8501-0589D3265662}"/>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73" name="Line 844">
              <a:extLst>
                <a:ext uri="{FF2B5EF4-FFF2-40B4-BE49-F238E27FC236}">
                  <a16:creationId xmlns:a16="http://schemas.microsoft.com/office/drawing/2014/main" id="{A509DB4D-F167-4213-9258-35A31CDACC56}"/>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74" name="Line 845">
              <a:extLst>
                <a:ext uri="{FF2B5EF4-FFF2-40B4-BE49-F238E27FC236}">
                  <a16:creationId xmlns:a16="http://schemas.microsoft.com/office/drawing/2014/main" id="{9072E703-6721-47EE-8E16-E46CC85C633E}"/>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2859" name="Rectangle 846">
            <a:extLst>
              <a:ext uri="{FF2B5EF4-FFF2-40B4-BE49-F238E27FC236}">
                <a16:creationId xmlns:a16="http://schemas.microsoft.com/office/drawing/2014/main" id="{396B6DCE-95EE-41AC-A357-5F1433F6CC69}"/>
              </a:ext>
            </a:extLst>
          </p:cNvPr>
          <p:cNvSpPr>
            <a:spLocks/>
          </p:cNvSpPr>
          <p:nvPr/>
        </p:nvSpPr>
        <p:spPr bwMode="auto">
          <a:xfrm>
            <a:off x="3841584" y="4988757"/>
            <a:ext cx="177935" cy="299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1477">
                <a:latin typeface="Geneva" charset="0"/>
                <a:ea typeface="Geneva" charset="0"/>
                <a:cs typeface="Geneva" charset="0"/>
                <a:sym typeface="Geneva" charset="0"/>
              </a:rPr>
              <a:t>1</a:t>
            </a:r>
          </a:p>
        </p:txBody>
      </p:sp>
      <p:grpSp>
        <p:nvGrpSpPr>
          <p:cNvPr id="32860" name="Group 847">
            <a:extLst>
              <a:ext uri="{FF2B5EF4-FFF2-40B4-BE49-F238E27FC236}">
                <a16:creationId xmlns:a16="http://schemas.microsoft.com/office/drawing/2014/main" id="{B15E7FA4-1CC4-4247-9D16-42E900EA0222}"/>
              </a:ext>
            </a:extLst>
          </p:cNvPr>
          <p:cNvGrpSpPr>
            <a:grpSpLocks/>
          </p:cNvGrpSpPr>
          <p:nvPr/>
        </p:nvGrpSpPr>
        <p:grpSpPr bwMode="auto">
          <a:xfrm>
            <a:off x="3524250" y="2357437"/>
            <a:ext cx="1000125" cy="1151930"/>
            <a:chOff x="0" y="0"/>
            <a:chExt cx="1422400" cy="1638300"/>
          </a:xfrm>
        </p:grpSpPr>
        <p:sp>
          <p:nvSpPr>
            <p:cNvPr id="35664" name="AutoShape 848">
              <a:extLst>
                <a:ext uri="{FF2B5EF4-FFF2-40B4-BE49-F238E27FC236}">
                  <a16:creationId xmlns:a16="http://schemas.microsoft.com/office/drawing/2014/main" id="{E559BA98-BC17-46BC-AD8B-3737C9788BDF}"/>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358" name="Line 849">
              <a:extLst>
                <a:ext uri="{FF2B5EF4-FFF2-40B4-BE49-F238E27FC236}">
                  <a16:creationId xmlns:a16="http://schemas.microsoft.com/office/drawing/2014/main" id="{1B45DB1D-B834-404D-ABD2-1826A78870B1}"/>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59" name="Line 850">
              <a:extLst>
                <a:ext uri="{FF2B5EF4-FFF2-40B4-BE49-F238E27FC236}">
                  <a16:creationId xmlns:a16="http://schemas.microsoft.com/office/drawing/2014/main" id="{CCB941C3-66F7-468D-A851-B97C33658E23}"/>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60" name="Line 851">
              <a:extLst>
                <a:ext uri="{FF2B5EF4-FFF2-40B4-BE49-F238E27FC236}">
                  <a16:creationId xmlns:a16="http://schemas.microsoft.com/office/drawing/2014/main" id="{1A110B84-8197-4682-94FA-8290F00F46D0}"/>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61" name="Line 852">
              <a:extLst>
                <a:ext uri="{FF2B5EF4-FFF2-40B4-BE49-F238E27FC236}">
                  <a16:creationId xmlns:a16="http://schemas.microsoft.com/office/drawing/2014/main" id="{3E5D0EC5-488E-48B3-8D2B-83BF3A60EF07}"/>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62" name="Line 853">
              <a:extLst>
                <a:ext uri="{FF2B5EF4-FFF2-40B4-BE49-F238E27FC236}">
                  <a16:creationId xmlns:a16="http://schemas.microsoft.com/office/drawing/2014/main" id="{4EC6B9AC-1703-4C0F-9402-B2A9F993C68A}"/>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63" name="Line 854">
              <a:extLst>
                <a:ext uri="{FF2B5EF4-FFF2-40B4-BE49-F238E27FC236}">
                  <a16:creationId xmlns:a16="http://schemas.microsoft.com/office/drawing/2014/main" id="{FDE3AC57-8DCC-4F0F-9CA0-BDD0B92F1006}"/>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64" name="Line 855">
              <a:extLst>
                <a:ext uri="{FF2B5EF4-FFF2-40B4-BE49-F238E27FC236}">
                  <a16:creationId xmlns:a16="http://schemas.microsoft.com/office/drawing/2014/main" id="{8B000DFD-FE23-4DE1-9DCD-1A70FB67A488}"/>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65" name="Line 856">
              <a:extLst>
                <a:ext uri="{FF2B5EF4-FFF2-40B4-BE49-F238E27FC236}">
                  <a16:creationId xmlns:a16="http://schemas.microsoft.com/office/drawing/2014/main" id="{ECDAAAB7-ED48-49C3-80CA-979F5BB814D8}"/>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61" name="Group 857">
            <a:extLst>
              <a:ext uri="{FF2B5EF4-FFF2-40B4-BE49-F238E27FC236}">
                <a16:creationId xmlns:a16="http://schemas.microsoft.com/office/drawing/2014/main" id="{80D774E9-960B-4F52-8C30-64C19E73B37D}"/>
              </a:ext>
            </a:extLst>
          </p:cNvPr>
          <p:cNvGrpSpPr>
            <a:grpSpLocks/>
          </p:cNvGrpSpPr>
          <p:nvPr/>
        </p:nvGrpSpPr>
        <p:grpSpPr bwMode="auto">
          <a:xfrm>
            <a:off x="3613547" y="2446734"/>
            <a:ext cx="1000125" cy="1151930"/>
            <a:chOff x="0" y="0"/>
            <a:chExt cx="1422400" cy="1638300"/>
          </a:xfrm>
        </p:grpSpPr>
        <p:sp>
          <p:nvSpPr>
            <p:cNvPr id="35674" name="AutoShape 858">
              <a:extLst>
                <a:ext uri="{FF2B5EF4-FFF2-40B4-BE49-F238E27FC236}">
                  <a16:creationId xmlns:a16="http://schemas.microsoft.com/office/drawing/2014/main" id="{FBA27F43-E5E2-4386-A422-6A3023B3E62C}"/>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349" name="Line 859">
              <a:extLst>
                <a:ext uri="{FF2B5EF4-FFF2-40B4-BE49-F238E27FC236}">
                  <a16:creationId xmlns:a16="http://schemas.microsoft.com/office/drawing/2014/main" id="{4EE6AC20-2489-4684-B59B-4506F664B9B8}"/>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50" name="Line 860">
              <a:extLst>
                <a:ext uri="{FF2B5EF4-FFF2-40B4-BE49-F238E27FC236}">
                  <a16:creationId xmlns:a16="http://schemas.microsoft.com/office/drawing/2014/main" id="{C8005F01-00A1-483D-9500-10F69373E92D}"/>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51" name="Line 861">
              <a:extLst>
                <a:ext uri="{FF2B5EF4-FFF2-40B4-BE49-F238E27FC236}">
                  <a16:creationId xmlns:a16="http://schemas.microsoft.com/office/drawing/2014/main" id="{D9790FBE-3957-4920-92CE-527143343645}"/>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52" name="Line 862">
              <a:extLst>
                <a:ext uri="{FF2B5EF4-FFF2-40B4-BE49-F238E27FC236}">
                  <a16:creationId xmlns:a16="http://schemas.microsoft.com/office/drawing/2014/main" id="{D750563E-E2B8-4F36-A5EB-BF89D60F6160}"/>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53" name="Line 863">
              <a:extLst>
                <a:ext uri="{FF2B5EF4-FFF2-40B4-BE49-F238E27FC236}">
                  <a16:creationId xmlns:a16="http://schemas.microsoft.com/office/drawing/2014/main" id="{1D5870D5-7502-41AF-ABB1-2E9BF4F17615}"/>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54" name="Line 864">
              <a:extLst>
                <a:ext uri="{FF2B5EF4-FFF2-40B4-BE49-F238E27FC236}">
                  <a16:creationId xmlns:a16="http://schemas.microsoft.com/office/drawing/2014/main" id="{E2631E1D-C235-4328-8C85-AD94FAF9843E}"/>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55" name="Line 865">
              <a:extLst>
                <a:ext uri="{FF2B5EF4-FFF2-40B4-BE49-F238E27FC236}">
                  <a16:creationId xmlns:a16="http://schemas.microsoft.com/office/drawing/2014/main" id="{46480367-0263-491D-B492-EDE35583C6AD}"/>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56" name="Line 866">
              <a:extLst>
                <a:ext uri="{FF2B5EF4-FFF2-40B4-BE49-F238E27FC236}">
                  <a16:creationId xmlns:a16="http://schemas.microsoft.com/office/drawing/2014/main" id="{FB451BFA-10B8-4E6B-9BA7-A87CA5BF12F0}"/>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62" name="Group 867">
            <a:extLst>
              <a:ext uri="{FF2B5EF4-FFF2-40B4-BE49-F238E27FC236}">
                <a16:creationId xmlns:a16="http://schemas.microsoft.com/office/drawing/2014/main" id="{49EF88AB-6B62-4D36-92A5-9904B457BBCE}"/>
              </a:ext>
            </a:extLst>
          </p:cNvPr>
          <p:cNvGrpSpPr>
            <a:grpSpLocks/>
          </p:cNvGrpSpPr>
          <p:nvPr/>
        </p:nvGrpSpPr>
        <p:grpSpPr bwMode="auto">
          <a:xfrm>
            <a:off x="3702844" y="2536031"/>
            <a:ext cx="1000125" cy="1151930"/>
            <a:chOff x="0" y="0"/>
            <a:chExt cx="1422400" cy="1638300"/>
          </a:xfrm>
        </p:grpSpPr>
        <p:sp>
          <p:nvSpPr>
            <p:cNvPr id="35684" name="AutoShape 868">
              <a:extLst>
                <a:ext uri="{FF2B5EF4-FFF2-40B4-BE49-F238E27FC236}">
                  <a16:creationId xmlns:a16="http://schemas.microsoft.com/office/drawing/2014/main" id="{DC13C376-4238-495A-951E-73BF1637C9D4}"/>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340" name="Line 869">
              <a:extLst>
                <a:ext uri="{FF2B5EF4-FFF2-40B4-BE49-F238E27FC236}">
                  <a16:creationId xmlns:a16="http://schemas.microsoft.com/office/drawing/2014/main" id="{F0012065-B58C-4A14-8160-21EFE40237BC}"/>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41" name="Line 870">
              <a:extLst>
                <a:ext uri="{FF2B5EF4-FFF2-40B4-BE49-F238E27FC236}">
                  <a16:creationId xmlns:a16="http://schemas.microsoft.com/office/drawing/2014/main" id="{EBDF2B9C-A256-44BC-AC64-24F10FE5318F}"/>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42" name="Line 871">
              <a:extLst>
                <a:ext uri="{FF2B5EF4-FFF2-40B4-BE49-F238E27FC236}">
                  <a16:creationId xmlns:a16="http://schemas.microsoft.com/office/drawing/2014/main" id="{BA83CC5E-02DD-4101-B59E-824199DC8A23}"/>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43" name="Line 872">
              <a:extLst>
                <a:ext uri="{FF2B5EF4-FFF2-40B4-BE49-F238E27FC236}">
                  <a16:creationId xmlns:a16="http://schemas.microsoft.com/office/drawing/2014/main" id="{645B83A0-37C1-4D46-8ABA-21767E53CEE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44" name="Line 873">
              <a:extLst>
                <a:ext uri="{FF2B5EF4-FFF2-40B4-BE49-F238E27FC236}">
                  <a16:creationId xmlns:a16="http://schemas.microsoft.com/office/drawing/2014/main" id="{F49EA7A1-B87B-47C4-B27B-BE76E6BA5EC9}"/>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45" name="Line 874">
              <a:extLst>
                <a:ext uri="{FF2B5EF4-FFF2-40B4-BE49-F238E27FC236}">
                  <a16:creationId xmlns:a16="http://schemas.microsoft.com/office/drawing/2014/main" id="{46CF39E0-D177-49BD-83B2-555350E8DE7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46" name="Line 875">
              <a:extLst>
                <a:ext uri="{FF2B5EF4-FFF2-40B4-BE49-F238E27FC236}">
                  <a16:creationId xmlns:a16="http://schemas.microsoft.com/office/drawing/2014/main" id="{C9CD6050-E6DD-4BF0-BED6-50EEDFAE6B92}"/>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47" name="Line 876">
              <a:extLst>
                <a:ext uri="{FF2B5EF4-FFF2-40B4-BE49-F238E27FC236}">
                  <a16:creationId xmlns:a16="http://schemas.microsoft.com/office/drawing/2014/main" id="{59CC8483-5369-4F66-ADBB-E6FE2C38872B}"/>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63" name="Group 877">
            <a:extLst>
              <a:ext uri="{FF2B5EF4-FFF2-40B4-BE49-F238E27FC236}">
                <a16:creationId xmlns:a16="http://schemas.microsoft.com/office/drawing/2014/main" id="{BFC9FF20-9994-41BF-A76D-B0AC30E7DE4D}"/>
              </a:ext>
            </a:extLst>
          </p:cNvPr>
          <p:cNvGrpSpPr>
            <a:grpSpLocks/>
          </p:cNvGrpSpPr>
          <p:nvPr/>
        </p:nvGrpSpPr>
        <p:grpSpPr bwMode="auto">
          <a:xfrm>
            <a:off x="3792141" y="2625328"/>
            <a:ext cx="1000125" cy="1151930"/>
            <a:chOff x="0" y="0"/>
            <a:chExt cx="1422400" cy="1638300"/>
          </a:xfrm>
        </p:grpSpPr>
        <p:sp>
          <p:nvSpPr>
            <p:cNvPr id="35694" name="AutoShape 878">
              <a:extLst>
                <a:ext uri="{FF2B5EF4-FFF2-40B4-BE49-F238E27FC236}">
                  <a16:creationId xmlns:a16="http://schemas.microsoft.com/office/drawing/2014/main" id="{E6C96925-C31F-443F-8932-CC79E4D8B42D}"/>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331" name="Line 879">
              <a:extLst>
                <a:ext uri="{FF2B5EF4-FFF2-40B4-BE49-F238E27FC236}">
                  <a16:creationId xmlns:a16="http://schemas.microsoft.com/office/drawing/2014/main" id="{6B795B54-74FD-401E-A73B-7FE7DBDF726A}"/>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32" name="Line 880">
              <a:extLst>
                <a:ext uri="{FF2B5EF4-FFF2-40B4-BE49-F238E27FC236}">
                  <a16:creationId xmlns:a16="http://schemas.microsoft.com/office/drawing/2014/main" id="{22088AE5-13AF-4855-8C06-F4318FA650B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33" name="Line 881">
              <a:extLst>
                <a:ext uri="{FF2B5EF4-FFF2-40B4-BE49-F238E27FC236}">
                  <a16:creationId xmlns:a16="http://schemas.microsoft.com/office/drawing/2014/main" id="{65D69EA8-7993-43CD-B211-BA9293131115}"/>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34" name="Line 882">
              <a:extLst>
                <a:ext uri="{FF2B5EF4-FFF2-40B4-BE49-F238E27FC236}">
                  <a16:creationId xmlns:a16="http://schemas.microsoft.com/office/drawing/2014/main" id="{FF8179EF-03EC-4202-9A8B-472162941356}"/>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35" name="Line 883">
              <a:extLst>
                <a:ext uri="{FF2B5EF4-FFF2-40B4-BE49-F238E27FC236}">
                  <a16:creationId xmlns:a16="http://schemas.microsoft.com/office/drawing/2014/main" id="{9611612A-51AD-4FC1-9CC7-893970136BE6}"/>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36" name="Line 884">
              <a:extLst>
                <a:ext uri="{FF2B5EF4-FFF2-40B4-BE49-F238E27FC236}">
                  <a16:creationId xmlns:a16="http://schemas.microsoft.com/office/drawing/2014/main" id="{A7767CC8-1C89-422E-B245-499315C5D6FB}"/>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37" name="Line 885">
              <a:extLst>
                <a:ext uri="{FF2B5EF4-FFF2-40B4-BE49-F238E27FC236}">
                  <a16:creationId xmlns:a16="http://schemas.microsoft.com/office/drawing/2014/main" id="{68785044-D159-44FF-B1A0-7F097481F25C}"/>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38" name="Line 886">
              <a:extLst>
                <a:ext uri="{FF2B5EF4-FFF2-40B4-BE49-F238E27FC236}">
                  <a16:creationId xmlns:a16="http://schemas.microsoft.com/office/drawing/2014/main" id="{A794195F-5401-4C9B-B4F0-856D8573EFB1}"/>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64" name="Group 887">
            <a:extLst>
              <a:ext uri="{FF2B5EF4-FFF2-40B4-BE49-F238E27FC236}">
                <a16:creationId xmlns:a16="http://schemas.microsoft.com/office/drawing/2014/main" id="{1C63A4A5-0593-40A1-935C-B08A4B8CACEF}"/>
              </a:ext>
            </a:extLst>
          </p:cNvPr>
          <p:cNvGrpSpPr>
            <a:grpSpLocks/>
          </p:cNvGrpSpPr>
          <p:nvPr/>
        </p:nvGrpSpPr>
        <p:grpSpPr bwMode="auto">
          <a:xfrm>
            <a:off x="3881438" y="2714625"/>
            <a:ext cx="1000125" cy="1151930"/>
            <a:chOff x="0" y="0"/>
            <a:chExt cx="1422400" cy="1638300"/>
          </a:xfrm>
        </p:grpSpPr>
        <p:sp>
          <p:nvSpPr>
            <p:cNvPr id="35704" name="AutoShape 888">
              <a:extLst>
                <a:ext uri="{FF2B5EF4-FFF2-40B4-BE49-F238E27FC236}">
                  <a16:creationId xmlns:a16="http://schemas.microsoft.com/office/drawing/2014/main" id="{FDD21A87-ED75-49C7-AFDF-2565F920AF41}"/>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322" name="Line 889">
              <a:extLst>
                <a:ext uri="{FF2B5EF4-FFF2-40B4-BE49-F238E27FC236}">
                  <a16:creationId xmlns:a16="http://schemas.microsoft.com/office/drawing/2014/main" id="{58D17FC7-55FF-416F-B0C0-C95B472039D8}"/>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23" name="Line 890">
              <a:extLst>
                <a:ext uri="{FF2B5EF4-FFF2-40B4-BE49-F238E27FC236}">
                  <a16:creationId xmlns:a16="http://schemas.microsoft.com/office/drawing/2014/main" id="{95581A68-00F5-492D-A36B-9B0677E2FF58}"/>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24" name="Line 891">
              <a:extLst>
                <a:ext uri="{FF2B5EF4-FFF2-40B4-BE49-F238E27FC236}">
                  <a16:creationId xmlns:a16="http://schemas.microsoft.com/office/drawing/2014/main" id="{63F5A5C8-3D2A-4B41-B888-E585870DD690}"/>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25" name="Line 892">
              <a:extLst>
                <a:ext uri="{FF2B5EF4-FFF2-40B4-BE49-F238E27FC236}">
                  <a16:creationId xmlns:a16="http://schemas.microsoft.com/office/drawing/2014/main" id="{48B1E816-9E54-4E47-BE89-0B4D3252EEEB}"/>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26" name="Line 893">
              <a:extLst>
                <a:ext uri="{FF2B5EF4-FFF2-40B4-BE49-F238E27FC236}">
                  <a16:creationId xmlns:a16="http://schemas.microsoft.com/office/drawing/2014/main" id="{F702C8EA-C4EB-4C22-93A9-BB68CF19A48F}"/>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27" name="Line 894">
              <a:extLst>
                <a:ext uri="{FF2B5EF4-FFF2-40B4-BE49-F238E27FC236}">
                  <a16:creationId xmlns:a16="http://schemas.microsoft.com/office/drawing/2014/main" id="{83BFD11D-8AD2-4365-80C2-9AFC6C50BF6B}"/>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28" name="Line 895">
              <a:extLst>
                <a:ext uri="{FF2B5EF4-FFF2-40B4-BE49-F238E27FC236}">
                  <a16:creationId xmlns:a16="http://schemas.microsoft.com/office/drawing/2014/main" id="{2E243A52-1C32-4BA9-96F8-4D74BEBA641E}"/>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29" name="Line 896">
              <a:extLst>
                <a:ext uri="{FF2B5EF4-FFF2-40B4-BE49-F238E27FC236}">
                  <a16:creationId xmlns:a16="http://schemas.microsoft.com/office/drawing/2014/main" id="{1973ADB6-3183-4856-B966-9A8D65939289}"/>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65" name="Group 897">
            <a:extLst>
              <a:ext uri="{FF2B5EF4-FFF2-40B4-BE49-F238E27FC236}">
                <a16:creationId xmlns:a16="http://schemas.microsoft.com/office/drawing/2014/main" id="{320FBD68-83B2-4359-AE33-683A2B301F70}"/>
              </a:ext>
            </a:extLst>
          </p:cNvPr>
          <p:cNvGrpSpPr>
            <a:grpSpLocks/>
          </p:cNvGrpSpPr>
          <p:nvPr/>
        </p:nvGrpSpPr>
        <p:grpSpPr bwMode="auto">
          <a:xfrm>
            <a:off x="3970734" y="2803922"/>
            <a:ext cx="1000125" cy="1151930"/>
            <a:chOff x="0" y="0"/>
            <a:chExt cx="1422400" cy="1638300"/>
          </a:xfrm>
        </p:grpSpPr>
        <p:sp>
          <p:nvSpPr>
            <p:cNvPr id="35714" name="AutoShape 898">
              <a:extLst>
                <a:ext uri="{FF2B5EF4-FFF2-40B4-BE49-F238E27FC236}">
                  <a16:creationId xmlns:a16="http://schemas.microsoft.com/office/drawing/2014/main" id="{D3E8425E-6475-4502-9B0A-5FDA5765D073}"/>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313" name="Line 899">
              <a:extLst>
                <a:ext uri="{FF2B5EF4-FFF2-40B4-BE49-F238E27FC236}">
                  <a16:creationId xmlns:a16="http://schemas.microsoft.com/office/drawing/2014/main" id="{98FF5238-482E-44DF-9643-D4ABBA93656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14" name="Line 900">
              <a:extLst>
                <a:ext uri="{FF2B5EF4-FFF2-40B4-BE49-F238E27FC236}">
                  <a16:creationId xmlns:a16="http://schemas.microsoft.com/office/drawing/2014/main" id="{E11DDF6C-C7BA-4539-B032-9C782FDA74C6}"/>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15" name="Line 901">
              <a:extLst>
                <a:ext uri="{FF2B5EF4-FFF2-40B4-BE49-F238E27FC236}">
                  <a16:creationId xmlns:a16="http://schemas.microsoft.com/office/drawing/2014/main" id="{DFDA5A18-446A-447B-8704-33A4EDA3C90D}"/>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16" name="Line 902">
              <a:extLst>
                <a:ext uri="{FF2B5EF4-FFF2-40B4-BE49-F238E27FC236}">
                  <a16:creationId xmlns:a16="http://schemas.microsoft.com/office/drawing/2014/main" id="{FC9F49E2-299E-4293-9C71-B415B4DE7A45}"/>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17" name="Line 903">
              <a:extLst>
                <a:ext uri="{FF2B5EF4-FFF2-40B4-BE49-F238E27FC236}">
                  <a16:creationId xmlns:a16="http://schemas.microsoft.com/office/drawing/2014/main" id="{5B408A46-6A5F-4D6A-93C1-F4D018A2D795}"/>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18" name="Line 904">
              <a:extLst>
                <a:ext uri="{FF2B5EF4-FFF2-40B4-BE49-F238E27FC236}">
                  <a16:creationId xmlns:a16="http://schemas.microsoft.com/office/drawing/2014/main" id="{C2842F17-427D-4AF8-995A-F6D1FE0AD432}"/>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19" name="Line 905">
              <a:extLst>
                <a:ext uri="{FF2B5EF4-FFF2-40B4-BE49-F238E27FC236}">
                  <a16:creationId xmlns:a16="http://schemas.microsoft.com/office/drawing/2014/main" id="{4FA8016B-CEAC-4BFA-BC7F-CE94B40499D7}"/>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20" name="Line 906">
              <a:extLst>
                <a:ext uri="{FF2B5EF4-FFF2-40B4-BE49-F238E27FC236}">
                  <a16:creationId xmlns:a16="http://schemas.microsoft.com/office/drawing/2014/main" id="{9709B73F-CC1C-42B7-8586-B5C3436601DB}"/>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66" name="Group 907">
            <a:extLst>
              <a:ext uri="{FF2B5EF4-FFF2-40B4-BE49-F238E27FC236}">
                <a16:creationId xmlns:a16="http://schemas.microsoft.com/office/drawing/2014/main" id="{668537E4-4D6F-477B-8068-DCEC2C5C0E61}"/>
              </a:ext>
            </a:extLst>
          </p:cNvPr>
          <p:cNvGrpSpPr>
            <a:grpSpLocks/>
          </p:cNvGrpSpPr>
          <p:nvPr/>
        </p:nvGrpSpPr>
        <p:grpSpPr bwMode="auto">
          <a:xfrm>
            <a:off x="4060031" y="2893219"/>
            <a:ext cx="1000125" cy="1151930"/>
            <a:chOff x="0" y="0"/>
            <a:chExt cx="1422400" cy="1638300"/>
          </a:xfrm>
        </p:grpSpPr>
        <p:sp>
          <p:nvSpPr>
            <p:cNvPr id="35724" name="AutoShape 908">
              <a:extLst>
                <a:ext uri="{FF2B5EF4-FFF2-40B4-BE49-F238E27FC236}">
                  <a16:creationId xmlns:a16="http://schemas.microsoft.com/office/drawing/2014/main" id="{176DE356-55EC-42E6-B1AA-329A564258D4}"/>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304" name="Line 909">
              <a:extLst>
                <a:ext uri="{FF2B5EF4-FFF2-40B4-BE49-F238E27FC236}">
                  <a16:creationId xmlns:a16="http://schemas.microsoft.com/office/drawing/2014/main" id="{545644DA-72B3-49B3-87AE-9EBB885890BB}"/>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05" name="Line 910">
              <a:extLst>
                <a:ext uri="{FF2B5EF4-FFF2-40B4-BE49-F238E27FC236}">
                  <a16:creationId xmlns:a16="http://schemas.microsoft.com/office/drawing/2014/main" id="{5A8C986C-A5B3-4A97-9CA3-74E2987D8673}"/>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06" name="Line 911">
              <a:extLst>
                <a:ext uri="{FF2B5EF4-FFF2-40B4-BE49-F238E27FC236}">
                  <a16:creationId xmlns:a16="http://schemas.microsoft.com/office/drawing/2014/main" id="{3A75BEA6-EBB3-485C-ACED-2E314C7D47C4}"/>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07" name="Line 912">
              <a:extLst>
                <a:ext uri="{FF2B5EF4-FFF2-40B4-BE49-F238E27FC236}">
                  <a16:creationId xmlns:a16="http://schemas.microsoft.com/office/drawing/2014/main" id="{E352AF08-94C1-41D2-9EE5-2C63EE9C49F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08" name="Line 913">
              <a:extLst>
                <a:ext uri="{FF2B5EF4-FFF2-40B4-BE49-F238E27FC236}">
                  <a16:creationId xmlns:a16="http://schemas.microsoft.com/office/drawing/2014/main" id="{DB596775-5C0C-4805-A821-912F909C4365}"/>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09" name="Line 914">
              <a:extLst>
                <a:ext uri="{FF2B5EF4-FFF2-40B4-BE49-F238E27FC236}">
                  <a16:creationId xmlns:a16="http://schemas.microsoft.com/office/drawing/2014/main" id="{46BEB7D6-2E07-4E95-99B0-7A7357CB8553}"/>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10" name="Line 915">
              <a:extLst>
                <a:ext uri="{FF2B5EF4-FFF2-40B4-BE49-F238E27FC236}">
                  <a16:creationId xmlns:a16="http://schemas.microsoft.com/office/drawing/2014/main" id="{12D3EE5B-1B99-44FC-8EDC-38FEF7CB6A3D}"/>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11" name="Line 916">
              <a:extLst>
                <a:ext uri="{FF2B5EF4-FFF2-40B4-BE49-F238E27FC236}">
                  <a16:creationId xmlns:a16="http://schemas.microsoft.com/office/drawing/2014/main" id="{B1878F26-2281-4E37-9EDA-A8F8C1CE2C9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67" name="Group 917">
            <a:extLst>
              <a:ext uri="{FF2B5EF4-FFF2-40B4-BE49-F238E27FC236}">
                <a16:creationId xmlns:a16="http://schemas.microsoft.com/office/drawing/2014/main" id="{180099B4-69C5-4018-90C9-66BE9C571C7D}"/>
              </a:ext>
            </a:extLst>
          </p:cNvPr>
          <p:cNvGrpSpPr>
            <a:grpSpLocks/>
          </p:cNvGrpSpPr>
          <p:nvPr/>
        </p:nvGrpSpPr>
        <p:grpSpPr bwMode="auto">
          <a:xfrm>
            <a:off x="4149328" y="2982515"/>
            <a:ext cx="1000125" cy="1151930"/>
            <a:chOff x="0" y="0"/>
            <a:chExt cx="1422400" cy="1638300"/>
          </a:xfrm>
        </p:grpSpPr>
        <p:sp>
          <p:nvSpPr>
            <p:cNvPr id="35734" name="AutoShape 918">
              <a:extLst>
                <a:ext uri="{FF2B5EF4-FFF2-40B4-BE49-F238E27FC236}">
                  <a16:creationId xmlns:a16="http://schemas.microsoft.com/office/drawing/2014/main" id="{60D164A2-8305-400B-A3E8-A097EC6DFDBA}"/>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295" name="Line 919">
              <a:extLst>
                <a:ext uri="{FF2B5EF4-FFF2-40B4-BE49-F238E27FC236}">
                  <a16:creationId xmlns:a16="http://schemas.microsoft.com/office/drawing/2014/main" id="{56BB7340-1BAD-4183-91CD-30F5A2ACFD9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96" name="Line 920">
              <a:extLst>
                <a:ext uri="{FF2B5EF4-FFF2-40B4-BE49-F238E27FC236}">
                  <a16:creationId xmlns:a16="http://schemas.microsoft.com/office/drawing/2014/main" id="{B2DE676D-37A5-43DB-8FD8-46F722F74844}"/>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97" name="Line 921">
              <a:extLst>
                <a:ext uri="{FF2B5EF4-FFF2-40B4-BE49-F238E27FC236}">
                  <a16:creationId xmlns:a16="http://schemas.microsoft.com/office/drawing/2014/main" id="{01C089CB-381C-4101-953B-78A1BCDE6591}"/>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98" name="Line 922">
              <a:extLst>
                <a:ext uri="{FF2B5EF4-FFF2-40B4-BE49-F238E27FC236}">
                  <a16:creationId xmlns:a16="http://schemas.microsoft.com/office/drawing/2014/main" id="{5BA42ACC-E2A7-48D2-9DC0-362AB572121C}"/>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99" name="Line 923">
              <a:extLst>
                <a:ext uri="{FF2B5EF4-FFF2-40B4-BE49-F238E27FC236}">
                  <a16:creationId xmlns:a16="http://schemas.microsoft.com/office/drawing/2014/main" id="{51BC8B23-5CDE-4513-A5CB-6F7747EA103B}"/>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00" name="Line 924">
              <a:extLst>
                <a:ext uri="{FF2B5EF4-FFF2-40B4-BE49-F238E27FC236}">
                  <a16:creationId xmlns:a16="http://schemas.microsoft.com/office/drawing/2014/main" id="{5DB7EBDC-732A-48FC-ACD9-43EC1A1800C5}"/>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01" name="Line 925">
              <a:extLst>
                <a:ext uri="{FF2B5EF4-FFF2-40B4-BE49-F238E27FC236}">
                  <a16:creationId xmlns:a16="http://schemas.microsoft.com/office/drawing/2014/main" id="{28DE5FC5-FA3C-4B4A-B377-B37AB313B8A5}"/>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302" name="Line 926">
              <a:extLst>
                <a:ext uri="{FF2B5EF4-FFF2-40B4-BE49-F238E27FC236}">
                  <a16:creationId xmlns:a16="http://schemas.microsoft.com/office/drawing/2014/main" id="{A96D6589-9E64-460D-9485-018DC5D1E81B}"/>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68" name="Group 927">
            <a:extLst>
              <a:ext uri="{FF2B5EF4-FFF2-40B4-BE49-F238E27FC236}">
                <a16:creationId xmlns:a16="http://schemas.microsoft.com/office/drawing/2014/main" id="{1499E882-DD75-4025-A564-9C794C008321}"/>
              </a:ext>
            </a:extLst>
          </p:cNvPr>
          <p:cNvGrpSpPr>
            <a:grpSpLocks/>
          </p:cNvGrpSpPr>
          <p:nvPr/>
        </p:nvGrpSpPr>
        <p:grpSpPr bwMode="auto">
          <a:xfrm>
            <a:off x="4238625" y="3071812"/>
            <a:ext cx="1000125" cy="1151930"/>
            <a:chOff x="0" y="0"/>
            <a:chExt cx="1422400" cy="1638300"/>
          </a:xfrm>
        </p:grpSpPr>
        <p:sp>
          <p:nvSpPr>
            <p:cNvPr id="35744" name="AutoShape 928">
              <a:extLst>
                <a:ext uri="{FF2B5EF4-FFF2-40B4-BE49-F238E27FC236}">
                  <a16:creationId xmlns:a16="http://schemas.microsoft.com/office/drawing/2014/main" id="{A4EF17ED-495F-4427-B82D-B3D700270E88}"/>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286" name="Line 929">
              <a:extLst>
                <a:ext uri="{FF2B5EF4-FFF2-40B4-BE49-F238E27FC236}">
                  <a16:creationId xmlns:a16="http://schemas.microsoft.com/office/drawing/2014/main" id="{A1D5DDE0-861C-498F-B00A-75DF676A0686}"/>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87" name="Line 930">
              <a:extLst>
                <a:ext uri="{FF2B5EF4-FFF2-40B4-BE49-F238E27FC236}">
                  <a16:creationId xmlns:a16="http://schemas.microsoft.com/office/drawing/2014/main" id="{128C70EE-0842-4254-8E7D-74299B6B2554}"/>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88" name="Line 931">
              <a:extLst>
                <a:ext uri="{FF2B5EF4-FFF2-40B4-BE49-F238E27FC236}">
                  <a16:creationId xmlns:a16="http://schemas.microsoft.com/office/drawing/2014/main" id="{F032E61B-0534-4CC9-83B3-121D6676A398}"/>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89" name="Line 932">
              <a:extLst>
                <a:ext uri="{FF2B5EF4-FFF2-40B4-BE49-F238E27FC236}">
                  <a16:creationId xmlns:a16="http://schemas.microsoft.com/office/drawing/2014/main" id="{F8C1D7E5-2402-41C5-BB73-D06CCF91C797}"/>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90" name="Line 933">
              <a:extLst>
                <a:ext uri="{FF2B5EF4-FFF2-40B4-BE49-F238E27FC236}">
                  <a16:creationId xmlns:a16="http://schemas.microsoft.com/office/drawing/2014/main" id="{D09FFC36-A0E6-438B-8AF5-BB6B53C5A7A8}"/>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91" name="Line 934">
              <a:extLst>
                <a:ext uri="{FF2B5EF4-FFF2-40B4-BE49-F238E27FC236}">
                  <a16:creationId xmlns:a16="http://schemas.microsoft.com/office/drawing/2014/main" id="{F3D34582-1AF7-4BB0-82BE-7A3A30AA8840}"/>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92" name="Line 935">
              <a:extLst>
                <a:ext uri="{FF2B5EF4-FFF2-40B4-BE49-F238E27FC236}">
                  <a16:creationId xmlns:a16="http://schemas.microsoft.com/office/drawing/2014/main" id="{769D5D7F-1AC1-45B2-B7B8-8115BC0D4FE2}"/>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93" name="Line 936">
              <a:extLst>
                <a:ext uri="{FF2B5EF4-FFF2-40B4-BE49-F238E27FC236}">
                  <a16:creationId xmlns:a16="http://schemas.microsoft.com/office/drawing/2014/main" id="{CF8CD9F2-079A-4E46-8954-B6EBE163E788}"/>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69" name="Group 937">
            <a:extLst>
              <a:ext uri="{FF2B5EF4-FFF2-40B4-BE49-F238E27FC236}">
                <a16:creationId xmlns:a16="http://schemas.microsoft.com/office/drawing/2014/main" id="{4C3F8DC9-6469-457D-929D-EAD61CC5B0C9}"/>
              </a:ext>
            </a:extLst>
          </p:cNvPr>
          <p:cNvGrpSpPr>
            <a:grpSpLocks/>
          </p:cNvGrpSpPr>
          <p:nvPr/>
        </p:nvGrpSpPr>
        <p:grpSpPr bwMode="auto">
          <a:xfrm>
            <a:off x="4327922" y="3161109"/>
            <a:ext cx="1000125" cy="1151930"/>
            <a:chOff x="0" y="0"/>
            <a:chExt cx="1422400" cy="1638300"/>
          </a:xfrm>
        </p:grpSpPr>
        <p:sp>
          <p:nvSpPr>
            <p:cNvPr id="35754" name="AutoShape 938">
              <a:extLst>
                <a:ext uri="{FF2B5EF4-FFF2-40B4-BE49-F238E27FC236}">
                  <a16:creationId xmlns:a16="http://schemas.microsoft.com/office/drawing/2014/main" id="{1D5AC532-FB10-45A5-BAB4-7383933E1BCA}"/>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277" name="Line 939">
              <a:extLst>
                <a:ext uri="{FF2B5EF4-FFF2-40B4-BE49-F238E27FC236}">
                  <a16:creationId xmlns:a16="http://schemas.microsoft.com/office/drawing/2014/main" id="{93BFAD04-0574-4F04-A1BB-EE60AC19E6D3}"/>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78" name="Line 940">
              <a:extLst>
                <a:ext uri="{FF2B5EF4-FFF2-40B4-BE49-F238E27FC236}">
                  <a16:creationId xmlns:a16="http://schemas.microsoft.com/office/drawing/2014/main" id="{721C3E05-34F2-43B6-8D04-5B6E0A6C4B4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79" name="Line 941">
              <a:extLst>
                <a:ext uri="{FF2B5EF4-FFF2-40B4-BE49-F238E27FC236}">
                  <a16:creationId xmlns:a16="http://schemas.microsoft.com/office/drawing/2014/main" id="{E5B24B99-BBDF-49A5-A2F8-BF23242C0F80}"/>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80" name="Line 942">
              <a:extLst>
                <a:ext uri="{FF2B5EF4-FFF2-40B4-BE49-F238E27FC236}">
                  <a16:creationId xmlns:a16="http://schemas.microsoft.com/office/drawing/2014/main" id="{E0C9CB7E-0962-47B3-B50E-047108F643B1}"/>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81" name="Line 943">
              <a:extLst>
                <a:ext uri="{FF2B5EF4-FFF2-40B4-BE49-F238E27FC236}">
                  <a16:creationId xmlns:a16="http://schemas.microsoft.com/office/drawing/2014/main" id="{5EC0E31B-09A6-42F5-93AD-DBEBD6CDB0C2}"/>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82" name="Line 944">
              <a:extLst>
                <a:ext uri="{FF2B5EF4-FFF2-40B4-BE49-F238E27FC236}">
                  <a16:creationId xmlns:a16="http://schemas.microsoft.com/office/drawing/2014/main" id="{D2D18BEE-50A7-4032-8E47-BD786210460F}"/>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83" name="Line 945">
              <a:extLst>
                <a:ext uri="{FF2B5EF4-FFF2-40B4-BE49-F238E27FC236}">
                  <a16:creationId xmlns:a16="http://schemas.microsoft.com/office/drawing/2014/main" id="{F074A854-97D5-46C4-9B2F-842B6AE94420}"/>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84" name="Line 946">
              <a:extLst>
                <a:ext uri="{FF2B5EF4-FFF2-40B4-BE49-F238E27FC236}">
                  <a16:creationId xmlns:a16="http://schemas.microsoft.com/office/drawing/2014/main" id="{B784BA48-2D14-4643-96FA-87A228DAFAAE}"/>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70" name="Group 947">
            <a:extLst>
              <a:ext uri="{FF2B5EF4-FFF2-40B4-BE49-F238E27FC236}">
                <a16:creationId xmlns:a16="http://schemas.microsoft.com/office/drawing/2014/main" id="{B6F88A15-7ACC-49FE-A9AA-B55CAC2D74E7}"/>
              </a:ext>
            </a:extLst>
          </p:cNvPr>
          <p:cNvGrpSpPr>
            <a:grpSpLocks/>
          </p:cNvGrpSpPr>
          <p:nvPr/>
        </p:nvGrpSpPr>
        <p:grpSpPr bwMode="auto">
          <a:xfrm>
            <a:off x="4417219" y="3250406"/>
            <a:ext cx="1000125" cy="1151930"/>
            <a:chOff x="0" y="0"/>
            <a:chExt cx="1422400" cy="1638300"/>
          </a:xfrm>
        </p:grpSpPr>
        <p:sp>
          <p:nvSpPr>
            <p:cNvPr id="35764" name="AutoShape 948">
              <a:extLst>
                <a:ext uri="{FF2B5EF4-FFF2-40B4-BE49-F238E27FC236}">
                  <a16:creationId xmlns:a16="http://schemas.microsoft.com/office/drawing/2014/main" id="{F83E30F4-9FAF-4BE6-BECE-91E4EE3B96B2}"/>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268" name="Line 949">
              <a:extLst>
                <a:ext uri="{FF2B5EF4-FFF2-40B4-BE49-F238E27FC236}">
                  <a16:creationId xmlns:a16="http://schemas.microsoft.com/office/drawing/2014/main" id="{D0C18A24-73F2-4561-B6C6-92750B7AFB7E}"/>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69" name="Line 950">
              <a:extLst>
                <a:ext uri="{FF2B5EF4-FFF2-40B4-BE49-F238E27FC236}">
                  <a16:creationId xmlns:a16="http://schemas.microsoft.com/office/drawing/2014/main" id="{5504A4FD-1B4E-47E9-94F3-7E0B4923B998}"/>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70" name="Line 951">
              <a:extLst>
                <a:ext uri="{FF2B5EF4-FFF2-40B4-BE49-F238E27FC236}">
                  <a16:creationId xmlns:a16="http://schemas.microsoft.com/office/drawing/2014/main" id="{7C9EEC26-4B79-43AE-9931-A4959721C209}"/>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71" name="Line 952">
              <a:extLst>
                <a:ext uri="{FF2B5EF4-FFF2-40B4-BE49-F238E27FC236}">
                  <a16:creationId xmlns:a16="http://schemas.microsoft.com/office/drawing/2014/main" id="{29C726A4-8193-4C06-9BCC-496B648B7F86}"/>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72" name="Line 953">
              <a:extLst>
                <a:ext uri="{FF2B5EF4-FFF2-40B4-BE49-F238E27FC236}">
                  <a16:creationId xmlns:a16="http://schemas.microsoft.com/office/drawing/2014/main" id="{D1D28731-8B7E-40B5-A484-0BB6034A31EA}"/>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73" name="Line 954">
              <a:extLst>
                <a:ext uri="{FF2B5EF4-FFF2-40B4-BE49-F238E27FC236}">
                  <a16:creationId xmlns:a16="http://schemas.microsoft.com/office/drawing/2014/main" id="{98611283-9382-49D2-94C4-7DA3A2A04108}"/>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74" name="Line 955">
              <a:extLst>
                <a:ext uri="{FF2B5EF4-FFF2-40B4-BE49-F238E27FC236}">
                  <a16:creationId xmlns:a16="http://schemas.microsoft.com/office/drawing/2014/main" id="{83E34200-6AF1-44C5-BD8C-1D2F80A2D171}"/>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75" name="Line 956">
              <a:extLst>
                <a:ext uri="{FF2B5EF4-FFF2-40B4-BE49-F238E27FC236}">
                  <a16:creationId xmlns:a16="http://schemas.microsoft.com/office/drawing/2014/main" id="{884151EB-189B-4DD3-B66E-DD5B18BD9C37}"/>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71" name="Group 957">
            <a:extLst>
              <a:ext uri="{FF2B5EF4-FFF2-40B4-BE49-F238E27FC236}">
                <a16:creationId xmlns:a16="http://schemas.microsoft.com/office/drawing/2014/main" id="{E0543CC8-DF39-4F14-AC87-4290CF401CDB}"/>
              </a:ext>
            </a:extLst>
          </p:cNvPr>
          <p:cNvGrpSpPr>
            <a:grpSpLocks/>
          </p:cNvGrpSpPr>
          <p:nvPr/>
        </p:nvGrpSpPr>
        <p:grpSpPr bwMode="auto">
          <a:xfrm>
            <a:off x="4506516" y="3339703"/>
            <a:ext cx="1000125" cy="1151930"/>
            <a:chOff x="0" y="0"/>
            <a:chExt cx="1422400" cy="1638300"/>
          </a:xfrm>
        </p:grpSpPr>
        <p:sp>
          <p:nvSpPr>
            <p:cNvPr id="35774" name="AutoShape 958">
              <a:extLst>
                <a:ext uri="{FF2B5EF4-FFF2-40B4-BE49-F238E27FC236}">
                  <a16:creationId xmlns:a16="http://schemas.microsoft.com/office/drawing/2014/main" id="{198545F0-9B25-4350-8188-5EBD57062C84}"/>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259" name="Line 959">
              <a:extLst>
                <a:ext uri="{FF2B5EF4-FFF2-40B4-BE49-F238E27FC236}">
                  <a16:creationId xmlns:a16="http://schemas.microsoft.com/office/drawing/2014/main" id="{235717B9-0407-4780-81D5-80F44FC50255}"/>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60" name="Line 960">
              <a:extLst>
                <a:ext uri="{FF2B5EF4-FFF2-40B4-BE49-F238E27FC236}">
                  <a16:creationId xmlns:a16="http://schemas.microsoft.com/office/drawing/2014/main" id="{2110B246-9AFD-4C6C-8458-F0DE0C623CAB}"/>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61" name="Line 961">
              <a:extLst>
                <a:ext uri="{FF2B5EF4-FFF2-40B4-BE49-F238E27FC236}">
                  <a16:creationId xmlns:a16="http://schemas.microsoft.com/office/drawing/2014/main" id="{5CB973B1-627F-44F7-8727-268CB1102DCC}"/>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62" name="Line 962">
              <a:extLst>
                <a:ext uri="{FF2B5EF4-FFF2-40B4-BE49-F238E27FC236}">
                  <a16:creationId xmlns:a16="http://schemas.microsoft.com/office/drawing/2014/main" id="{0792AABA-85C0-4932-B4E0-DE66B2EA9CA6}"/>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63" name="Line 963">
              <a:extLst>
                <a:ext uri="{FF2B5EF4-FFF2-40B4-BE49-F238E27FC236}">
                  <a16:creationId xmlns:a16="http://schemas.microsoft.com/office/drawing/2014/main" id="{6F15E69E-6969-40BE-8DEE-4E0D77C9D654}"/>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64" name="Line 964">
              <a:extLst>
                <a:ext uri="{FF2B5EF4-FFF2-40B4-BE49-F238E27FC236}">
                  <a16:creationId xmlns:a16="http://schemas.microsoft.com/office/drawing/2014/main" id="{6E5BCC24-085C-4E96-A631-4E632BE4CA8E}"/>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65" name="Line 965">
              <a:extLst>
                <a:ext uri="{FF2B5EF4-FFF2-40B4-BE49-F238E27FC236}">
                  <a16:creationId xmlns:a16="http://schemas.microsoft.com/office/drawing/2014/main" id="{E97EE965-323F-4DA3-846A-6A642664683A}"/>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66" name="Line 966">
              <a:extLst>
                <a:ext uri="{FF2B5EF4-FFF2-40B4-BE49-F238E27FC236}">
                  <a16:creationId xmlns:a16="http://schemas.microsoft.com/office/drawing/2014/main" id="{06815A99-B642-4645-A973-3CF077C40C5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72" name="Group 967">
            <a:extLst>
              <a:ext uri="{FF2B5EF4-FFF2-40B4-BE49-F238E27FC236}">
                <a16:creationId xmlns:a16="http://schemas.microsoft.com/office/drawing/2014/main" id="{925A5DC5-7C9B-4916-BDE0-4FBFBC90C244}"/>
              </a:ext>
            </a:extLst>
          </p:cNvPr>
          <p:cNvGrpSpPr>
            <a:grpSpLocks/>
          </p:cNvGrpSpPr>
          <p:nvPr/>
        </p:nvGrpSpPr>
        <p:grpSpPr bwMode="auto">
          <a:xfrm>
            <a:off x="4595813" y="3429000"/>
            <a:ext cx="1000125" cy="1151930"/>
            <a:chOff x="0" y="0"/>
            <a:chExt cx="1422400" cy="1638300"/>
          </a:xfrm>
        </p:grpSpPr>
        <p:sp>
          <p:nvSpPr>
            <p:cNvPr id="35784" name="AutoShape 968">
              <a:extLst>
                <a:ext uri="{FF2B5EF4-FFF2-40B4-BE49-F238E27FC236}">
                  <a16:creationId xmlns:a16="http://schemas.microsoft.com/office/drawing/2014/main" id="{8F8D6A00-C450-4D45-877E-469519A5DC01}"/>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250" name="Line 969">
              <a:extLst>
                <a:ext uri="{FF2B5EF4-FFF2-40B4-BE49-F238E27FC236}">
                  <a16:creationId xmlns:a16="http://schemas.microsoft.com/office/drawing/2014/main" id="{C80767CB-A7BB-4055-BD48-1162CA0FFB6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51" name="Line 970">
              <a:extLst>
                <a:ext uri="{FF2B5EF4-FFF2-40B4-BE49-F238E27FC236}">
                  <a16:creationId xmlns:a16="http://schemas.microsoft.com/office/drawing/2014/main" id="{360C0505-A061-4BB2-8752-0F13E1F5D4BB}"/>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52" name="Line 971">
              <a:extLst>
                <a:ext uri="{FF2B5EF4-FFF2-40B4-BE49-F238E27FC236}">
                  <a16:creationId xmlns:a16="http://schemas.microsoft.com/office/drawing/2014/main" id="{0514238A-E456-40A4-9963-6AC334B6E795}"/>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53" name="Line 972">
              <a:extLst>
                <a:ext uri="{FF2B5EF4-FFF2-40B4-BE49-F238E27FC236}">
                  <a16:creationId xmlns:a16="http://schemas.microsoft.com/office/drawing/2014/main" id="{85F18BD4-B46B-4C31-877E-0A593DADCBE6}"/>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54" name="Line 973">
              <a:extLst>
                <a:ext uri="{FF2B5EF4-FFF2-40B4-BE49-F238E27FC236}">
                  <a16:creationId xmlns:a16="http://schemas.microsoft.com/office/drawing/2014/main" id="{63B0EB19-CC3F-4C73-948A-184EC87DDC08}"/>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55" name="Line 974">
              <a:extLst>
                <a:ext uri="{FF2B5EF4-FFF2-40B4-BE49-F238E27FC236}">
                  <a16:creationId xmlns:a16="http://schemas.microsoft.com/office/drawing/2014/main" id="{847E4592-AB99-472A-B3C4-953E89A1206B}"/>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56" name="Line 975">
              <a:extLst>
                <a:ext uri="{FF2B5EF4-FFF2-40B4-BE49-F238E27FC236}">
                  <a16:creationId xmlns:a16="http://schemas.microsoft.com/office/drawing/2014/main" id="{BB4E248C-E233-4403-BE91-A3070B09424D}"/>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57" name="Line 976">
              <a:extLst>
                <a:ext uri="{FF2B5EF4-FFF2-40B4-BE49-F238E27FC236}">
                  <a16:creationId xmlns:a16="http://schemas.microsoft.com/office/drawing/2014/main" id="{65B467EA-7C19-430D-A20A-D9B4D7E87744}"/>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73" name="Group 977">
            <a:extLst>
              <a:ext uri="{FF2B5EF4-FFF2-40B4-BE49-F238E27FC236}">
                <a16:creationId xmlns:a16="http://schemas.microsoft.com/office/drawing/2014/main" id="{1B0A504C-E0BB-4545-B292-567E2D5A7204}"/>
              </a:ext>
            </a:extLst>
          </p:cNvPr>
          <p:cNvGrpSpPr>
            <a:grpSpLocks/>
          </p:cNvGrpSpPr>
          <p:nvPr/>
        </p:nvGrpSpPr>
        <p:grpSpPr bwMode="auto">
          <a:xfrm>
            <a:off x="4685109" y="3518297"/>
            <a:ext cx="1000125" cy="1151930"/>
            <a:chOff x="0" y="0"/>
            <a:chExt cx="1422400" cy="1638300"/>
          </a:xfrm>
        </p:grpSpPr>
        <p:sp>
          <p:nvSpPr>
            <p:cNvPr id="35794" name="AutoShape 978">
              <a:extLst>
                <a:ext uri="{FF2B5EF4-FFF2-40B4-BE49-F238E27FC236}">
                  <a16:creationId xmlns:a16="http://schemas.microsoft.com/office/drawing/2014/main" id="{65E94F99-C857-40C5-AC49-3A9FD6F48F50}"/>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241" name="Line 979">
              <a:extLst>
                <a:ext uri="{FF2B5EF4-FFF2-40B4-BE49-F238E27FC236}">
                  <a16:creationId xmlns:a16="http://schemas.microsoft.com/office/drawing/2014/main" id="{2CF867E1-CBBC-45D7-B160-77D3CD01E182}"/>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42" name="Line 980">
              <a:extLst>
                <a:ext uri="{FF2B5EF4-FFF2-40B4-BE49-F238E27FC236}">
                  <a16:creationId xmlns:a16="http://schemas.microsoft.com/office/drawing/2014/main" id="{DD8C8791-5CDF-4F75-852F-DEF1141CE428}"/>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43" name="Line 981">
              <a:extLst>
                <a:ext uri="{FF2B5EF4-FFF2-40B4-BE49-F238E27FC236}">
                  <a16:creationId xmlns:a16="http://schemas.microsoft.com/office/drawing/2014/main" id="{07180209-0AB1-4167-8CC2-334BF2612A41}"/>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44" name="Line 982">
              <a:extLst>
                <a:ext uri="{FF2B5EF4-FFF2-40B4-BE49-F238E27FC236}">
                  <a16:creationId xmlns:a16="http://schemas.microsoft.com/office/drawing/2014/main" id="{C0CC89E7-6DDD-4625-A778-47BAA06C9F5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45" name="Line 983">
              <a:extLst>
                <a:ext uri="{FF2B5EF4-FFF2-40B4-BE49-F238E27FC236}">
                  <a16:creationId xmlns:a16="http://schemas.microsoft.com/office/drawing/2014/main" id="{9B891FAE-660A-41CB-AD9F-FF95A0515AE0}"/>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46" name="Line 984">
              <a:extLst>
                <a:ext uri="{FF2B5EF4-FFF2-40B4-BE49-F238E27FC236}">
                  <a16:creationId xmlns:a16="http://schemas.microsoft.com/office/drawing/2014/main" id="{E9DEAC70-3D4A-44E0-B6F8-BBE784CAC422}"/>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47" name="Line 985">
              <a:extLst>
                <a:ext uri="{FF2B5EF4-FFF2-40B4-BE49-F238E27FC236}">
                  <a16:creationId xmlns:a16="http://schemas.microsoft.com/office/drawing/2014/main" id="{4873B545-057E-4FAE-95B2-C737857BDB2C}"/>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48" name="Line 986">
              <a:extLst>
                <a:ext uri="{FF2B5EF4-FFF2-40B4-BE49-F238E27FC236}">
                  <a16:creationId xmlns:a16="http://schemas.microsoft.com/office/drawing/2014/main" id="{7FFC9648-8012-4E17-8039-A96896FCCECF}"/>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2874" name="Rectangle 987">
            <a:extLst>
              <a:ext uri="{FF2B5EF4-FFF2-40B4-BE49-F238E27FC236}">
                <a16:creationId xmlns:a16="http://schemas.microsoft.com/office/drawing/2014/main" id="{6E18D62F-8983-494C-804D-AF917DBD7BD2}"/>
              </a:ext>
            </a:extLst>
          </p:cNvPr>
          <p:cNvSpPr>
            <a:spLocks/>
          </p:cNvSpPr>
          <p:nvPr/>
        </p:nvSpPr>
        <p:spPr bwMode="auto">
          <a:xfrm>
            <a:off x="5502506" y="3488569"/>
            <a:ext cx="177935" cy="299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1477">
                <a:latin typeface="Geneva" charset="0"/>
                <a:ea typeface="Geneva" charset="0"/>
                <a:cs typeface="Geneva" charset="0"/>
                <a:sym typeface="Geneva" charset="0"/>
              </a:rPr>
              <a:t>1</a:t>
            </a:r>
          </a:p>
        </p:txBody>
      </p:sp>
      <p:grpSp>
        <p:nvGrpSpPr>
          <p:cNvPr id="32875" name="Group 988">
            <a:extLst>
              <a:ext uri="{FF2B5EF4-FFF2-40B4-BE49-F238E27FC236}">
                <a16:creationId xmlns:a16="http://schemas.microsoft.com/office/drawing/2014/main" id="{3AC2D2AB-F36F-4AE3-85E9-F5C4D034FC9B}"/>
              </a:ext>
            </a:extLst>
          </p:cNvPr>
          <p:cNvGrpSpPr>
            <a:grpSpLocks/>
          </p:cNvGrpSpPr>
          <p:nvPr/>
        </p:nvGrpSpPr>
        <p:grpSpPr bwMode="auto">
          <a:xfrm>
            <a:off x="1863328" y="2357437"/>
            <a:ext cx="1000125" cy="1151930"/>
            <a:chOff x="0" y="0"/>
            <a:chExt cx="1422400" cy="1638300"/>
          </a:xfrm>
        </p:grpSpPr>
        <p:sp>
          <p:nvSpPr>
            <p:cNvPr id="35805" name="AutoShape 989">
              <a:extLst>
                <a:ext uri="{FF2B5EF4-FFF2-40B4-BE49-F238E27FC236}">
                  <a16:creationId xmlns:a16="http://schemas.microsoft.com/office/drawing/2014/main" id="{067236AD-6876-4289-B32C-AE13A541D83A}"/>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232" name="Line 990">
              <a:extLst>
                <a:ext uri="{FF2B5EF4-FFF2-40B4-BE49-F238E27FC236}">
                  <a16:creationId xmlns:a16="http://schemas.microsoft.com/office/drawing/2014/main" id="{627BD7FC-F211-4F8A-9880-4B995AA2B993}"/>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33" name="Line 991">
              <a:extLst>
                <a:ext uri="{FF2B5EF4-FFF2-40B4-BE49-F238E27FC236}">
                  <a16:creationId xmlns:a16="http://schemas.microsoft.com/office/drawing/2014/main" id="{A9F359F9-105A-460E-93CB-7DD3CD1C8752}"/>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34" name="Line 992">
              <a:extLst>
                <a:ext uri="{FF2B5EF4-FFF2-40B4-BE49-F238E27FC236}">
                  <a16:creationId xmlns:a16="http://schemas.microsoft.com/office/drawing/2014/main" id="{8849C76E-B235-4FF9-9279-2E1096279198}"/>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35" name="Line 993">
              <a:extLst>
                <a:ext uri="{FF2B5EF4-FFF2-40B4-BE49-F238E27FC236}">
                  <a16:creationId xmlns:a16="http://schemas.microsoft.com/office/drawing/2014/main" id="{B5526264-74F2-4F10-B158-6DB943C3B103}"/>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36" name="Line 994">
              <a:extLst>
                <a:ext uri="{FF2B5EF4-FFF2-40B4-BE49-F238E27FC236}">
                  <a16:creationId xmlns:a16="http://schemas.microsoft.com/office/drawing/2014/main" id="{14A64E37-B985-4302-A27E-1E7AE9751121}"/>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37" name="Line 995">
              <a:extLst>
                <a:ext uri="{FF2B5EF4-FFF2-40B4-BE49-F238E27FC236}">
                  <a16:creationId xmlns:a16="http://schemas.microsoft.com/office/drawing/2014/main" id="{39ABD03A-A737-4695-95AE-1A75F4A26E5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38" name="Line 996">
              <a:extLst>
                <a:ext uri="{FF2B5EF4-FFF2-40B4-BE49-F238E27FC236}">
                  <a16:creationId xmlns:a16="http://schemas.microsoft.com/office/drawing/2014/main" id="{ABE6E333-5102-4FB3-BE71-DDE2BE3D18E3}"/>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39" name="Line 997">
              <a:extLst>
                <a:ext uri="{FF2B5EF4-FFF2-40B4-BE49-F238E27FC236}">
                  <a16:creationId xmlns:a16="http://schemas.microsoft.com/office/drawing/2014/main" id="{52F3B3FE-194C-4700-AB00-B07C27FADE98}"/>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76" name="Group 998">
            <a:extLst>
              <a:ext uri="{FF2B5EF4-FFF2-40B4-BE49-F238E27FC236}">
                <a16:creationId xmlns:a16="http://schemas.microsoft.com/office/drawing/2014/main" id="{7DB4F404-5D7F-40D7-8244-A7734BF0A6F2}"/>
              </a:ext>
            </a:extLst>
          </p:cNvPr>
          <p:cNvGrpSpPr>
            <a:grpSpLocks/>
          </p:cNvGrpSpPr>
          <p:nvPr/>
        </p:nvGrpSpPr>
        <p:grpSpPr bwMode="auto">
          <a:xfrm>
            <a:off x="1952625" y="2446734"/>
            <a:ext cx="1000125" cy="1151930"/>
            <a:chOff x="0" y="0"/>
            <a:chExt cx="1422400" cy="1638300"/>
          </a:xfrm>
        </p:grpSpPr>
        <p:sp>
          <p:nvSpPr>
            <p:cNvPr id="35815" name="AutoShape 999">
              <a:extLst>
                <a:ext uri="{FF2B5EF4-FFF2-40B4-BE49-F238E27FC236}">
                  <a16:creationId xmlns:a16="http://schemas.microsoft.com/office/drawing/2014/main" id="{6776224B-2434-49BD-BFF4-15E9F5609D4E}"/>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223" name="Line 1000">
              <a:extLst>
                <a:ext uri="{FF2B5EF4-FFF2-40B4-BE49-F238E27FC236}">
                  <a16:creationId xmlns:a16="http://schemas.microsoft.com/office/drawing/2014/main" id="{AECE6B43-7BAE-4983-9C69-2AEC65C80C00}"/>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24" name="Line 1001">
              <a:extLst>
                <a:ext uri="{FF2B5EF4-FFF2-40B4-BE49-F238E27FC236}">
                  <a16:creationId xmlns:a16="http://schemas.microsoft.com/office/drawing/2014/main" id="{6A2A065B-47F2-46BD-BF72-03C4DF65FA9F}"/>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25" name="Line 1002">
              <a:extLst>
                <a:ext uri="{FF2B5EF4-FFF2-40B4-BE49-F238E27FC236}">
                  <a16:creationId xmlns:a16="http://schemas.microsoft.com/office/drawing/2014/main" id="{8BAFECEB-040C-4179-B359-0FB68B7C019C}"/>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26" name="Line 1003">
              <a:extLst>
                <a:ext uri="{FF2B5EF4-FFF2-40B4-BE49-F238E27FC236}">
                  <a16:creationId xmlns:a16="http://schemas.microsoft.com/office/drawing/2014/main" id="{99AE2765-DEE7-432E-A433-67DFABC14657}"/>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27" name="Line 1004">
              <a:extLst>
                <a:ext uri="{FF2B5EF4-FFF2-40B4-BE49-F238E27FC236}">
                  <a16:creationId xmlns:a16="http://schemas.microsoft.com/office/drawing/2014/main" id="{D71BAFAE-FF44-44D4-8093-B2315CF8948F}"/>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28" name="Line 1005">
              <a:extLst>
                <a:ext uri="{FF2B5EF4-FFF2-40B4-BE49-F238E27FC236}">
                  <a16:creationId xmlns:a16="http://schemas.microsoft.com/office/drawing/2014/main" id="{ED4D4178-18E7-4F9E-A37C-D7159D0F7047}"/>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29" name="Line 1006">
              <a:extLst>
                <a:ext uri="{FF2B5EF4-FFF2-40B4-BE49-F238E27FC236}">
                  <a16:creationId xmlns:a16="http://schemas.microsoft.com/office/drawing/2014/main" id="{DAFC174B-55EF-4EA6-96DB-13CA26D5DC31}"/>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30" name="Line 1007">
              <a:extLst>
                <a:ext uri="{FF2B5EF4-FFF2-40B4-BE49-F238E27FC236}">
                  <a16:creationId xmlns:a16="http://schemas.microsoft.com/office/drawing/2014/main" id="{5DF0C6F4-2BE5-4C83-B99D-0C3114B00BD3}"/>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77" name="Group 1008">
            <a:extLst>
              <a:ext uri="{FF2B5EF4-FFF2-40B4-BE49-F238E27FC236}">
                <a16:creationId xmlns:a16="http://schemas.microsoft.com/office/drawing/2014/main" id="{8C65251D-9137-494A-9043-A1011395CA50}"/>
              </a:ext>
            </a:extLst>
          </p:cNvPr>
          <p:cNvGrpSpPr>
            <a:grpSpLocks/>
          </p:cNvGrpSpPr>
          <p:nvPr/>
        </p:nvGrpSpPr>
        <p:grpSpPr bwMode="auto">
          <a:xfrm>
            <a:off x="2041922" y="2536031"/>
            <a:ext cx="1000125" cy="1151930"/>
            <a:chOff x="0" y="0"/>
            <a:chExt cx="1422400" cy="1638300"/>
          </a:xfrm>
        </p:grpSpPr>
        <p:sp>
          <p:nvSpPr>
            <p:cNvPr id="35825" name="AutoShape 1009">
              <a:extLst>
                <a:ext uri="{FF2B5EF4-FFF2-40B4-BE49-F238E27FC236}">
                  <a16:creationId xmlns:a16="http://schemas.microsoft.com/office/drawing/2014/main" id="{C08E45FB-A8AD-4C96-9C71-84463A080A53}"/>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214" name="Line 1010">
              <a:extLst>
                <a:ext uri="{FF2B5EF4-FFF2-40B4-BE49-F238E27FC236}">
                  <a16:creationId xmlns:a16="http://schemas.microsoft.com/office/drawing/2014/main" id="{9C8097E8-F18F-4B4C-B5D5-087C14BBA532}"/>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15" name="Line 1011">
              <a:extLst>
                <a:ext uri="{FF2B5EF4-FFF2-40B4-BE49-F238E27FC236}">
                  <a16:creationId xmlns:a16="http://schemas.microsoft.com/office/drawing/2014/main" id="{880DCD0C-DC9E-4ABD-883B-A7CA5B79EE41}"/>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16" name="Line 1012">
              <a:extLst>
                <a:ext uri="{FF2B5EF4-FFF2-40B4-BE49-F238E27FC236}">
                  <a16:creationId xmlns:a16="http://schemas.microsoft.com/office/drawing/2014/main" id="{19633671-F54B-490D-BD70-40F9A40EB5EC}"/>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17" name="Line 1013">
              <a:extLst>
                <a:ext uri="{FF2B5EF4-FFF2-40B4-BE49-F238E27FC236}">
                  <a16:creationId xmlns:a16="http://schemas.microsoft.com/office/drawing/2014/main" id="{0A60F42D-5701-4971-A10C-C017DE0B0B6C}"/>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18" name="Line 1014">
              <a:extLst>
                <a:ext uri="{FF2B5EF4-FFF2-40B4-BE49-F238E27FC236}">
                  <a16:creationId xmlns:a16="http://schemas.microsoft.com/office/drawing/2014/main" id="{5B788A5E-1FEE-4259-91A2-3A6597B29C8B}"/>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19" name="Line 1015">
              <a:extLst>
                <a:ext uri="{FF2B5EF4-FFF2-40B4-BE49-F238E27FC236}">
                  <a16:creationId xmlns:a16="http://schemas.microsoft.com/office/drawing/2014/main" id="{B932395F-1D81-4274-8432-430B92FCE27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20" name="Line 1016">
              <a:extLst>
                <a:ext uri="{FF2B5EF4-FFF2-40B4-BE49-F238E27FC236}">
                  <a16:creationId xmlns:a16="http://schemas.microsoft.com/office/drawing/2014/main" id="{C85CA3F0-3C38-4681-AA79-1464FD5792EE}"/>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21" name="Line 1017">
              <a:extLst>
                <a:ext uri="{FF2B5EF4-FFF2-40B4-BE49-F238E27FC236}">
                  <a16:creationId xmlns:a16="http://schemas.microsoft.com/office/drawing/2014/main" id="{6209EED1-8EEB-4EF7-AC7F-796A430A706B}"/>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78" name="Group 1018">
            <a:extLst>
              <a:ext uri="{FF2B5EF4-FFF2-40B4-BE49-F238E27FC236}">
                <a16:creationId xmlns:a16="http://schemas.microsoft.com/office/drawing/2014/main" id="{DFD9C2F0-0356-4E09-A57F-BC01484557EB}"/>
              </a:ext>
            </a:extLst>
          </p:cNvPr>
          <p:cNvGrpSpPr>
            <a:grpSpLocks/>
          </p:cNvGrpSpPr>
          <p:nvPr/>
        </p:nvGrpSpPr>
        <p:grpSpPr bwMode="auto">
          <a:xfrm>
            <a:off x="2131219" y="2625328"/>
            <a:ext cx="1000125" cy="1151930"/>
            <a:chOff x="0" y="0"/>
            <a:chExt cx="1422400" cy="1638300"/>
          </a:xfrm>
        </p:grpSpPr>
        <p:sp>
          <p:nvSpPr>
            <p:cNvPr id="35835" name="AutoShape 1019">
              <a:extLst>
                <a:ext uri="{FF2B5EF4-FFF2-40B4-BE49-F238E27FC236}">
                  <a16:creationId xmlns:a16="http://schemas.microsoft.com/office/drawing/2014/main" id="{4D8BD16A-0526-4C09-8C09-0DA73911740C}"/>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205" name="Line 1020">
              <a:extLst>
                <a:ext uri="{FF2B5EF4-FFF2-40B4-BE49-F238E27FC236}">
                  <a16:creationId xmlns:a16="http://schemas.microsoft.com/office/drawing/2014/main" id="{A2794728-6CFD-4E68-A823-FD76F5807F50}"/>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06" name="Line 1021">
              <a:extLst>
                <a:ext uri="{FF2B5EF4-FFF2-40B4-BE49-F238E27FC236}">
                  <a16:creationId xmlns:a16="http://schemas.microsoft.com/office/drawing/2014/main" id="{CA4BBBD3-7785-4344-B7C2-DA4C68F96FB1}"/>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07" name="Line 1022">
              <a:extLst>
                <a:ext uri="{FF2B5EF4-FFF2-40B4-BE49-F238E27FC236}">
                  <a16:creationId xmlns:a16="http://schemas.microsoft.com/office/drawing/2014/main" id="{C8C1E4AB-8303-4F37-B14B-E9704D74D9A1}"/>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08" name="Line 1023">
              <a:extLst>
                <a:ext uri="{FF2B5EF4-FFF2-40B4-BE49-F238E27FC236}">
                  <a16:creationId xmlns:a16="http://schemas.microsoft.com/office/drawing/2014/main" id="{E6DEBC67-0B20-41AB-B1BF-AF7676C9FCA0}"/>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09" name="Line 1024">
              <a:extLst>
                <a:ext uri="{FF2B5EF4-FFF2-40B4-BE49-F238E27FC236}">
                  <a16:creationId xmlns:a16="http://schemas.microsoft.com/office/drawing/2014/main" id="{133713C5-46D1-4D25-B484-68443B3BF2A9}"/>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10" name="Line 1025">
              <a:extLst>
                <a:ext uri="{FF2B5EF4-FFF2-40B4-BE49-F238E27FC236}">
                  <a16:creationId xmlns:a16="http://schemas.microsoft.com/office/drawing/2014/main" id="{F7109D1D-9AB0-4B10-8D7B-BD4C97FB776F}"/>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11" name="Line 1026">
              <a:extLst>
                <a:ext uri="{FF2B5EF4-FFF2-40B4-BE49-F238E27FC236}">
                  <a16:creationId xmlns:a16="http://schemas.microsoft.com/office/drawing/2014/main" id="{4A72E820-BBE8-418E-8FEE-24FD0A5E014B}"/>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12" name="Line 1027">
              <a:extLst>
                <a:ext uri="{FF2B5EF4-FFF2-40B4-BE49-F238E27FC236}">
                  <a16:creationId xmlns:a16="http://schemas.microsoft.com/office/drawing/2014/main" id="{900FA7B5-F64E-46B9-8A84-8EB498A077DF}"/>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79" name="Group 1028">
            <a:extLst>
              <a:ext uri="{FF2B5EF4-FFF2-40B4-BE49-F238E27FC236}">
                <a16:creationId xmlns:a16="http://schemas.microsoft.com/office/drawing/2014/main" id="{B7656D60-574F-43D5-8B44-5073644AD3F5}"/>
              </a:ext>
            </a:extLst>
          </p:cNvPr>
          <p:cNvGrpSpPr>
            <a:grpSpLocks/>
          </p:cNvGrpSpPr>
          <p:nvPr/>
        </p:nvGrpSpPr>
        <p:grpSpPr bwMode="auto">
          <a:xfrm>
            <a:off x="2220516" y="2714625"/>
            <a:ext cx="1000125" cy="1151930"/>
            <a:chOff x="0" y="0"/>
            <a:chExt cx="1422400" cy="1638300"/>
          </a:xfrm>
        </p:grpSpPr>
        <p:sp>
          <p:nvSpPr>
            <p:cNvPr id="35845" name="AutoShape 1029">
              <a:extLst>
                <a:ext uri="{FF2B5EF4-FFF2-40B4-BE49-F238E27FC236}">
                  <a16:creationId xmlns:a16="http://schemas.microsoft.com/office/drawing/2014/main" id="{B9174706-286B-43CF-AC22-A107A6F2C477}"/>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196" name="Line 1030">
              <a:extLst>
                <a:ext uri="{FF2B5EF4-FFF2-40B4-BE49-F238E27FC236}">
                  <a16:creationId xmlns:a16="http://schemas.microsoft.com/office/drawing/2014/main" id="{C9E4725E-F320-4F50-A9BE-20E24BB4F3B3}"/>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97" name="Line 1031">
              <a:extLst>
                <a:ext uri="{FF2B5EF4-FFF2-40B4-BE49-F238E27FC236}">
                  <a16:creationId xmlns:a16="http://schemas.microsoft.com/office/drawing/2014/main" id="{2EDABC63-64EF-4E86-B771-5669B70676C6}"/>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98" name="Line 1032">
              <a:extLst>
                <a:ext uri="{FF2B5EF4-FFF2-40B4-BE49-F238E27FC236}">
                  <a16:creationId xmlns:a16="http://schemas.microsoft.com/office/drawing/2014/main" id="{36A1BB67-706A-4AE1-991A-D2B76984B960}"/>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99" name="Line 1033">
              <a:extLst>
                <a:ext uri="{FF2B5EF4-FFF2-40B4-BE49-F238E27FC236}">
                  <a16:creationId xmlns:a16="http://schemas.microsoft.com/office/drawing/2014/main" id="{26F205FF-EDB9-4F72-B753-50F992E3FE01}"/>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00" name="Line 1034">
              <a:extLst>
                <a:ext uri="{FF2B5EF4-FFF2-40B4-BE49-F238E27FC236}">
                  <a16:creationId xmlns:a16="http://schemas.microsoft.com/office/drawing/2014/main" id="{8F66D77C-73BD-49E8-A5C4-FD9C3B994C54}"/>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01" name="Line 1035">
              <a:extLst>
                <a:ext uri="{FF2B5EF4-FFF2-40B4-BE49-F238E27FC236}">
                  <a16:creationId xmlns:a16="http://schemas.microsoft.com/office/drawing/2014/main" id="{FDCAD3AF-B7C0-481C-BA95-AC4DB8761A1E}"/>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02" name="Line 1036">
              <a:extLst>
                <a:ext uri="{FF2B5EF4-FFF2-40B4-BE49-F238E27FC236}">
                  <a16:creationId xmlns:a16="http://schemas.microsoft.com/office/drawing/2014/main" id="{8BBFB2BB-AC90-4125-AE8F-39F60B8978C8}"/>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203" name="Line 1037">
              <a:extLst>
                <a:ext uri="{FF2B5EF4-FFF2-40B4-BE49-F238E27FC236}">
                  <a16:creationId xmlns:a16="http://schemas.microsoft.com/office/drawing/2014/main" id="{51F23B7D-E28B-4877-80E2-A1F199C498E0}"/>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80" name="Group 1038">
            <a:extLst>
              <a:ext uri="{FF2B5EF4-FFF2-40B4-BE49-F238E27FC236}">
                <a16:creationId xmlns:a16="http://schemas.microsoft.com/office/drawing/2014/main" id="{A35098E7-5AE3-488E-9544-B9D2DE7AADD0}"/>
              </a:ext>
            </a:extLst>
          </p:cNvPr>
          <p:cNvGrpSpPr>
            <a:grpSpLocks/>
          </p:cNvGrpSpPr>
          <p:nvPr/>
        </p:nvGrpSpPr>
        <p:grpSpPr bwMode="auto">
          <a:xfrm>
            <a:off x="2309813" y="2803922"/>
            <a:ext cx="1000125" cy="1151930"/>
            <a:chOff x="0" y="0"/>
            <a:chExt cx="1422400" cy="1638300"/>
          </a:xfrm>
        </p:grpSpPr>
        <p:sp>
          <p:nvSpPr>
            <p:cNvPr id="35855" name="AutoShape 1039">
              <a:extLst>
                <a:ext uri="{FF2B5EF4-FFF2-40B4-BE49-F238E27FC236}">
                  <a16:creationId xmlns:a16="http://schemas.microsoft.com/office/drawing/2014/main" id="{DC156D2E-017A-4E55-A7A5-4CF31DE905FE}"/>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187" name="Line 1040">
              <a:extLst>
                <a:ext uri="{FF2B5EF4-FFF2-40B4-BE49-F238E27FC236}">
                  <a16:creationId xmlns:a16="http://schemas.microsoft.com/office/drawing/2014/main" id="{26D85B40-6267-4123-9340-9193962D53E7}"/>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88" name="Line 1041">
              <a:extLst>
                <a:ext uri="{FF2B5EF4-FFF2-40B4-BE49-F238E27FC236}">
                  <a16:creationId xmlns:a16="http://schemas.microsoft.com/office/drawing/2014/main" id="{9854C56B-4338-4593-A0F9-AE1C2C2FBD6C}"/>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89" name="Line 1042">
              <a:extLst>
                <a:ext uri="{FF2B5EF4-FFF2-40B4-BE49-F238E27FC236}">
                  <a16:creationId xmlns:a16="http://schemas.microsoft.com/office/drawing/2014/main" id="{0C45A8C7-7C86-46C8-A20B-ED6A02927759}"/>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90" name="Line 1043">
              <a:extLst>
                <a:ext uri="{FF2B5EF4-FFF2-40B4-BE49-F238E27FC236}">
                  <a16:creationId xmlns:a16="http://schemas.microsoft.com/office/drawing/2014/main" id="{DFE485F6-5558-424B-97BE-FEE11A802312}"/>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91" name="Line 1044">
              <a:extLst>
                <a:ext uri="{FF2B5EF4-FFF2-40B4-BE49-F238E27FC236}">
                  <a16:creationId xmlns:a16="http://schemas.microsoft.com/office/drawing/2014/main" id="{291F2A9F-C882-415C-8713-EF31984EAE4A}"/>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92" name="Line 1045">
              <a:extLst>
                <a:ext uri="{FF2B5EF4-FFF2-40B4-BE49-F238E27FC236}">
                  <a16:creationId xmlns:a16="http://schemas.microsoft.com/office/drawing/2014/main" id="{4512A9D3-7599-4E59-9934-7695B9E658BA}"/>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93" name="Line 1046">
              <a:extLst>
                <a:ext uri="{FF2B5EF4-FFF2-40B4-BE49-F238E27FC236}">
                  <a16:creationId xmlns:a16="http://schemas.microsoft.com/office/drawing/2014/main" id="{9271CADD-EE33-45CD-A5C3-82915E9F9124}"/>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94" name="Line 1047">
              <a:extLst>
                <a:ext uri="{FF2B5EF4-FFF2-40B4-BE49-F238E27FC236}">
                  <a16:creationId xmlns:a16="http://schemas.microsoft.com/office/drawing/2014/main" id="{F32972FC-1CD4-4447-88C5-F91F3A05CB4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81" name="Group 1048">
            <a:extLst>
              <a:ext uri="{FF2B5EF4-FFF2-40B4-BE49-F238E27FC236}">
                <a16:creationId xmlns:a16="http://schemas.microsoft.com/office/drawing/2014/main" id="{D7493C43-5180-4ADF-AAC0-7FFE7BAEA2DB}"/>
              </a:ext>
            </a:extLst>
          </p:cNvPr>
          <p:cNvGrpSpPr>
            <a:grpSpLocks/>
          </p:cNvGrpSpPr>
          <p:nvPr/>
        </p:nvGrpSpPr>
        <p:grpSpPr bwMode="auto">
          <a:xfrm>
            <a:off x="2399109" y="2893219"/>
            <a:ext cx="1000125" cy="1151930"/>
            <a:chOff x="0" y="0"/>
            <a:chExt cx="1422400" cy="1638300"/>
          </a:xfrm>
        </p:grpSpPr>
        <p:sp>
          <p:nvSpPr>
            <p:cNvPr id="35865" name="AutoShape 1049">
              <a:extLst>
                <a:ext uri="{FF2B5EF4-FFF2-40B4-BE49-F238E27FC236}">
                  <a16:creationId xmlns:a16="http://schemas.microsoft.com/office/drawing/2014/main" id="{2B6429F6-D84C-4872-8153-FF1B0FBCDF77}"/>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178" name="Line 1050">
              <a:extLst>
                <a:ext uri="{FF2B5EF4-FFF2-40B4-BE49-F238E27FC236}">
                  <a16:creationId xmlns:a16="http://schemas.microsoft.com/office/drawing/2014/main" id="{C5B4B9F0-C3AC-4CF8-980A-81DD284201E2}"/>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79" name="Line 1051">
              <a:extLst>
                <a:ext uri="{FF2B5EF4-FFF2-40B4-BE49-F238E27FC236}">
                  <a16:creationId xmlns:a16="http://schemas.microsoft.com/office/drawing/2014/main" id="{275F0737-4C7B-410C-AFF1-050EBDA54C7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80" name="Line 1052">
              <a:extLst>
                <a:ext uri="{FF2B5EF4-FFF2-40B4-BE49-F238E27FC236}">
                  <a16:creationId xmlns:a16="http://schemas.microsoft.com/office/drawing/2014/main" id="{57D12261-87AA-499B-A3E6-06CE9AA6A9E9}"/>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81" name="Line 1053">
              <a:extLst>
                <a:ext uri="{FF2B5EF4-FFF2-40B4-BE49-F238E27FC236}">
                  <a16:creationId xmlns:a16="http://schemas.microsoft.com/office/drawing/2014/main" id="{15759143-EFE7-4335-B5A3-CC9FC17C348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82" name="Line 1054">
              <a:extLst>
                <a:ext uri="{FF2B5EF4-FFF2-40B4-BE49-F238E27FC236}">
                  <a16:creationId xmlns:a16="http://schemas.microsoft.com/office/drawing/2014/main" id="{3774852B-9E31-49FC-AFF0-84B2BFEAD75E}"/>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83" name="Line 1055">
              <a:extLst>
                <a:ext uri="{FF2B5EF4-FFF2-40B4-BE49-F238E27FC236}">
                  <a16:creationId xmlns:a16="http://schemas.microsoft.com/office/drawing/2014/main" id="{BBD2C66B-6855-475C-9FCA-093EF48E5C4D}"/>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84" name="Line 1056">
              <a:extLst>
                <a:ext uri="{FF2B5EF4-FFF2-40B4-BE49-F238E27FC236}">
                  <a16:creationId xmlns:a16="http://schemas.microsoft.com/office/drawing/2014/main" id="{8F050940-2070-46E4-A937-712322F7D674}"/>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85" name="Line 1057">
              <a:extLst>
                <a:ext uri="{FF2B5EF4-FFF2-40B4-BE49-F238E27FC236}">
                  <a16:creationId xmlns:a16="http://schemas.microsoft.com/office/drawing/2014/main" id="{68C9349F-50F3-4ED0-8959-C682D610B629}"/>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82" name="Group 1058">
            <a:extLst>
              <a:ext uri="{FF2B5EF4-FFF2-40B4-BE49-F238E27FC236}">
                <a16:creationId xmlns:a16="http://schemas.microsoft.com/office/drawing/2014/main" id="{AFABD593-5792-4D51-B469-7A81671408E8}"/>
              </a:ext>
            </a:extLst>
          </p:cNvPr>
          <p:cNvGrpSpPr>
            <a:grpSpLocks/>
          </p:cNvGrpSpPr>
          <p:nvPr/>
        </p:nvGrpSpPr>
        <p:grpSpPr bwMode="auto">
          <a:xfrm>
            <a:off x="2488406" y="2982515"/>
            <a:ext cx="1000125" cy="1151930"/>
            <a:chOff x="0" y="0"/>
            <a:chExt cx="1422400" cy="1638300"/>
          </a:xfrm>
        </p:grpSpPr>
        <p:sp>
          <p:nvSpPr>
            <p:cNvPr id="35875" name="AutoShape 1059">
              <a:extLst>
                <a:ext uri="{FF2B5EF4-FFF2-40B4-BE49-F238E27FC236}">
                  <a16:creationId xmlns:a16="http://schemas.microsoft.com/office/drawing/2014/main" id="{A0923BF7-4CF6-4AD9-B315-EB07366EC488}"/>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169" name="Line 1060">
              <a:extLst>
                <a:ext uri="{FF2B5EF4-FFF2-40B4-BE49-F238E27FC236}">
                  <a16:creationId xmlns:a16="http://schemas.microsoft.com/office/drawing/2014/main" id="{576EDA67-2433-4F24-8CCE-FD82651D9CA4}"/>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70" name="Line 1061">
              <a:extLst>
                <a:ext uri="{FF2B5EF4-FFF2-40B4-BE49-F238E27FC236}">
                  <a16:creationId xmlns:a16="http://schemas.microsoft.com/office/drawing/2014/main" id="{D8E7D323-B162-422D-BCBB-2B995DC659C2}"/>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71" name="Line 1062">
              <a:extLst>
                <a:ext uri="{FF2B5EF4-FFF2-40B4-BE49-F238E27FC236}">
                  <a16:creationId xmlns:a16="http://schemas.microsoft.com/office/drawing/2014/main" id="{9C7246D9-69B2-47D3-90D4-69301D9E5F0F}"/>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72" name="Line 1063">
              <a:extLst>
                <a:ext uri="{FF2B5EF4-FFF2-40B4-BE49-F238E27FC236}">
                  <a16:creationId xmlns:a16="http://schemas.microsoft.com/office/drawing/2014/main" id="{727FEAEA-3989-44EB-9FFD-A2F4D7306608}"/>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73" name="Line 1064">
              <a:extLst>
                <a:ext uri="{FF2B5EF4-FFF2-40B4-BE49-F238E27FC236}">
                  <a16:creationId xmlns:a16="http://schemas.microsoft.com/office/drawing/2014/main" id="{6C5377B9-4A27-4774-B279-538932497775}"/>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74" name="Line 1065">
              <a:extLst>
                <a:ext uri="{FF2B5EF4-FFF2-40B4-BE49-F238E27FC236}">
                  <a16:creationId xmlns:a16="http://schemas.microsoft.com/office/drawing/2014/main" id="{4698D9EA-93D4-4E80-B4B9-B4CB46035EDC}"/>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75" name="Line 1066">
              <a:extLst>
                <a:ext uri="{FF2B5EF4-FFF2-40B4-BE49-F238E27FC236}">
                  <a16:creationId xmlns:a16="http://schemas.microsoft.com/office/drawing/2014/main" id="{60E56C54-AFF0-4D25-89A3-48F2CEBBB16A}"/>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76" name="Line 1067">
              <a:extLst>
                <a:ext uri="{FF2B5EF4-FFF2-40B4-BE49-F238E27FC236}">
                  <a16:creationId xmlns:a16="http://schemas.microsoft.com/office/drawing/2014/main" id="{DE05FD96-6DE4-4F74-8420-EC2F1C34CA78}"/>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83" name="Group 1068">
            <a:extLst>
              <a:ext uri="{FF2B5EF4-FFF2-40B4-BE49-F238E27FC236}">
                <a16:creationId xmlns:a16="http://schemas.microsoft.com/office/drawing/2014/main" id="{976F3E28-073A-4EFB-A097-DF0E477098D3}"/>
              </a:ext>
            </a:extLst>
          </p:cNvPr>
          <p:cNvGrpSpPr>
            <a:grpSpLocks/>
          </p:cNvGrpSpPr>
          <p:nvPr/>
        </p:nvGrpSpPr>
        <p:grpSpPr bwMode="auto">
          <a:xfrm>
            <a:off x="2577703" y="3071812"/>
            <a:ext cx="1000125" cy="1151930"/>
            <a:chOff x="0" y="0"/>
            <a:chExt cx="1422400" cy="1638300"/>
          </a:xfrm>
        </p:grpSpPr>
        <p:sp>
          <p:nvSpPr>
            <p:cNvPr id="35885" name="AutoShape 1069">
              <a:extLst>
                <a:ext uri="{FF2B5EF4-FFF2-40B4-BE49-F238E27FC236}">
                  <a16:creationId xmlns:a16="http://schemas.microsoft.com/office/drawing/2014/main" id="{916EB663-8677-4D94-801E-50B935BEF29F}"/>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160" name="Line 1070">
              <a:extLst>
                <a:ext uri="{FF2B5EF4-FFF2-40B4-BE49-F238E27FC236}">
                  <a16:creationId xmlns:a16="http://schemas.microsoft.com/office/drawing/2014/main" id="{1DC61860-DA0D-40D9-8E60-636C07FE3747}"/>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61" name="Line 1071">
              <a:extLst>
                <a:ext uri="{FF2B5EF4-FFF2-40B4-BE49-F238E27FC236}">
                  <a16:creationId xmlns:a16="http://schemas.microsoft.com/office/drawing/2014/main" id="{C16159D4-EC19-42B1-9360-F8931940531B}"/>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62" name="Line 1072">
              <a:extLst>
                <a:ext uri="{FF2B5EF4-FFF2-40B4-BE49-F238E27FC236}">
                  <a16:creationId xmlns:a16="http://schemas.microsoft.com/office/drawing/2014/main" id="{01543D06-89AF-441B-9792-ADA27E12FEE5}"/>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63" name="Line 1073">
              <a:extLst>
                <a:ext uri="{FF2B5EF4-FFF2-40B4-BE49-F238E27FC236}">
                  <a16:creationId xmlns:a16="http://schemas.microsoft.com/office/drawing/2014/main" id="{D8BEBE93-D50F-4BB7-8139-04816EC7D588}"/>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64" name="Line 1074">
              <a:extLst>
                <a:ext uri="{FF2B5EF4-FFF2-40B4-BE49-F238E27FC236}">
                  <a16:creationId xmlns:a16="http://schemas.microsoft.com/office/drawing/2014/main" id="{AD9E964D-3A68-4418-B680-62B1F12527F7}"/>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65" name="Line 1075">
              <a:extLst>
                <a:ext uri="{FF2B5EF4-FFF2-40B4-BE49-F238E27FC236}">
                  <a16:creationId xmlns:a16="http://schemas.microsoft.com/office/drawing/2014/main" id="{241D202A-2401-482C-859B-9BDBFA80E44F}"/>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66" name="Line 1076">
              <a:extLst>
                <a:ext uri="{FF2B5EF4-FFF2-40B4-BE49-F238E27FC236}">
                  <a16:creationId xmlns:a16="http://schemas.microsoft.com/office/drawing/2014/main" id="{0635B62A-7A1D-4455-9771-2F41135D21DA}"/>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67" name="Line 1077">
              <a:extLst>
                <a:ext uri="{FF2B5EF4-FFF2-40B4-BE49-F238E27FC236}">
                  <a16:creationId xmlns:a16="http://schemas.microsoft.com/office/drawing/2014/main" id="{760A95FD-9F26-4954-A5CD-B28AD3995DD7}"/>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84" name="Group 1078">
            <a:extLst>
              <a:ext uri="{FF2B5EF4-FFF2-40B4-BE49-F238E27FC236}">
                <a16:creationId xmlns:a16="http://schemas.microsoft.com/office/drawing/2014/main" id="{17B45E2F-9E2C-436C-BF45-DCCC58F454B6}"/>
              </a:ext>
            </a:extLst>
          </p:cNvPr>
          <p:cNvGrpSpPr>
            <a:grpSpLocks/>
          </p:cNvGrpSpPr>
          <p:nvPr/>
        </p:nvGrpSpPr>
        <p:grpSpPr bwMode="auto">
          <a:xfrm>
            <a:off x="2667000" y="3161109"/>
            <a:ext cx="1000125" cy="1151930"/>
            <a:chOff x="0" y="0"/>
            <a:chExt cx="1422400" cy="1638300"/>
          </a:xfrm>
        </p:grpSpPr>
        <p:sp>
          <p:nvSpPr>
            <p:cNvPr id="35895" name="AutoShape 1079">
              <a:extLst>
                <a:ext uri="{FF2B5EF4-FFF2-40B4-BE49-F238E27FC236}">
                  <a16:creationId xmlns:a16="http://schemas.microsoft.com/office/drawing/2014/main" id="{9CF054F7-1157-4B9F-9623-44D3D29D6A09}"/>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151" name="Line 1080">
              <a:extLst>
                <a:ext uri="{FF2B5EF4-FFF2-40B4-BE49-F238E27FC236}">
                  <a16:creationId xmlns:a16="http://schemas.microsoft.com/office/drawing/2014/main" id="{C123CE88-5091-4A3D-B09F-D8567CCFFC2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52" name="Line 1081">
              <a:extLst>
                <a:ext uri="{FF2B5EF4-FFF2-40B4-BE49-F238E27FC236}">
                  <a16:creationId xmlns:a16="http://schemas.microsoft.com/office/drawing/2014/main" id="{4D31E23B-B454-450C-AA35-5AB77189B16B}"/>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53" name="Line 1082">
              <a:extLst>
                <a:ext uri="{FF2B5EF4-FFF2-40B4-BE49-F238E27FC236}">
                  <a16:creationId xmlns:a16="http://schemas.microsoft.com/office/drawing/2014/main" id="{C8E41FAD-6E6C-4006-B5BD-FFD18E010EB1}"/>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54" name="Line 1083">
              <a:extLst>
                <a:ext uri="{FF2B5EF4-FFF2-40B4-BE49-F238E27FC236}">
                  <a16:creationId xmlns:a16="http://schemas.microsoft.com/office/drawing/2014/main" id="{6AF5BB00-3FEE-4E7E-9513-E142D6BEA02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55" name="Line 1084">
              <a:extLst>
                <a:ext uri="{FF2B5EF4-FFF2-40B4-BE49-F238E27FC236}">
                  <a16:creationId xmlns:a16="http://schemas.microsoft.com/office/drawing/2014/main" id="{20027A59-84F5-4A56-A91B-1195968C094C}"/>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56" name="Line 1085">
              <a:extLst>
                <a:ext uri="{FF2B5EF4-FFF2-40B4-BE49-F238E27FC236}">
                  <a16:creationId xmlns:a16="http://schemas.microsoft.com/office/drawing/2014/main" id="{7DC9D330-73AF-43DF-A72B-C90AD5F738EF}"/>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57" name="Line 1086">
              <a:extLst>
                <a:ext uri="{FF2B5EF4-FFF2-40B4-BE49-F238E27FC236}">
                  <a16:creationId xmlns:a16="http://schemas.microsoft.com/office/drawing/2014/main" id="{CA1369E3-6F25-44F1-8C33-A654DFBB5F97}"/>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58" name="Line 1087">
              <a:extLst>
                <a:ext uri="{FF2B5EF4-FFF2-40B4-BE49-F238E27FC236}">
                  <a16:creationId xmlns:a16="http://schemas.microsoft.com/office/drawing/2014/main" id="{E946A277-E4CA-44BB-B472-5AC07ECECF3D}"/>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85" name="Group 1088">
            <a:extLst>
              <a:ext uri="{FF2B5EF4-FFF2-40B4-BE49-F238E27FC236}">
                <a16:creationId xmlns:a16="http://schemas.microsoft.com/office/drawing/2014/main" id="{E44892E1-8564-4A28-B3A6-17112DBBD6AC}"/>
              </a:ext>
            </a:extLst>
          </p:cNvPr>
          <p:cNvGrpSpPr>
            <a:grpSpLocks/>
          </p:cNvGrpSpPr>
          <p:nvPr/>
        </p:nvGrpSpPr>
        <p:grpSpPr bwMode="auto">
          <a:xfrm>
            <a:off x="2756297" y="3250406"/>
            <a:ext cx="1000125" cy="1151930"/>
            <a:chOff x="0" y="0"/>
            <a:chExt cx="1422400" cy="1638300"/>
          </a:xfrm>
        </p:grpSpPr>
        <p:sp>
          <p:nvSpPr>
            <p:cNvPr id="35905" name="AutoShape 1089">
              <a:extLst>
                <a:ext uri="{FF2B5EF4-FFF2-40B4-BE49-F238E27FC236}">
                  <a16:creationId xmlns:a16="http://schemas.microsoft.com/office/drawing/2014/main" id="{9AE38272-13DA-4F71-9C4E-B30721F79F76}"/>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142" name="Line 1090">
              <a:extLst>
                <a:ext uri="{FF2B5EF4-FFF2-40B4-BE49-F238E27FC236}">
                  <a16:creationId xmlns:a16="http://schemas.microsoft.com/office/drawing/2014/main" id="{49072682-9CF9-41FF-97C0-1902635EEDC0}"/>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43" name="Line 1091">
              <a:extLst>
                <a:ext uri="{FF2B5EF4-FFF2-40B4-BE49-F238E27FC236}">
                  <a16:creationId xmlns:a16="http://schemas.microsoft.com/office/drawing/2014/main" id="{E938E969-DD26-4B5F-8C68-5EEE604AE28D}"/>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44" name="Line 1092">
              <a:extLst>
                <a:ext uri="{FF2B5EF4-FFF2-40B4-BE49-F238E27FC236}">
                  <a16:creationId xmlns:a16="http://schemas.microsoft.com/office/drawing/2014/main" id="{903ED9B7-76DF-4E0F-80B3-9C3DAF22DB78}"/>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45" name="Line 1093">
              <a:extLst>
                <a:ext uri="{FF2B5EF4-FFF2-40B4-BE49-F238E27FC236}">
                  <a16:creationId xmlns:a16="http://schemas.microsoft.com/office/drawing/2014/main" id="{749DC2FD-D464-499A-949A-A04E82C7D62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46" name="Line 1094">
              <a:extLst>
                <a:ext uri="{FF2B5EF4-FFF2-40B4-BE49-F238E27FC236}">
                  <a16:creationId xmlns:a16="http://schemas.microsoft.com/office/drawing/2014/main" id="{69EC59F5-2D74-458F-BA1A-559FFBBC2D62}"/>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47" name="Line 1095">
              <a:extLst>
                <a:ext uri="{FF2B5EF4-FFF2-40B4-BE49-F238E27FC236}">
                  <a16:creationId xmlns:a16="http://schemas.microsoft.com/office/drawing/2014/main" id="{0D23BC84-5EEF-40F0-B0DB-6B0A1C98DB30}"/>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48" name="Line 1096">
              <a:extLst>
                <a:ext uri="{FF2B5EF4-FFF2-40B4-BE49-F238E27FC236}">
                  <a16:creationId xmlns:a16="http://schemas.microsoft.com/office/drawing/2014/main" id="{969C8994-C356-4066-ADC8-F9809860B549}"/>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49" name="Line 1097">
              <a:extLst>
                <a:ext uri="{FF2B5EF4-FFF2-40B4-BE49-F238E27FC236}">
                  <a16:creationId xmlns:a16="http://schemas.microsoft.com/office/drawing/2014/main" id="{5DF24A64-F294-4652-A3AF-CBC49CB8F721}"/>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86" name="Group 1098">
            <a:extLst>
              <a:ext uri="{FF2B5EF4-FFF2-40B4-BE49-F238E27FC236}">
                <a16:creationId xmlns:a16="http://schemas.microsoft.com/office/drawing/2014/main" id="{295A6ED3-1596-42FB-BFE4-7BFF6AE0128F}"/>
              </a:ext>
            </a:extLst>
          </p:cNvPr>
          <p:cNvGrpSpPr>
            <a:grpSpLocks/>
          </p:cNvGrpSpPr>
          <p:nvPr/>
        </p:nvGrpSpPr>
        <p:grpSpPr bwMode="auto">
          <a:xfrm>
            <a:off x="2845594" y="3339703"/>
            <a:ext cx="1000125" cy="1151930"/>
            <a:chOff x="0" y="0"/>
            <a:chExt cx="1422400" cy="1638300"/>
          </a:xfrm>
        </p:grpSpPr>
        <p:sp>
          <p:nvSpPr>
            <p:cNvPr id="35915" name="AutoShape 1099">
              <a:extLst>
                <a:ext uri="{FF2B5EF4-FFF2-40B4-BE49-F238E27FC236}">
                  <a16:creationId xmlns:a16="http://schemas.microsoft.com/office/drawing/2014/main" id="{B4F0802A-DD5A-43EA-BAA5-DBAE8D8AB403}"/>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133" name="Line 1100">
              <a:extLst>
                <a:ext uri="{FF2B5EF4-FFF2-40B4-BE49-F238E27FC236}">
                  <a16:creationId xmlns:a16="http://schemas.microsoft.com/office/drawing/2014/main" id="{B5872746-896C-496D-8799-F37F731A36EF}"/>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34" name="Line 1101">
              <a:extLst>
                <a:ext uri="{FF2B5EF4-FFF2-40B4-BE49-F238E27FC236}">
                  <a16:creationId xmlns:a16="http://schemas.microsoft.com/office/drawing/2014/main" id="{BF241ADF-F85C-4841-BA16-F8159D87CDC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35" name="Line 1102">
              <a:extLst>
                <a:ext uri="{FF2B5EF4-FFF2-40B4-BE49-F238E27FC236}">
                  <a16:creationId xmlns:a16="http://schemas.microsoft.com/office/drawing/2014/main" id="{A02FC099-8F7E-4A15-94EB-C0E721992EE2}"/>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36" name="Line 1103">
              <a:extLst>
                <a:ext uri="{FF2B5EF4-FFF2-40B4-BE49-F238E27FC236}">
                  <a16:creationId xmlns:a16="http://schemas.microsoft.com/office/drawing/2014/main" id="{6D4A20F8-C4D1-4A74-968C-6BA1C6B5AB23}"/>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37" name="Line 1104">
              <a:extLst>
                <a:ext uri="{FF2B5EF4-FFF2-40B4-BE49-F238E27FC236}">
                  <a16:creationId xmlns:a16="http://schemas.microsoft.com/office/drawing/2014/main" id="{2B0F2226-2683-4F7B-93FC-223D9C529B8C}"/>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38" name="Line 1105">
              <a:extLst>
                <a:ext uri="{FF2B5EF4-FFF2-40B4-BE49-F238E27FC236}">
                  <a16:creationId xmlns:a16="http://schemas.microsoft.com/office/drawing/2014/main" id="{93959777-C7D8-45E9-BDD1-61E8C85DA6EB}"/>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39" name="Line 1106">
              <a:extLst>
                <a:ext uri="{FF2B5EF4-FFF2-40B4-BE49-F238E27FC236}">
                  <a16:creationId xmlns:a16="http://schemas.microsoft.com/office/drawing/2014/main" id="{E8FB3928-94A8-4464-92C3-2F033CE61B75}"/>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40" name="Line 1107">
              <a:extLst>
                <a:ext uri="{FF2B5EF4-FFF2-40B4-BE49-F238E27FC236}">
                  <a16:creationId xmlns:a16="http://schemas.microsoft.com/office/drawing/2014/main" id="{2C5793F1-4C75-443C-98C0-DFDAC01A0D7E}"/>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87" name="Group 1108">
            <a:extLst>
              <a:ext uri="{FF2B5EF4-FFF2-40B4-BE49-F238E27FC236}">
                <a16:creationId xmlns:a16="http://schemas.microsoft.com/office/drawing/2014/main" id="{F9BEDA17-BEEC-4431-9954-810D9EAB96AA}"/>
              </a:ext>
            </a:extLst>
          </p:cNvPr>
          <p:cNvGrpSpPr>
            <a:grpSpLocks/>
          </p:cNvGrpSpPr>
          <p:nvPr/>
        </p:nvGrpSpPr>
        <p:grpSpPr bwMode="auto">
          <a:xfrm>
            <a:off x="2934891" y="3429000"/>
            <a:ext cx="1000125" cy="1151930"/>
            <a:chOff x="0" y="0"/>
            <a:chExt cx="1422400" cy="1638300"/>
          </a:xfrm>
        </p:grpSpPr>
        <p:sp>
          <p:nvSpPr>
            <p:cNvPr id="35925" name="AutoShape 1109">
              <a:extLst>
                <a:ext uri="{FF2B5EF4-FFF2-40B4-BE49-F238E27FC236}">
                  <a16:creationId xmlns:a16="http://schemas.microsoft.com/office/drawing/2014/main" id="{E7EB050E-67A6-41F1-85F5-74BA8A613256}"/>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124" name="Line 1110">
              <a:extLst>
                <a:ext uri="{FF2B5EF4-FFF2-40B4-BE49-F238E27FC236}">
                  <a16:creationId xmlns:a16="http://schemas.microsoft.com/office/drawing/2014/main" id="{C177A6E6-D0AC-422D-A828-EA8D07F00DA2}"/>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25" name="Line 1111">
              <a:extLst>
                <a:ext uri="{FF2B5EF4-FFF2-40B4-BE49-F238E27FC236}">
                  <a16:creationId xmlns:a16="http://schemas.microsoft.com/office/drawing/2014/main" id="{DE7159D4-BFFD-4457-9AAB-9BF1C97F5DA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26" name="Line 1112">
              <a:extLst>
                <a:ext uri="{FF2B5EF4-FFF2-40B4-BE49-F238E27FC236}">
                  <a16:creationId xmlns:a16="http://schemas.microsoft.com/office/drawing/2014/main" id="{DEB9A674-2F18-42AA-B17C-2DDDAA62A427}"/>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27" name="Line 1113">
              <a:extLst>
                <a:ext uri="{FF2B5EF4-FFF2-40B4-BE49-F238E27FC236}">
                  <a16:creationId xmlns:a16="http://schemas.microsoft.com/office/drawing/2014/main" id="{7ECF7D30-D4F8-4DD2-BED4-B48529BDD804}"/>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28" name="Line 1114">
              <a:extLst>
                <a:ext uri="{FF2B5EF4-FFF2-40B4-BE49-F238E27FC236}">
                  <a16:creationId xmlns:a16="http://schemas.microsoft.com/office/drawing/2014/main" id="{8C64A125-4B03-4210-B173-552F4DC632E4}"/>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29" name="Line 1115">
              <a:extLst>
                <a:ext uri="{FF2B5EF4-FFF2-40B4-BE49-F238E27FC236}">
                  <a16:creationId xmlns:a16="http://schemas.microsoft.com/office/drawing/2014/main" id="{F1CC2875-FACC-4723-B005-8245F1AE287F}"/>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30" name="Line 1116">
              <a:extLst>
                <a:ext uri="{FF2B5EF4-FFF2-40B4-BE49-F238E27FC236}">
                  <a16:creationId xmlns:a16="http://schemas.microsoft.com/office/drawing/2014/main" id="{BBB0FBF4-FD2B-45E0-8D58-23043C0788FB}"/>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31" name="Line 1117">
              <a:extLst>
                <a:ext uri="{FF2B5EF4-FFF2-40B4-BE49-F238E27FC236}">
                  <a16:creationId xmlns:a16="http://schemas.microsoft.com/office/drawing/2014/main" id="{140956A5-2B5C-48A4-ADFE-5C8CBEBBE11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2888" name="Group 1118">
            <a:extLst>
              <a:ext uri="{FF2B5EF4-FFF2-40B4-BE49-F238E27FC236}">
                <a16:creationId xmlns:a16="http://schemas.microsoft.com/office/drawing/2014/main" id="{147E328C-3C5D-4562-B4C0-DF4AFD247E5B}"/>
              </a:ext>
            </a:extLst>
          </p:cNvPr>
          <p:cNvGrpSpPr>
            <a:grpSpLocks/>
          </p:cNvGrpSpPr>
          <p:nvPr/>
        </p:nvGrpSpPr>
        <p:grpSpPr bwMode="auto">
          <a:xfrm>
            <a:off x="3024188" y="3518297"/>
            <a:ext cx="1000125" cy="1151930"/>
            <a:chOff x="0" y="0"/>
            <a:chExt cx="1422400" cy="1638300"/>
          </a:xfrm>
        </p:grpSpPr>
        <p:sp>
          <p:nvSpPr>
            <p:cNvPr id="35935" name="AutoShape 1119">
              <a:extLst>
                <a:ext uri="{FF2B5EF4-FFF2-40B4-BE49-F238E27FC236}">
                  <a16:creationId xmlns:a16="http://schemas.microsoft.com/office/drawing/2014/main" id="{D48CBDDF-A111-41A1-877E-7ACE40AD36A6}"/>
                </a:ext>
              </a:extLst>
            </p:cNvPr>
            <p:cNvSpPr>
              <a:spLocks/>
            </p:cNvSpPr>
            <p:nvPr/>
          </p:nvSpPr>
          <p:spPr bwMode="auto">
            <a:xfrm>
              <a:off x="0" y="0"/>
              <a:ext cx="1422400" cy="1638300"/>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3115" name="Line 1120">
              <a:extLst>
                <a:ext uri="{FF2B5EF4-FFF2-40B4-BE49-F238E27FC236}">
                  <a16:creationId xmlns:a16="http://schemas.microsoft.com/office/drawing/2014/main" id="{598ADDF1-1482-4DD3-BE25-CA19199EE142}"/>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16" name="Line 1121">
              <a:extLst>
                <a:ext uri="{FF2B5EF4-FFF2-40B4-BE49-F238E27FC236}">
                  <a16:creationId xmlns:a16="http://schemas.microsoft.com/office/drawing/2014/main" id="{50331510-C96B-4618-A544-9294221DE657}"/>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17" name="Line 1122">
              <a:extLst>
                <a:ext uri="{FF2B5EF4-FFF2-40B4-BE49-F238E27FC236}">
                  <a16:creationId xmlns:a16="http://schemas.microsoft.com/office/drawing/2014/main" id="{E142558B-233C-4818-A02B-C2DA961CE787}"/>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18" name="Line 1123">
              <a:extLst>
                <a:ext uri="{FF2B5EF4-FFF2-40B4-BE49-F238E27FC236}">
                  <a16:creationId xmlns:a16="http://schemas.microsoft.com/office/drawing/2014/main" id="{E4CA50F1-403A-49D2-866C-D5B310204031}"/>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19" name="Line 1124">
              <a:extLst>
                <a:ext uri="{FF2B5EF4-FFF2-40B4-BE49-F238E27FC236}">
                  <a16:creationId xmlns:a16="http://schemas.microsoft.com/office/drawing/2014/main" id="{E767BE7A-F031-4E14-8645-580A54ED82B2}"/>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20" name="Line 1125">
              <a:extLst>
                <a:ext uri="{FF2B5EF4-FFF2-40B4-BE49-F238E27FC236}">
                  <a16:creationId xmlns:a16="http://schemas.microsoft.com/office/drawing/2014/main" id="{25BB5C59-5636-4B88-87C8-3339F4524828}"/>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21" name="Line 1126">
              <a:extLst>
                <a:ext uri="{FF2B5EF4-FFF2-40B4-BE49-F238E27FC236}">
                  <a16:creationId xmlns:a16="http://schemas.microsoft.com/office/drawing/2014/main" id="{DBF0E8E5-93DA-492B-9D76-521D1562F590}"/>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3122" name="Line 1127">
              <a:extLst>
                <a:ext uri="{FF2B5EF4-FFF2-40B4-BE49-F238E27FC236}">
                  <a16:creationId xmlns:a16="http://schemas.microsoft.com/office/drawing/2014/main" id="{6F141E49-2EA5-4CD2-9BE1-2DBABDAFFEE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2889" name="Rectangle 1128">
            <a:extLst>
              <a:ext uri="{FF2B5EF4-FFF2-40B4-BE49-F238E27FC236}">
                <a16:creationId xmlns:a16="http://schemas.microsoft.com/office/drawing/2014/main" id="{9FCE49F2-686C-400C-9EC7-1EA2813121A9}"/>
              </a:ext>
            </a:extLst>
          </p:cNvPr>
          <p:cNvSpPr>
            <a:spLocks/>
          </p:cNvSpPr>
          <p:nvPr/>
        </p:nvSpPr>
        <p:spPr bwMode="auto">
          <a:xfrm>
            <a:off x="3841584" y="3488569"/>
            <a:ext cx="177935" cy="299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1477">
                <a:latin typeface="Geneva" charset="0"/>
                <a:ea typeface="Geneva" charset="0"/>
                <a:cs typeface="Geneva" charset="0"/>
                <a:sym typeface="Geneva" charset="0"/>
              </a:rPr>
              <a:t>1</a:t>
            </a:r>
          </a:p>
        </p:txBody>
      </p:sp>
      <p:sp>
        <p:nvSpPr>
          <p:cNvPr id="32890" name="Rectangle 1129">
            <a:extLst>
              <a:ext uri="{FF2B5EF4-FFF2-40B4-BE49-F238E27FC236}">
                <a16:creationId xmlns:a16="http://schemas.microsoft.com/office/drawing/2014/main" id="{B3A83007-55AB-4A02-9F05-CF6A3395A25E}"/>
              </a:ext>
            </a:extLst>
          </p:cNvPr>
          <p:cNvSpPr>
            <a:spLocks/>
          </p:cNvSpPr>
          <p:nvPr/>
        </p:nvSpPr>
        <p:spPr bwMode="auto">
          <a:xfrm>
            <a:off x="2877313" y="6134844"/>
            <a:ext cx="1250343" cy="526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295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History</a:t>
            </a:r>
          </a:p>
        </p:txBody>
      </p:sp>
      <p:sp>
        <p:nvSpPr>
          <p:cNvPr id="32891" name="Rectangle 1130">
            <a:extLst>
              <a:ext uri="{FF2B5EF4-FFF2-40B4-BE49-F238E27FC236}">
                <a16:creationId xmlns:a16="http://schemas.microsoft.com/office/drawing/2014/main" id="{CB0A554D-7E9F-4FF4-B91D-D692A91D9C2B}"/>
              </a:ext>
            </a:extLst>
          </p:cNvPr>
          <p:cNvSpPr>
            <a:spLocks/>
          </p:cNvSpPr>
          <p:nvPr/>
        </p:nvSpPr>
        <p:spPr bwMode="auto">
          <a:xfrm>
            <a:off x="4294294" y="6134844"/>
            <a:ext cx="2088713" cy="526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295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Medications</a:t>
            </a:r>
          </a:p>
        </p:txBody>
      </p:sp>
      <p:sp>
        <p:nvSpPr>
          <p:cNvPr id="32892" name="Rectangle 1131">
            <a:extLst>
              <a:ext uri="{FF2B5EF4-FFF2-40B4-BE49-F238E27FC236}">
                <a16:creationId xmlns:a16="http://schemas.microsoft.com/office/drawing/2014/main" id="{DE7B9259-1A9F-4567-A02D-F44A6614D1BB}"/>
              </a:ext>
            </a:extLst>
          </p:cNvPr>
          <p:cNvSpPr>
            <a:spLocks/>
          </p:cNvSpPr>
          <p:nvPr/>
        </p:nvSpPr>
        <p:spPr bwMode="auto">
          <a:xfrm>
            <a:off x="6577077" y="6134844"/>
            <a:ext cx="702116" cy="526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295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Lab</a:t>
            </a:r>
          </a:p>
        </p:txBody>
      </p:sp>
      <p:sp>
        <p:nvSpPr>
          <p:cNvPr id="32893" name="Rectangle 1132">
            <a:extLst>
              <a:ext uri="{FF2B5EF4-FFF2-40B4-BE49-F238E27FC236}">
                <a16:creationId xmlns:a16="http://schemas.microsoft.com/office/drawing/2014/main" id="{D082EB8E-80B3-4A76-AC55-573AD310E958}"/>
              </a:ext>
            </a:extLst>
          </p:cNvPr>
          <p:cNvSpPr>
            <a:spLocks/>
          </p:cNvSpPr>
          <p:nvPr/>
        </p:nvSpPr>
        <p:spPr bwMode="auto">
          <a:xfrm>
            <a:off x="7901257" y="6134844"/>
            <a:ext cx="1144545" cy="526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295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Forms</a:t>
            </a:r>
          </a:p>
        </p:txBody>
      </p:sp>
      <p:graphicFrame>
        <p:nvGraphicFramePr>
          <p:cNvPr id="35949" name="Group 1133">
            <a:extLst>
              <a:ext uri="{FF2B5EF4-FFF2-40B4-BE49-F238E27FC236}">
                <a16:creationId xmlns:a16="http://schemas.microsoft.com/office/drawing/2014/main" id="{AA2C713A-84BD-4EB7-A0D6-A1A4F2D7455F}"/>
              </a:ext>
            </a:extLst>
          </p:cNvPr>
          <p:cNvGraphicFramePr>
            <a:graphicFrameLocks noGrp="1"/>
          </p:cNvGraphicFramePr>
          <p:nvPr/>
        </p:nvGraphicFramePr>
        <p:xfrm>
          <a:off x="9408914" y="2571750"/>
          <a:ext cx="821532" cy="15544698"/>
        </p:xfrm>
        <a:graphic>
          <a:graphicData uri="http://schemas.openxmlformats.org/drawingml/2006/table">
            <a:tbl>
              <a:tblPr/>
              <a:tblGrid>
                <a:gridCol w="410766">
                  <a:extLst>
                    <a:ext uri="{9D8B030D-6E8A-4147-A177-3AD203B41FA5}">
                      <a16:colId xmlns:a16="http://schemas.microsoft.com/office/drawing/2014/main" val="672534287"/>
                    </a:ext>
                  </a:extLst>
                </a:gridCol>
                <a:gridCol w="410766">
                  <a:extLst>
                    <a:ext uri="{9D8B030D-6E8A-4147-A177-3AD203B41FA5}">
                      <a16:colId xmlns:a16="http://schemas.microsoft.com/office/drawing/2014/main" val="3667356413"/>
                    </a:ext>
                  </a:extLst>
                </a:gridCol>
              </a:tblGrid>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599259184"/>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4098094222"/>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533238347"/>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156947196"/>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01253009"/>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149514053"/>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4013495236"/>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409705993"/>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475841566"/>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760042882"/>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224055958"/>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300958493"/>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4241549656"/>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609294940"/>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447170625"/>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676858696"/>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99106175"/>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231907851"/>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972906747"/>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117322177"/>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569874545"/>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887362447"/>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417845662"/>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515684438"/>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116750205"/>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15761041"/>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207878310"/>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220410866"/>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044641894"/>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924855527"/>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925800799"/>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897432930"/>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847444842"/>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846976878"/>
                  </a:ext>
                </a:extLst>
              </a:tr>
            </a:tbl>
          </a:graphicData>
        </a:graphic>
      </p:graphicFrame>
      <p:sp>
        <p:nvSpPr>
          <p:cNvPr id="33001" name="Rectangle 1374">
            <a:extLst>
              <a:ext uri="{FF2B5EF4-FFF2-40B4-BE49-F238E27FC236}">
                <a16:creationId xmlns:a16="http://schemas.microsoft.com/office/drawing/2014/main" id="{72A0FF63-8BC0-43F6-9FB1-C86918916809}"/>
              </a:ext>
            </a:extLst>
          </p:cNvPr>
          <p:cNvSpPr>
            <a:spLocks/>
          </p:cNvSpPr>
          <p:nvPr/>
        </p:nvSpPr>
        <p:spPr bwMode="auto">
          <a:xfrm>
            <a:off x="9312216" y="1786086"/>
            <a:ext cx="997069" cy="526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295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Index</a:t>
            </a:r>
          </a:p>
        </p:txBody>
      </p:sp>
      <p:graphicFrame>
        <p:nvGraphicFramePr>
          <p:cNvPr id="36191" name="Group 1375">
            <a:extLst>
              <a:ext uri="{FF2B5EF4-FFF2-40B4-BE49-F238E27FC236}">
                <a16:creationId xmlns:a16="http://schemas.microsoft.com/office/drawing/2014/main" id="{832AAB8D-79C3-4920-A87F-3CA46FBA82F5}"/>
              </a:ext>
            </a:extLst>
          </p:cNvPr>
          <p:cNvGraphicFramePr>
            <a:graphicFrameLocks noGrp="1"/>
          </p:cNvGraphicFramePr>
          <p:nvPr/>
        </p:nvGraphicFramePr>
        <p:xfrm>
          <a:off x="9408914" y="2571750"/>
          <a:ext cx="821532" cy="15544698"/>
        </p:xfrm>
        <a:graphic>
          <a:graphicData uri="http://schemas.openxmlformats.org/drawingml/2006/table">
            <a:tbl>
              <a:tblPr/>
              <a:tblGrid>
                <a:gridCol w="410766">
                  <a:extLst>
                    <a:ext uri="{9D8B030D-6E8A-4147-A177-3AD203B41FA5}">
                      <a16:colId xmlns:a16="http://schemas.microsoft.com/office/drawing/2014/main" val="3558316191"/>
                    </a:ext>
                  </a:extLst>
                </a:gridCol>
                <a:gridCol w="410766">
                  <a:extLst>
                    <a:ext uri="{9D8B030D-6E8A-4147-A177-3AD203B41FA5}">
                      <a16:colId xmlns:a16="http://schemas.microsoft.com/office/drawing/2014/main" val="322181560"/>
                    </a:ext>
                  </a:extLst>
                </a:gridCol>
              </a:tblGrid>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127677405"/>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59924691"/>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581003373"/>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FFF995"/>
                    </a:solid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FFF995"/>
                    </a:solidFill>
                  </a:tcPr>
                </a:tc>
                <a:extLst>
                  <a:ext uri="{0D108BD9-81ED-4DB2-BD59-A6C34878D82A}">
                    <a16:rowId xmlns:a16="http://schemas.microsoft.com/office/drawing/2014/main" val="4146924723"/>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579970812"/>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410753518"/>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10971963"/>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837370924"/>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FFE4A8"/>
                    </a:solid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FFE4A8"/>
                    </a:solidFill>
                  </a:tcPr>
                </a:tc>
                <a:extLst>
                  <a:ext uri="{0D108BD9-81ED-4DB2-BD59-A6C34878D82A}">
                    <a16:rowId xmlns:a16="http://schemas.microsoft.com/office/drawing/2014/main" val="2812165600"/>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37277436"/>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401293549"/>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291554559"/>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212153013"/>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075547636"/>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FFA57D"/>
                    </a:solid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FFA57D"/>
                    </a:solidFill>
                  </a:tcPr>
                </a:tc>
                <a:extLst>
                  <a:ext uri="{0D108BD9-81ED-4DB2-BD59-A6C34878D82A}">
                    <a16:rowId xmlns:a16="http://schemas.microsoft.com/office/drawing/2014/main" val="3768069509"/>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4175884764"/>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02864975"/>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79298267"/>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160943428"/>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09218164"/>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979072995"/>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CCE8B5"/>
                    </a:solid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CCE8B5"/>
                    </a:solidFill>
                  </a:tcPr>
                </a:tc>
                <a:extLst>
                  <a:ext uri="{0D108BD9-81ED-4DB2-BD59-A6C34878D82A}">
                    <a16:rowId xmlns:a16="http://schemas.microsoft.com/office/drawing/2014/main" val="2766793085"/>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466234982"/>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826557607"/>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152788719"/>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839750864"/>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431972134"/>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FFC677"/>
                    </a:solid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FFC677"/>
                    </a:solidFill>
                  </a:tcPr>
                </a:tc>
                <a:extLst>
                  <a:ext uri="{0D108BD9-81ED-4DB2-BD59-A6C34878D82A}">
                    <a16:rowId xmlns:a16="http://schemas.microsoft.com/office/drawing/2014/main" val="1241815511"/>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208332567"/>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764801761"/>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773951822"/>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515741358"/>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541007087"/>
                  </a:ext>
                </a:extLst>
              </a:tr>
              <a:tr h="457197">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algn="l">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914400" algn="l"/>
                        </a:tabLst>
                      </a:pPr>
                      <a:endParaRPr kumimoji="0" lang="en-US" altLang="en-US" sz="2500" b="0" i="0" u="none" strike="noStrike" cap="none" normalizeH="0" baseline="0">
                        <a:ln>
                          <a:noFill/>
                        </a:ln>
                        <a:solidFill>
                          <a:srgbClr val="000000"/>
                        </a:solidFill>
                        <a:effectLst/>
                        <a:latin typeface="Gill Sans" charset="0"/>
                        <a:ea typeface="Gill Sans" charset="0"/>
                        <a:cs typeface="Gill Sans" charset="0"/>
                        <a:sym typeface="Gill Sans" charset="0"/>
                      </a:endParaRPr>
                    </a:p>
                  </a:txBody>
                  <a:tcPr marL="35719" marR="35719" marT="35717" marB="35717"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3328191385"/>
                  </a:ext>
                </a:extLst>
              </a:tr>
            </a:tbl>
          </a:graphicData>
        </a:graphic>
      </p:graphicFrame>
      <p:sp>
        <p:nvSpPr>
          <p:cNvPr id="33109" name="Rectangle 1616">
            <a:extLst>
              <a:ext uri="{FF2B5EF4-FFF2-40B4-BE49-F238E27FC236}">
                <a16:creationId xmlns:a16="http://schemas.microsoft.com/office/drawing/2014/main" id="{D2902CF4-9DF2-4DB9-B2F4-098A49E7A63B}"/>
              </a:ext>
            </a:extLst>
          </p:cNvPr>
          <p:cNvSpPr>
            <a:spLocks noGrp="1"/>
          </p:cNvSpPr>
          <p:nvPr>
            <p:ph type="title"/>
          </p:nvPr>
        </p:nvSpPr>
        <p:spPr>
          <a:xfrm>
            <a:off x="2416969" y="178594"/>
            <a:ext cx="7429500" cy="1571625"/>
          </a:xfrm>
        </p:spPr>
        <p:txBody>
          <a:bodyPr/>
          <a:lstStyle/>
          <a:p>
            <a:pPr defTabSz="200911"/>
            <a:r>
              <a:rPr lang="en-US" altLang="en-US" sz="4922">
                <a:solidFill>
                  <a:srgbClr val="33ADFE"/>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Each document type</a:t>
            </a:r>
            <a:br>
              <a:rPr lang="en-US" altLang="en-US" sz="4922">
                <a:solidFill>
                  <a:srgbClr val="33ADFE"/>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br>
            <a:r>
              <a:rPr lang="en-US" altLang="en-US" sz="4922">
                <a:solidFill>
                  <a:srgbClr val="33ADFE"/>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in it’s own drawer</a:t>
            </a:r>
          </a:p>
        </p:txBody>
      </p:sp>
      <p:sp>
        <p:nvSpPr>
          <p:cNvPr id="33110" name="Rectangle 1617">
            <a:extLst>
              <a:ext uri="{FF2B5EF4-FFF2-40B4-BE49-F238E27FC236}">
                <a16:creationId xmlns:a16="http://schemas.microsoft.com/office/drawing/2014/main" id="{BD9055B1-08E5-4292-B365-4FC472EC4CFF}"/>
              </a:ext>
            </a:extLst>
          </p:cNvPr>
          <p:cNvSpPr>
            <a:spLocks/>
          </p:cNvSpPr>
          <p:nvPr/>
        </p:nvSpPr>
        <p:spPr bwMode="auto">
          <a:xfrm>
            <a:off x="1969726" y="1786086"/>
            <a:ext cx="956993" cy="526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295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MRIs</a:t>
            </a:r>
          </a:p>
        </p:txBody>
      </p:sp>
      <p:sp>
        <p:nvSpPr>
          <p:cNvPr id="33111" name="Rectangle 1618">
            <a:extLst>
              <a:ext uri="{FF2B5EF4-FFF2-40B4-BE49-F238E27FC236}">
                <a16:creationId xmlns:a16="http://schemas.microsoft.com/office/drawing/2014/main" id="{6B77C64D-DD8F-4B71-AE5C-0217DB7B90BD}"/>
              </a:ext>
            </a:extLst>
          </p:cNvPr>
          <p:cNvSpPr>
            <a:spLocks/>
          </p:cNvSpPr>
          <p:nvPr/>
        </p:nvSpPr>
        <p:spPr bwMode="auto">
          <a:xfrm>
            <a:off x="3463702" y="1786086"/>
            <a:ext cx="1166987" cy="526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295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X-rays</a:t>
            </a:r>
          </a:p>
        </p:txBody>
      </p:sp>
      <p:sp>
        <p:nvSpPr>
          <p:cNvPr id="33112" name="Rectangle 1619">
            <a:extLst>
              <a:ext uri="{FF2B5EF4-FFF2-40B4-BE49-F238E27FC236}">
                <a16:creationId xmlns:a16="http://schemas.microsoft.com/office/drawing/2014/main" id="{BBB34D06-A1C4-451C-911A-404059E2E443}"/>
              </a:ext>
            </a:extLst>
          </p:cNvPr>
          <p:cNvSpPr>
            <a:spLocks/>
          </p:cNvSpPr>
          <p:nvPr/>
        </p:nvSpPr>
        <p:spPr bwMode="auto">
          <a:xfrm>
            <a:off x="5395010" y="1786086"/>
            <a:ext cx="702116" cy="526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295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Lab</a:t>
            </a:r>
          </a:p>
        </p:txBody>
      </p:sp>
      <p:sp>
        <p:nvSpPr>
          <p:cNvPr id="33113" name="Rectangle 1620">
            <a:extLst>
              <a:ext uri="{FF2B5EF4-FFF2-40B4-BE49-F238E27FC236}">
                <a16:creationId xmlns:a16="http://schemas.microsoft.com/office/drawing/2014/main" id="{A8726572-A1BF-4423-A3EE-8F442AB9A011}"/>
              </a:ext>
            </a:extLst>
          </p:cNvPr>
          <p:cNvSpPr>
            <a:spLocks/>
          </p:cNvSpPr>
          <p:nvPr/>
        </p:nvSpPr>
        <p:spPr bwMode="auto">
          <a:xfrm>
            <a:off x="6615116" y="1786086"/>
            <a:ext cx="1458734" cy="526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295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Invoices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DD481720-B15F-4365-89FD-C8087A607694}"/>
              </a:ext>
            </a:extLst>
          </p:cNvPr>
          <p:cNvSpPr>
            <a:spLocks noGrp="1" noChangeArrowheads="1"/>
          </p:cNvSpPr>
          <p:nvPr>
            <p:ph type="ctrTitle"/>
          </p:nvPr>
        </p:nvSpPr>
        <p:spPr>
          <a:xfrm>
            <a:off x="2416969" y="1223367"/>
            <a:ext cx="7358063" cy="4080867"/>
          </a:xfrm>
        </p:spPr>
        <p:txBody>
          <a:bodyPr anchor="ctr">
            <a:normAutofit fontScale="90000"/>
          </a:bodyPr>
          <a:lstStyle/>
          <a:p>
            <a:pPr defTabSz="164078">
              <a:lnSpc>
                <a:spcPct val="80000"/>
              </a:lnSpc>
              <a:defRPr/>
            </a:pPr>
            <a:r>
              <a:rPr lang="en-US" altLang="en-US" sz="8086" dirty="0">
                <a:solidFill>
                  <a:srgbClr val="D3E4F8"/>
                </a:solidFill>
                <a:effectLst>
                  <a:outerShdw blurRad="38100" dist="38100" dir="2700000" algn="tl">
                    <a:srgbClr val="000000"/>
                  </a:outerShdw>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Introduction to </a:t>
            </a:r>
            <a:r>
              <a:rPr lang="en-US" altLang="en-US" sz="13148" dirty="0">
                <a:solidFill>
                  <a:srgbClr val="D3E4F8"/>
                </a:solidFill>
                <a:effectLst>
                  <a:outerShdw blurRad="38100" dist="38100" dir="2700000" algn="tl">
                    <a:srgbClr val="000000"/>
                  </a:outerShdw>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MongoDB</a:t>
            </a:r>
            <a:endParaRPr lang="en-US" altLang="en-US" sz="8086" dirty="0">
              <a:solidFill>
                <a:srgbClr val="D3E4F8"/>
              </a:solidFill>
              <a:effectLst>
                <a:outerShdw blurRad="38100" dist="38100" dir="2700000" algn="tl">
                  <a:srgbClr val="000000"/>
                </a:outerShdw>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DDD23D6C-332B-4D2D-8EDA-3F18C6C264FE}"/>
              </a:ext>
            </a:extLst>
          </p:cNvPr>
          <p:cNvSpPr>
            <a:spLocks noGrp="1"/>
          </p:cNvSpPr>
          <p:nvPr>
            <p:ph type="title"/>
          </p:nvPr>
        </p:nvSpPr>
        <p:spPr>
          <a:xfrm>
            <a:off x="1791891" y="178594"/>
            <a:ext cx="8608219" cy="1714500"/>
          </a:xfrm>
        </p:spPr>
        <p:txBody>
          <a:bodyPr/>
          <a:lstStyle/>
          <a:p>
            <a:pPr eaLnBrk="1"/>
            <a:r>
              <a:rPr lang="en-US" altLang="en-US">
                <a:solidFill>
                  <a:srgbClr val="33ADFE"/>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Group related records</a:t>
            </a:r>
          </a:p>
        </p:txBody>
      </p:sp>
      <p:grpSp>
        <p:nvGrpSpPr>
          <p:cNvPr id="34819" name="Group 2">
            <a:extLst>
              <a:ext uri="{FF2B5EF4-FFF2-40B4-BE49-F238E27FC236}">
                <a16:creationId xmlns:a16="http://schemas.microsoft.com/office/drawing/2014/main" id="{8CCA34A6-4A96-4366-A692-FDD45C148419}"/>
              </a:ext>
            </a:extLst>
          </p:cNvPr>
          <p:cNvGrpSpPr>
            <a:grpSpLocks/>
          </p:cNvGrpSpPr>
          <p:nvPr/>
        </p:nvGrpSpPr>
        <p:grpSpPr bwMode="auto">
          <a:xfrm>
            <a:off x="3384724" y="2471291"/>
            <a:ext cx="1529209" cy="1472282"/>
            <a:chOff x="-1" y="0"/>
            <a:chExt cx="2175402" cy="2093116"/>
          </a:xfrm>
        </p:grpSpPr>
        <p:sp>
          <p:nvSpPr>
            <p:cNvPr id="36867" name="AutoShape 3">
              <a:extLst>
                <a:ext uri="{FF2B5EF4-FFF2-40B4-BE49-F238E27FC236}">
                  <a16:creationId xmlns:a16="http://schemas.microsoft.com/office/drawing/2014/main" id="{BFA57445-1132-48B7-9F2D-DCC8908C529C}"/>
                </a:ext>
              </a:extLst>
            </p:cNvPr>
            <p:cNvSpPr>
              <a:spLocks/>
            </p:cNvSpPr>
            <p:nvPr/>
          </p:nvSpPr>
          <p:spPr bwMode="auto">
            <a:xfrm rot="5400000">
              <a:off x="385609" y="-26748"/>
              <a:ext cx="1763043" cy="1816540"/>
            </a:xfrm>
            <a:custGeom>
              <a:avLst/>
              <a:gdLst>
                <a:gd name="T0" fmla="+- 0 10937 275"/>
                <a:gd name="T1" fmla="*/ T0 w 21325"/>
                <a:gd name="T2" fmla="*/ 10799 h 21598"/>
                <a:gd name="T3" fmla="+- 0 10937 275"/>
                <a:gd name="T4" fmla="*/ T3 w 21325"/>
                <a:gd name="T5" fmla="*/ 10799 h 21598"/>
                <a:gd name="T6" fmla="+- 0 10937 275"/>
                <a:gd name="T7" fmla="*/ T6 w 21325"/>
                <a:gd name="T8" fmla="*/ 10799 h 21598"/>
                <a:gd name="T9" fmla="+- 0 10937 275"/>
                <a:gd name="T10" fmla="*/ T9 w 21325"/>
                <a:gd name="T11" fmla="*/ 10799 h 21598"/>
              </a:gdLst>
              <a:ahLst/>
              <a:cxnLst>
                <a:cxn ang="0">
                  <a:pos x="T1" y="T2"/>
                </a:cxn>
                <a:cxn ang="0">
                  <a:pos x="T4" y="T5"/>
                </a:cxn>
                <a:cxn ang="0">
                  <a:pos x="T7" y="T8"/>
                </a:cxn>
                <a:cxn ang="0">
                  <a:pos x="T10" y="T11"/>
                </a:cxn>
              </a:cxnLst>
              <a:rect l="0" t="0" r="r" b="b"/>
              <a:pathLst>
                <a:path w="21325" h="21598">
                  <a:moveTo>
                    <a:pt x="20" y="18109"/>
                  </a:moveTo>
                  <a:cubicBezTo>
                    <a:pt x="20" y="16586"/>
                    <a:pt x="-24" y="16572"/>
                    <a:pt x="20" y="14991"/>
                  </a:cubicBezTo>
                  <a:cubicBezTo>
                    <a:pt x="44" y="14118"/>
                    <a:pt x="-275" y="13726"/>
                    <a:pt x="1523" y="13804"/>
                  </a:cubicBezTo>
                  <a:cubicBezTo>
                    <a:pt x="1523" y="12589"/>
                    <a:pt x="1506" y="7863"/>
                    <a:pt x="1506" y="2266"/>
                  </a:cubicBezTo>
                  <a:cubicBezTo>
                    <a:pt x="1506" y="1014"/>
                    <a:pt x="2538" y="0"/>
                    <a:pt x="3811" y="0"/>
                  </a:cubicBezTo>
                  <a:lnTo>
                    <a:pt x="19021" y="0"/>
                  </a:lnTo>
                  <a:cubicBezTo>
                    <a:pt x="20293" y="0"/>
                    <a:pt x="21325" y="1014"/>
                    <a:pt x="21325" y="2266"/>
                  </a:cubicBezTo>
                  <a:lnTo>
                    <a:pt x="21325" y="19333"/>
                  </a:lnTo>
                  <a:cubicBezTo>
                    <a:pt x="21325" y="20584"/>
                    <a:pt x="20293" y="21598"/>
                    <a:pt x="19021" y="21598"/>
                  </a:cubicBezTo>
                  <a:lnTo>
                    <a:pt x="3811" y="21598"/>
                  </a:lnTo>
                  <a:cubicBezTo>
                    <a:pt x="2538" y="21598"/>
                    <a:pt x="1599" y="21600"/>
                    <a:pt x="1559" y="19302"/>
                  </a:cubicBezTo>
                  <a:cubicBezTo>
                    <a:pt x="475" y="19274"/>
                    <a:pt x="8" y="19445"/>
                    <a:pt x="20" y="18109"/>
                  </a:cubicBezTo>
                  <a:close/>
                </a:path>
              </a:pathLst>
            </a:custGeom>
            <a:solidFill>
              <a:srgbClr val="74A7FE"/>
            </a:solidFill>
            <a:ln w="25400" cap="flat" cmpd="sng">
              <a:solidFill>
                <a:srgbClr val="002E7A"/>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83">
                <a:solidFill>
                  <a:srgbClr val="FFFFFF"/>
                </a:solidFill>
                <a:effectLst>
                  <a:outerShdw blurRad="38100" dist="38100" dir="2700000" algn="tl">
                    <a:srgbClr val="000000"/>
                  </a:outerShdw>
                </a:effectLst>
              </a:endParaRPr>
            </a:p>
          </p:txBody>
        </p:sp>
        <p:grpSp>
          <p:nvGrpSpPr>
            <p:cNvPr id="35242" name="Group 4">
              <a:extLst>
                <a:ext uri="{FF2B5EF4-FFF2-40B4-BE49-F238E27FC236}">
                  <a16:creationId xmlns:a16="http://schemas.microsoft.com/office/drawing/2014/main" id="{857E30B8-46CB-4F52-983B-095361A1B7FC}"/>
                </a:ext>
              </a:extLst>
            </p:cNvPr>
            <p:cNvGrpSpPr>
              <a:grpSpLocks/>
            </p:cNvGrpSpPr>
            <p:nvPr/>
          </p:nvGrpSpPr>
          <p:grpSpPr bwMode="auto">
            <a:xfrm rot="5400000">
              <a:off x="541145" y="92866"/>
              <a:ext cx="1422401" cy="1638301"/>
              <a:chOff x="0" y="0"/>
              <a:chExt cx="1422400" cy="1638300"/>
            </a:xfrm>
          </p:grpSpPr>
          <p:sp>
            <p:nvSpPr>
              <p:cNvPr id="36869" name="AutoShape 5">
                <a:extLst>
                  <a:ext uri="{FF2B5EF4-FFF2-40B4-BE49-F238E27FC236}">
                    <a16:creationId xmlns:a16="http://schemas.microsoft.com/office/drawing/2014/main" id="{6152C565-B225-4DDF-891C-46F2AFF773FD}"/>
                  </a:ext>
                </a:extLst>
              </p:cNvPr>
              <p:cNvSpPr>
                <a:spLocks/>
              </p:cNvSpPr>
              <p:nvPr/>
            </p:nvSpPr>
            <p:spPr bwMode="auto">
              <a:xfrm>
                <a:off x="721" y="-692"/>
                <a:ext cx="1421858"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316" name="Line 6">
                <a:extLst>
                  <a:ext uri="{FF2B5EF4-FFF2-40B4-BE49-F238E27FC236}">
                    <a16:creationId xmlns:a16="http://schemas.microsoft.com/office/drawing/2014/main" id="{890E7618-A1D8-482E-B964-3B653CAB0BCB}"/>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17" name="Line 7">
                <a:extLst>
                  <a:ext uri="{FF2B5EF4-FFF2-40B4-BE49-F238E27FC236}">
                    <a16:creationId xmlns:a16="http://schemas.microsoft.com/office/drawing/2014/main" id="{32527A1A-6BE2-42DA-9027-0F079E891964}"/>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18" name="Line 8">
                <a:extLst>
                  <a:ext uri="{FF2B5EF4-FFF2-40B4-BE49-F238E27FC236}">
                    <a16:creationId xmlns:a16="http://schemas.microsoft.com/office/drawing/2014/main" id="{4769FE40-D465-44DC-9995-1D6D74BA3BE5}"/>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19" name="Line 9">
                <a:extLst>
                  <a:ext uri="{FF2B5EF4-FFF2-40B4-BE49-F238E27FC236}">
                    <a16:creationId xmlns:a16="http://schemas.microsoft.com/office/drawing/2014/main" id="{DD821243-DE43-4507-A851-DB33187245EA}"/>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20" name="Line 10">
                <a:extLst>
                  <a:ext uri="{FF2B5EF4-FFF2-40B4-BE49-F238E27FC236}">
                    <a16:creationId xmlns:a16="http://schemas.microsoft.com/office/drawing/2014/main" id="{48765C3A-6A07-4E8B-8AB2-6A27082A99A7}"/>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21" name="Line 11">
                <a:extLst>
                  <a:ext uri="{FF2B5EF4-FFF2-40B4-BE49-F238E27FC236}">
                    <a16:creationId xmlns:a16="http://schemas.microsoft.com/office/drawing/2014/main" id="{A0DC196F-3E1F-474E-AEFA-EDA52B97E4E1}"/>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22" name="Line 12">
                <a:extLst>
                  <a:ext uri="{FF2B5EF4-FFF2-40B4-BE49-F238E27FC236}">
                    <a16:creationId xmlns:a16="http://schemas.microsoft.com/office/drawing/2014/main" id="{592FA347-E8B0-46C7-B040-277DE87F137A}"/>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23" name="Line 13">
                <a:extLst>
                  <a:ext uri="{FF2B5EF4-FFF2-40B4-BE49-F238E27FC236}">
                    <a16:creationId xmlns:a16="http://schemas.microsoft.com/office/drawing/2014/main" id="{19DCA731-C6D1-4536-8A78-E7A3C451BB2D}"/>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243" name="Group 14">
              <a:extLst>
                <a:ext uri="{FF2B5EF4-FFF2-40B4-BE49-F238E27FC236}">
                  <a16:creationId xmlns:a16="http://schemas.microsoft.com/office/drawing/2014/main" id="{C02009B3-F0D7-40B6-969E-A934B3F4DBFB}"/>
                </a:ext>
              </a:extLst>
            </p:cNvPr>
            <p:cNvGrpSpPr>
              <a:grpSpLocks/>
            </p:cNvGrpSpPr>
            <p:nvPr/>
          </p:nvGrpSpPr>
          <p:grpSpPr bwMode="auto">
            <a:xfrm rot="5400000">
              <a:off x="490345" y="143666"/>
              <a:ext cx="1422401" cy="1638301"/>
              <a:chOff x="0" y="0"/>
              <a:chExt cx="1422400" cy="1638300"/>
            </a:xfrm>
          </p:grpSpPr>
          <p:sp>
            <p:nvSpPr>
              <p:cNvPr id="36879" name="AutoShape 15">
                <a:extLst>
                  <a:ext uri="{FF2B5EF4-FFF2-40B4-BE49-F238E27FC236}">
                    <a16:creationId xmlns:a16="http://schemas.microsoft.com/office/drawing/2014/main" id="{F15CFF6E-2917-40D9-95D3-933FF8398DE0}"/>
                  </a:ext>
                </a:extLst>
              </p:cNvPr>
              <p:cNvSpPr>
                <a:spLocks/>
              </p:cNvSpPr>
              <p:nvPr/>
            </p:nvSpPr>
            <p:spPr bwMode="auto">
              <a:xfrm>
                <a:off x="701" y="-680"/>
                <a:ext cx="1421858"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307" name="Line 16">
                <a:extLst>
                  <a:ext uri="{FF2B5EF4-FFF2-40B4-BE49-F238E27FC236}">
                    <a16:creationId xmlns:a16="http://schemas.microsoft.com/office/drawing/2014/main" id="{1E5F9540-204F-48C3-8156-0B572B652578}"/>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08" name="Line 17">
                <a:extLst>
                  <a:ext uri="{FF2B5EF4-FFF2-40B4-BE49-F238E27FC236}">
                    <a16:creationId xmlns:a16="http://schemas.microsoft.com/office/drawing/2014/main" id="{FE81BFE6-7311-453D-BAF6-729D4BAB4CFF}"/>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09" name="Line 18">
                <a:extLst>
                  <a:ext uri="{FF2B5EF4-FFF2-40B4-BE49-F238E27FC236}">
                    <a16:creationId xmlns:a16="http://schemas.microsoft.com/office/drawing/2014/main" id="{936EBE54-9AE2-493C-BDFB-C5D7AD701768}"/>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10" name="Line 19">
                <a:extLst>
                  <a:ext uri="{FF2B5EF4-FFF2-40B4-BE49-F238E27FC236}">
                    <a16:creationId xmlns:a16="http://schemas.microsoft.com/office/drawing/2014/main" id="{A19DDEF1-1D3B-49B0-89A7-6E1247F7F604}"/>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11" name="Line 20">
                <a:extLst>
                  <a:ext uri="{FF2B5EF4-FFF2-40B4-BE49-F238E27FC236}">
                    <a16:creationId xmlns:a16="http://schemas.microsoft.com/office/drawing/2014/main" id="{FC277C21-192E-44EA-A0ED-336AE0502647}"/>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12" name="Line 21">
                <a:extLst>
                  <a:ext uri="{FF2B5EF4-FFF2-40B4-BE49-F238E27FC236}">
                    <a16:creationId xmlns:a16="http://schemas.microsoft.com/office/drawing/2014/main" id="{B9C65099-C2F5-4B91-9F10-BCA3537D50BE}"/>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13" name="Line 22">
                <a:extLst>
                  <a:ext uri="{FF2B5EF4-FFF2-40B4-BE49-F238E27FC236}">
                    <a16:creationId xmlns:a16="http://schemas.microsoft.com/office/drawing/2014/main" id="{C6D7A3AA-AE47-41F9-923A-E762029587E2}"/>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14" name="Line 23">
                <a:extLst>
                  <a:ext uri="{FF2B5EF4-FFF2-40B4-BE49-F238E27FC236}">
                    <a16:creationId xmlns:a16="http://schemas.microsoft.com/office/drawing/2014/main" id="{DF63CD7C-7338-49A9-A2FF-B1AACB951D6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244" name="Group 24">
              <a:extLst>
                <a:ext uri="{FF2B5EF4-FFF2-40B4-BE49-F238E27FC236}">
                  <a16:creationId xmlns:a16="http://schemas.microsoft.com/office/drawing/2014/main" id="{C1DE89EE-7C46-4E35-B462-971615960C5D}"/>
                </a:ext>
              </a:extLst>
            </p:cNvPr>
            <p:cNvGrpSpPr>
              <a:grpSpLocks/>
            </p:cNvGrpSpPr>
            <p:nvPr/>
          </p:nvGrpSpPr>
          <p:grpSpPr bwMode="auto">
            <a:xfrm rot="5400000">
              <a:off x="439545" y="194466"/>
              <a:ext cx="1422401" cy="1638301"/>
              <a:chOff x="0" y="0"/>
              <a:chExt cx="1422400" cy="1638300"/>
            </a:xfrm>
          </p:grpSpPr>
          <p:sp>
            <p:nvSpPr>
              <p:cNvPr id="36889" name="AutoShape 25">
                <a:extLst>
                  <a:ext uri="{FF2B5EF4-FFF2-40B4-BE49-F238E27FC236}">
                    <a16:creationId xmlns:a16="http://schemas.microsoft.com/office/drawing/2014/main" id="{72CBF498-9946-42B9-A04F-E62BEB90428B}"/>
                  </a:ext>
                </a:extLst>
              </p:cNvPr>
              <p:cNvSpPr>
                <a:spLocks/>
              </p:cNvSpPr>
              <p:nvPr/>
            </p:nvSpPr>
            <p:spPr bwMode="auto">
              <a:xfrm>
                <a:off x="682" y="-667"/>
                <a:ext cx="1421858"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298" name="Line 26">
                <a:extLst>
                  <a:ext uri="{FF2B5EF4-FFF2-40B4-BE49-F238E27FC236}">
                    <a16:creationId xmlns:a16="http://schemas.microsoft.com/office/drawing/2014/main" id="{75E93F3A-20EE-4667-BFF9-BC8659F029C0}"/>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99" name="Line 27">
                <a:extLst>
                  <a:ext uri="{FF2B5EF4-FFF2-40B4-BE49-F238E27FC236}">
                    <a16:creationId xmlns:a16="http://schemas.microsoft.com/office/drawing/2014/main" id="{A7B93040-B658-4BA4-99C3-7FA24F637649}"/>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00" name="Line 28">
                <a:extLst>
                  <a:ext uri="{FF2B5EF4-FFF2-40B4-BE49-F238E27FC236}">
                    <a16:creationId xmlns:a16="http://schemas.microsoft.com/office/drawing/2014/main" id="{3A9E4DCD-BB78-4A9B-9D5A-118F31B057E7}"/>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01" name="Line 29">
                <a:extLst>
                  <a:ext uri="{FF2B5EF4-FFF2-40B4-BE49-F238E27FC236}">
                    <a16:creationId xmlns:a16="http://schemas.microsoft.com/office/drawing/2014/main" id="{D156A7D8-662B-48B0-B2E9-3A1838CD2801}"/>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02" name="Line 30">
                <a:extLst>
                  <a:ext uri="{FF2B5EF4-FFF2-40B4-BE49-F238E27FC236}">
                    <a16:creationId xmlns:a16="http://schemas.microsoft.com/office/drawing/2014/main" id="{09DF8699-0006-41B9-859B-D41BEFF28827}"/>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03" name="Line 31">
                <a:extLst>
                  <a:ext uri="{FF2B5EF4-FFF2-40B4-BE49-F238E27FC236}">
                    <a16:creationId xmlns:a16="http://schemas.microsoft.com/office/drawing/2014/main" id="{322072A1-3804-48A0-9781-5ACB3AF61DC1}"/>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04" name="Line 32">
                <a:extLst>
                  <a:ext uri="{FF2B5EF4-FFF2-40B4-BE49-F238E27FC236}">
                    <a16:creationId xmlns:a16="http://schemas.microsoft.com/office/drawing/2014/main" id="{1DD0E26F-40BF-4CE3-B7FB-CEB31B16BA42}"/>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305" name="Line 33">
                <a:extLst>
                  <a:ext uri="{FF2B5EF4-FFF2-40B4-BE49-F238E27FC236}">
                    <a16:creationId xmlns:a16="http://schemas.microsoft.com/office/drawing/2014/main" id="{85120C38-0F7B-49FE-86BC-D1594113E565}"/>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245" name="Group 34">
              <a:extLst>
                <a:ext uri="{FF2B5EF4-FFF2-40B4-BE49-F238E27FC236}">
                  <a16:creationId xmlns:a16="http://schemas.microsoft.com/office/drawing/2014/main" id="{4DE9ADBF-0007-4706-9DD5-BFAC9132E3FE}"/>
                </a:ext>
              </a:extLst>
            </p:cNvPr>
            <p:cNvGrpSpPr>
              <a:grpSpLocks/>
            </p:cNvGrpSpPr>
            <p:nvPr/>
          </p:nvGrpSpPr>
          <p:grpSpPr bwMode="auto">
            <a:xfrm rot="5400000">
              <a:off x="376045" y="245266"/>
              <a:ext cx="1422401" cy="1638301"/>
              <a:chOff x="0" y="0"/>
              <a:chExt cx="1422400" cy="1638300"/>
            </a:xfrm>
          </p:grpSpPr>
          <p:sp>
            <p:nvSpPr>
              <p:cNvPr id="36899" name="AutoShape 35">
                <a:extLst>
                  <a:ext uri="{FF2B5EF4-FFF2-40B4-BE49-F238E27FC236}">
                    <a16:creationId xmlns:a16="http://schemas.microsoft.com/office/drawing/2014/main" id="{0E596FA0-BCC8-4B40-882B-F32C7B500C55}"/>
                  </a:ext>
                </a:extLst>
              </p:cNvPr>
              <p:cNvSpPr>
                <a:spLocks/>
              </p:cNvSpPr>
              <p:nvPr/>
            </p:nvSpPr>
            <p:spPr bwMode="auto">
              <a:xfrm>
                <a:off x="663" y="-652"/>
                <a:ext cx="1421858"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289" name="Line 36">
                <a:extLst>
                  <a:ext uri="{FF2B5EF4-FFF2-40B4-BE49-F238E27FC236}">
                    <a16:creationId xmlns:a16="http://schemas.microsoft.com/office/drawing/2014/main" id="{FF396450-93F1-464A-8E22-5D5D23A75483}"/>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90" name="Line 37">
                <a:extLst>
                  <a:ext uri="{FF2B5EF4-FFF2-40B4-BE49-F238E27FC236}">
                    <a16:creationId xmlns:a16="http://schemas.microsoft.com/office/drawing/2014/main" id="{71A5E5C8-93EF-4899-91D4-18ECE4B0597D}"/>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91" name="Line 38">
                <a:extLst>
                  <a:ext uri="{FF2B5EF4-FFF2-40B4-BE49-F238E27FC236}">
                    <a16:creationId xmlns:a16="http://schemas.microsoft.com/office/drawing/2014/main" id="{08766EA2-EFB1-47A8-AB27-EEE811C52DEF}"/>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92" name="Line 39">
                <a:extLst>
                  <a:ext uri="{FF2B5EF4-FFF2-40B4-BE49-F238E27FC236}">
                    <a16:creationId xmlns:a16="http://schemas.microsoft.com/office/drawing/2014/main" id="{4A543BBD-CFF9-4074-996D-16EDFF611798}"/>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93" name="Line 40">
                <a:extLst>
                  <a:ext uri="{FF2B5EF4-FFF2-40B4-BE49-F238E27FC236}">
                    <a16:creationId xmlns:a16="http://schemas.microsoft.com/office/drawing/2014/main" id="{BA75C203-808D-4FE0-8366-551EA7F08F69}"/>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94" name="Line 41">
                <a:extLst>
                  <a:ext uri="{FF2B5EF4-FFF2-40B4-BE49-F238E27FC236}">
                    <a16:creationId xmlns:a16="http://schemas.microsoft.com/office/drawing/2014/main" id="{A6107C7A-1F7D-418A-8CC6-AA47EA0B7CFA}"/>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95" name="Line 42">
                <a:extLst>
                  <a:ext uri="{FF2B5EF4-FFF2-40B4-BE49-F238E27FC236}">
                    <a16:creationId xmlns:a16="http://schemas.microsoft.com/office/drawing/2014/main" id="{00F66AD0-3E40-42C3-B73E-A01C0AB466F8}"/>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96" name="Line 43">
                <a:extLst>
                  <a:ext uri="{FF2B5EF4-FFF2-40B4-BE49-F238E27FC236}">
                    <a16:creationId xmlns:a16="http://schemas.microsoft.com/office/drawing/2014/main" id="{463CED0A-7A12-4982-AE8D-CAB8C09F21ED}"/>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246" name="Group 44">
              <a:extLst>
                <a:ext uri="{FF2B5EF4-FFF2-40B4-BE49-F238E27FC236}">
                  <a16:creationId xmlns:a16="http://schemas.microsoft.com/office/drawing/2014/main" id="{D8F08B38-64BA-4230-ACFE-84781E63CC3F}"/>
                </a:ext>
              </a:extLst>
            </p:cNvPr>
            <p:cNvGrpSpPr>
              <a:grpSpLocks/>
            </p:cNvGrpSpPr>
            <p:nvPr/>
          </p:nvGrpSpPr>
          <p:grpSpPr bwMode="auto">
            <a:xfrm rot="5400000">
              <a:off x="381798" y="249416"/>
              <a:ext cx="1422401" cy="1638301"/>
              <a:chOff x="0" y="0"/>
              <a:chExt cx="1422400" cy="1638300"/>
            </a:xfrm>
          </p:grpSpPr>
          <p:sp>
            <p:nvSpPr>
              <p:cNvPr id="36909" name="AutoShape 45">
                <a:extLst>
                  <a:ext uri="{FF2B5EF4-FFF2-40B4-BE49-F238E27FC236}">
                    <a16:creationId xmlns:a16="http://schemas.microsoft.com/office/drawing/2014/main" id="{10847085-5CE0-4A36-BA44-81976EABCDE5}"/>
                  </a:ext>
                </a:extLst>
              </p:cNvPr>
              <p:cNvSpPr>
                <a:spLocks/>
              </p:cNvSpPr>
              <p:nvPr/>
            </p:nvSpPr>
            <p:spPr bwMode="auto">
              <a:xfrm>
                <a:off x="-313" y="338"/>
                <a:ext cx="1423445"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280" name="Line 46">
                <a:extLst>
                  <a:ext uri="{FF2B5EF4-FFF2-40B4-BE49-F238E27FC236}">
                    <a16:creationId xmlns:a16="http://schemas.microsoft.com/office/drawing/2014/main" id="{1DE49B37-0621-450B-85C2-AE93ABF283A4}"/>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81" name="Line 47">
                <a:extLst>
                  <a:ext uri="{FF2B5EF4-FFF2-40B4-BE49-F238E27FC236}">
                    <a16:creationId xmlns:a16="http://schemas.microsoft.com/office/drawing/2014/main" id="{B55E9C17-4736-4462-878A-3FE9BD33E33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82" name="Line 48">
                <a:extLst>
                  <a:ext uri="{FF2B5EF4-FFF2-40B4-BE49-F238E27FC236}">
                    <a16:creationId xmlns:a16="http://schemas.microsoft.com/office/drawing/2014/main" id="{3CEB0BC5-CD03-44D2-8E66-EF85E91CBD28}"/>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83" name="Line 49">
                <a:extLst>
                  <a:ext uri="{FF2B5EF4-FFF2-40B4-BE49-F238E27FC236}">
                    <a16:creationId xmlns:a16="http://schemas.microsoft.com/office/drawing/2014/main" id="{8F2B9869-6E45-4460-A293-3A7383DED50A}"/>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84" name="Line 50">
                <a:extLst>
                  <a:ext uri="{FF2B5EF4-FFF2-40B4-BE49-F238E27FC236}">
                    <a16:creationId xmlns:a16="http://schemas.microsoft.com/office/drawing/2014/main" id="{0F47A187-E5E2-4225-A13E-7CC560A65A29}"/>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85" name="Line 51">
                <a:extLst>
                  <a:ext uri="{FF2B5EF4-FFF2-40B4-BE49-F238E27FC236}">
                    <a16:creationId xmlns:a16="http://schemas.microsoft.com/office/drawing/2014/main" id="{FE462B7A-3919-466C-9C68-8819AAE64F8C}"/>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86" name="Line 52">
                <a:extLst>
                  <a:ext uri="{FF2B5EF4-FFF2-40B4-BE49-F238E27FC236}">
                    <a16:creationId xmlns:a16="http://schemas.microsoft.com/office/drawing/2014/main" id="{834E3D68-4D12-40D6-8505-768FA2D2D677}"/>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87" name="Line 53">
                <a:extLst>
                  <a:ext uri="{FF2B5EF4-FFF2-40B4-BE49-F238E27FC236}">
                    <a16:creationId xmlns:a16="http://schemas.microsoft.com/office/drawing/2014/main" id="{0D230FA8-4FAF-48C8-9E02-4C5F3744C711}"/>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247" name="Group 54">
              <a:extLst>
                <a:ext uri="{FF2B5EF4-FFF2-40B4-BE49-F238E27FC236}">
                  <a16:creationId xmlns:a16="http://schemas.microsoft.com/office/drawing/2014/main" id="{74BA418E-0BDB-4286-971C-B905398D88B5}"/>
                </a:ext>
              </a:extLst>
            </p:cNvPr>
            <p:cNvGrpSpPr>
              <a:grpSpLocks/>
            </p:cNvGrpSpPr>
            <p:nvPr/>
          </p:nvGrpSpPr>
          <p:grpSpPr bwMode="auto">
            <a:xfrm rot="5400000">
              <a:off x="330998" y="300216"/>
              <a:ext cx="1422401" cy="1638301"/>
              <a:chOff x="0" y="0"/>
              <a:chExt cx="1422400" cy="1638300"/>
            </a:xfrm>
          </p:grpSpPr>
          <p:sp>
            <p:nvSpPr>
              <p:cNvPr id="36919" name="AutoShape 55">
                <a:extLst>
                  <a:ext uri="{FF2B5EF4-FFF2-40B4-BE49-F238E27FC236}">
                    <a16:creationId xmlns:a16="http://schemas.microsoft.com/office/drawing/2014/main" id="{82B01FCA-8C6C-4C17-87A5-C61F6E69FB4D}"/>
                  </a:ext>
                </a:extLst>
              </p:cNvPr>
              <p:cNvSpPr>
                <a:spLocks/>
              </p:cNvSpPr>
              <p:nvPr/>
            </p:nvSpPr>
            <p:spPr bwMode="auto">
              <a:xfrm>
                <a:off x="-332" y="350"/>
                <a:ext cx="1423445"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271" name="Line 56">
                <a:extLst>
                  <a:ext uri="{FF2B5EF4-FFF2-40B4-BE49-F238E27FC236}">
                    <a16:creationId xmlns:a16="http://schemas.microsoft.com/office/drawing/2014/main" id="{9F66B3B4-2FD8-465D-88DA-BE070EAC3F41}"/>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72" name="Line 57">
                <a:extLst>
                  <a:ext uri="{FF2B5EF4-FFF2-40B4-BE49-F238E27FC236}">
                    <a16:creationId xmlns:a16="http://schemas.microsoft.com/office/drawing/2014/main" id="{D672D7CF-8D99-4951-8606-1808F95EAAF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73" name="Line 58">
                <a:extLst>
                  <a:ext uri="{FF2B5EF4-FFF2-40B4-BE49-F238E27FC236}">
                    <a16:creationId xmlns:a16="http://schemas.microsoft.com/office/drawing/2014/main" id="{7F51B3F0-D63C-48BC-B2E8-BE7BFB1C8B6A}"/>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74" name="Line 59">
                <a:extLst>
                  <a:ext uri="{FF2B5EF4-FFF2-40B4-BE49-F238E27FC236}">
                    <a16:creationId xmlns:a16="http://schemas.microsoft.com/office/drawing/2014/main" id="{5285936A-F055-43FA-B239-CB0986E86C66}"/>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75" name="Line 60">
                <a:extLst>
                  <a:ext uri="{FF2B5EF4-FFF2-40B4-BE49-F238E27FC236}">
                    <a16:creationId xmlns:a16="http://schemas.microsoft.com/office/drawing/2014/main" id="{9DCB7DE1-2368-4BDD-8801-60FAD1252607}"/>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76" name="Line 61">
                <a:extLst>
                  <a:ext uri="{FF2B5EF4-FFF2-40B4-BE49-F238E27FC236}">
                    <a16:creationId xmlns:a16="http://schemas.microsoft.com/office/drawing/2014/main" id="{C20EB6D0-C582-45A2-9E93-7EDF99F3128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77" name="Line 62">
                <a:extLst>
                  <a:ext uri="{FF2B5EF4-FFF2-40B4-BE49-F238E27FC236}">
                    <a16:creationId xmlns:a16="http://schemas.microsoft.com/office/drawing/2014/main" id="{D67492C2-95A6-4AE5-B823-AE6EC2EC525B}"/>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78" name="Line 63">
                <a:extLst>
                  <a:ext uri="{FF2B5EF4-FFF2-40B4-BE49-F238E27FC236}">
                    <a16:creationId xmlns:a16="http://schemas.microsoft.com/office/drawing/2014/main" id="{094D4DF0-1698-44D9-8BF4-FFD08118E8CA}"/>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248" name="Group 64">
              <a:extLst>
                <a:ext uri="{FF2B5EF4-FFF2-40B4-BE49-F238E27FC236}">
                  <a16:creationId xmlns:a16="http://schemas.microsoft.com/office/drawing/2014/main" id="{E1112542-40B2-4510-83A3-AD4BDB9B3FC6}"/>
                </a:ext>
              </a:extLst>
            </p:cNvPr>
            <p:cNvGrpSpPr>
              <a:grpSpLocks/>
            </p:cNvGrpSpPr>
            <p:nvPr/>
          </p:nvGrpSpPr>
          <p:grpSpPr bwMode="auto">
            <a:xfrm rot="5400000">
              <a:off x="280198" y="351016"/>
              <a:ext cx="1422401" cy="1638301"/>
              <a:chOff x="0" y="0"/>
              <a:chExt cx="1422400" cy="1638300"/>
            </a:xfrm>
          </p:grpSpPr>
          <p:sp>
            <p:nvSpPr>
              <p:cNvPr id="36929" name="AutoShape 65">
                <a:extLst>
                  <a:ext uri="{FF2B5EF4-FFF2-40B4-BE49-F238E27FC236}">
                    <a16:creationId xmlns:a16="http://schemas.microsoft.com/office/drawing/2014/main" id="{8EE8475F-3F02-4C8C-9BE0-09F1F01ABE2A}"/>
                  </a:ext>
                </a:extLst>
              </p:cNvPr>
              <p:cNvSpPr>
                <a:spLocks/>
              </p:cNvSpPr>
              <p:nvPr/>
            </p:nvSpPr>
            <p:spPr bwMode="auto">
              <a:xfrm>
                <a:off x="-351" y="362"/>
                <a:ext cx="1423445"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262" name="Line 66">
                <a:extLst>
                  <a:ext uri="{FF2B5EF4-FFF2-40B4-BE49-F238E27FC236}">
                    <a16:creationId xmlns:a16="http://schemas.microsoft.com/office/drawing/2014/main" id="{51896AA1-2B4A-48F3-BEA1-3CCAC886AFF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63" name="Line 67">
                <a:extLst>
                  <a:ext uri="{FF2B5EF4-FFF2-40B4-BE49-F238E27FC236}">
                    <a16:creationId xmlns:a16="http://schemas.microsoft.com/office/drawing/2014/main" id="{076DC17A-582D-4661-9861-3A1309E7B862}"/>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64" name="Line 68">
                <a:extLst>
                  <a:ext uri="{FF2B5EF4-FFF2-40B4-BE49-F238E27FC236}">
                    <a16:creationId xmlns:a16="http://schemas.microsoft.com/office/drawing/2014/main" id="{95BD5355-02C7-4293-8D7A-2432A41F1337}"/>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65" name="Line 69">
                <a:extLst>
                  <a:ext uri="{FF2B5EF4-FFF2-40B4-BE49-F238E27FC236}">
                    <a16:creationId xmlns:a16="http://schemas.microsoft.com/office/drawing/2014/main" id="{173308E2-E5A8-4951-BEEF-EE3B9B70A780}"/>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66" name="Line 70">
                <a:extLst>
                  <a:ext uri="{FF2B5EF4-FFF2-40B4-BE49-F238E27FC236}">
                    <a16:creationId xmlns:a16="http://schemas.microsoft.com/office/drawing/2014/main" id="{0A242889-C56B-4470-A9FD-8093A53786DF}"/>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67" name="Line 71">
                <a:extLst>
                  <a:ext uri="{FF2B5EF4-FFF2-40B4-BE49-F238E27FC236}">
                    <a16:creationId xmlns:a16="http://schemas.microsoft.com/office/drawing/2014/main" id="{F326E43A-B509-46B2-914B-10267C780EBE}"/>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68" name="Line 72">
                <a:extLst>
                  <a:ext uri="{FF2B5EF4-FFF2-40B4-BE49-F238E27FC236}">
                    <a16:creationId xmlns:a16="http://schemas.microsoft.com/office/drawing/2014/main" id="{7CEC81E1-8EE3-4A33-83F7-051DD1CB76B2}"/>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69" name="Line 73">
                <a:extLst>
                  <a:ext uri="{FF2B5EF4-FFF2-40B4-BE49-F238E27FC236}">
                    <a16:creationId xmlns:a16="http://schemas.microsoft.com/office/drawing/2014/main" id="{B1F97971-0D0F-4ABA-938B-9E27001E206B}"/>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249" name="Group 74">
              <a:extLst>
                <a:ext uri="{FF2B5EF4-FFF2-40B4-BE49-F238E27FC236}">
                  <a16:creationId xmlns:a16="http://schemas.microsoft.com/office/drawing/2014/main" id="{CEA42A03-07AC-4A04-B7A4-AB9EAAEF3BC9}"/>
                </a:ext>
              </a:extLst>
            </p:cNvPr>
            <p:cNvGrpSpPr>
              <a:grpSpLocks/>
            </p:cNvGrpSpPr>
            <p:nvPr/>
          </p:nvGrpSpPr>
          <p:grpSpPr bwMode="auto">
            <a:xfrm rot="5400000">
              <a:off x="216698" y="401816"/>
              <a:ext cx="1422401" cy="1638301"/>
              <a:chOff x="0" y="0"/>
              <a:chExt cx="1422400" cy="1638300"/>
            </a:xfrm>
          </p:grpSpPr>
          <p:sp>
            <p:nvSpPr>
              <p:cNvPr id="36939" name="AutoShape 75">
                <a:extLst>
                  <a:ext uri="{FF2B5EF4-FFF2-40B4-BE49-F238E27FC236}">
                    <a16:creationId xmlns:a16="http://schemas.microsoft.com/office/drawing/2014/main" id="{E0412850-247A-48F0-9C8C-A82683E8AEE6}"/>
                  </a:ext>
                </a:extLst>
              </p:cNvPr>
              <p:cNvSpPr>
                <a:spLocks/>
              </p:cNvSpPr>
              <p:nvPr/>
            </p:nvSpPr>
            <p:spPr bwMode="auto">
              <a:xfrm>
                <a:off x="-371" y="378"/>
                <a:ext cx="1423445"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253" name="Line 76">
                <a:extLst>
                  <a:ext uri="{FF2B5EF4-FFF2-40B4-BE49-F238E27FC236}">
                    <a16:creationId xmlns:a16="http://schemas.microsoft.com/office/drawing/2014/main" id="{F3DF619B-9695-472D-9FA9-BE3663B4FB78}"/>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54" name="Line 77">
                <a:extLst>
                  <a:ext uri="{FF2B5EF4-FFF2-40B4-BE49-F238E27FC236}">
                    <a16:creationId xmlns:a16="http://schemas.microsoft.com/office/drawing/2014/main" id="{7E6CEC42-46CA-438B-986E-E680F0E5B546}"/>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55" name="Line 78">
                <a:extLst>
                  <a:ext uri="{FF2B5EF4-FFF2-40B4-BE49-F238E27FC236}">
                    <a16:creationId xmlns:a16="http://schemas.microsoft.com/office/drawing/2014/main" id="{DB118B39-C86A-4518-A9FB-D603A004D40C}"/>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56" name="Line 79">
                <a:extLst>
                  <a:ext uri="{FF2B5EF4-FFF2-40B4-BE49-F238E27FC236}">
                    <a16:creationId xmlns:a16="http://schemas.microsoft.com/office/drawing/2014/main" id="{3216E9B3-6DF1-44C1-93E1-2FFACDBF0045}"/>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57" name="Line 80">
                <a:extLst>
                  <a:ext uri="{FF2B5EF4-FFF2-40B4-BE49-F238E27FC236}">
                    <a16:creationId xmlns:a16="http://schemas.microsoft.com/office/drawing/2014/main" id="{E37E63CE-AB50-4F36-8030-AAC3CC3989BE}"/>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58" name="Line 81">
                <a:extLst>
                  <a:ext uri="{FF2B5EF4-FFF2-40B4-BE49-F238E27FC236}">
                    <a16:creationId xmlns:a16="http://schemas.microsoft.com/office/drawing/2014/main" id="{E2F2271D-F48A-4CEA-A047-7550FE0D48AE}"/>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59" name="Line 82">
                <a:extLst>
                  <a:ext uri="{FF2B5EF4-FFF2-40B4-BE49-F238E27FC236}">
                    <a16:creationId xmlns:a16="http://schemas.microsoft.com/office/drawing/2014/main" id="{16DC034B-F5C6-4932-A33C-2C307D1FBE1E}"/>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60" name="Line 83">
                <a:extLst>
                  <a:ext uri="{FF2B5EF4-FFF2-40B4-BE49-F238E27FC236}">
                    <a16:creationId xmlns:a16="http://schemas.microsoft.com/office/drawing/2014/main" id="{FCF42607-592C-4D0D-BCF7-34AB323CAC08}"/>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6948" name="AutoShape 84">
              <a:extLst>
                <a:ext uri="{FF2B5EF4-FFF2-40B4-BE49-F238E27FC236}">
                  <a16:creationId xmlns:a16="http://schemas.microsoft.com/office/drawing/2014/main" id="{4CC2FD34-57F2-420E-990C-3B71E98CB04A}"/>
                </a:ext>
              </a:extLst>
            </p:cNvPr>
            <p:cNvSpPr>
              <a:spLocks/>
            </p:cNvSpPr>
            <p:nvPr/>
          </p:nvSpPr>
          <p:spPr bwMode="auto">
            <a:xfrm rot="5400000">
              <a:off x="89430" y="366008"/>
              <a:ext cx="1637677" cy="1816540"/>
            </a:xfrm>
            <a:prstGeom prst="roundRect">
              <a:avLst>
                <a:gd name="adj" fmla="val 11630"/>
              </a:avLst>
            </a:prstGeom>
            <a:solidFill>
              <a:srgbClr val="74A7FE">
                <a:alpha val="89999"/>
              </a:srgbClr>
            </a:solidFill>
            <a:ln w="25400" cap="flat" cmpd="sng">
              <a:solidFill>
                <a:srgbClr val="002E7A">
                  <a:alpha val="89999"/>
                </a:srgbClr>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251" name="Rectangle 85">
              <a:extLst>
                <a:ext uri="{FF2B5EF4-FFF2-40B4-BE49-F238E27FC236}">
                  <a16:creationId xmlns:a16="http://schemas.microsoft.com/office/drawing/2014/main" id="{BF2A3B75-D750-4F45-8682-4F5D3D72C6E9}"/>
                </a:ext>
              </a:extLst>
            </p:cNvPr>
            <p:cNvSpPr>
              <a:spLocks/>
            </p:cNvSpPr>
            <p:nvPr/>
          </p:nvSpPr>
          <p:spPr bwMode="auto">
            <a:xfrm>
              <a:off x="318705" y="1598662"/>
              <a:ext cx="1169835" cy="4257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1477">
                  <a:latin typeface="Geneva" charset="0"/>
                  <a:ea typeface="Geneva" charset="0"/>
                  <a:cs typeface="Geneva" charset="0"/>
                  <a:sym typeface="Geneva" charset="0"/>
                </a:rPr>
                <a:t>Patient 1</a:t>
              </a:r>
            </a:p>
          </p:txBody>
        </p:sp>
      </p:grpSp>
      <p:grpSp>
        <p:nvGrpSpPr>
          <p:cNvPr id="34820" name="Group 86">
            <a:extLst>
              <a:ext uri="{FF2B5EF4-FFF2-40B4-BE49-F238E27FC236}">
                <a16:creationId xmlns:a16="http://schemas.microsoft.com/office/drawing/2014/main" id="{F212C437-3A68-4006-AAEF-0D178A7EB47C}"/>
              </a:ext>
            </a:extLst>
          </p:cNvPr>
          <p:cNvGrpSpPr>
            <a:grpSpLocks/>
          </p:cNvGrpSpPr>
          <p:nvPr/>
        </p:nvGrpSpPr>
        <p:grpSpPr bwMode="auto">
          <a:xfrm>
            <a:off x="6551414" y="2473524"/>
            <a:ext cx="1529208" cy="1471166"/>
            <a:chOff x="-1" y="0"/>
            <a:chExt cx="2175401" cy="2093117"/>
          </a:xfrm>
        </p:grpSpPr>
        <p:sp>
          <p:nvSpPr>
            <p:cNvPr id="36951" name="AutoShape 87">
              <a:extLst>
                <a:ext uri="{FF2B5EF4-FFF2-40B4-BE49-F238E27FC236}">
                  <a16:creationId xmlns:a16="http://schemas.microsoft.com/office/drawing/2014/main" id="{14388978-C5AF-4C02-82D8-AC0133815F15}"/>
                </a:ext>
              </a:extLst>
            </p:cNvPr>
            <p:cNvSpPr>
              <a:spLocks/>
            </p:cNvSpPr>
            <p:nvPr/>
          </p:nvSpPr>
          <p:spPr bwMode="auto">
            <a:xfrm rot="5400000">
              <a:off x="385734" y="-26874"/>
              <a:ext cx="1762792" cy="1816540"/>
            </a:xfrm>
            <a:custGeom>
              <a:avLst/>
              <a:gdLst>
                <a:gd name="T0" fmla="+- 0 10937 275"/>
                <a:gd name="T1" fmla="*/ T0 w 21325"/>
                <a:gd name="T2" fmla="*/ 10799 h 21598"/>
                <a:gd name="T3" fmla="+- 0 10937 275"/>
                <a:gd name="T4" fmla="*/ T3 w 21325"/>
                <a:gd name="T5" fmla="*/ 10799 h 21598"/>
                <a:gd name="T6" fmla="+- 0 10937 275"/>
                <a:gd name="T7" fmla="*/ T6 w 21325"/>
                <a:gd name="T8" fmla="*/ 10799 h 21598"/>
                <a:gd name="T9" fmla="+- 0 10937 275"/>
                <a:gd name="T10" fmla="*/ T9 w 21325"/>
                <a:gd name="T11" fmla="*/ 10799 h 21598"/>
              </a:gdLst>
              <a:ahLst/>
              <a:cxnLst>
                <a:cxn ang="0">
                  <a:pos x="T1" y="T2"/>
                </a:cxn>
                <a:cxn ang="0">
                  <a:pos x="T4" y="T5"/>
                </a:cxn>
                <a:cxn ang="0">
                  <a:pos x="T7" y="T8"/>
                </a:cxn>
                <a:cxn ang="0">
                  <a:pos x="T10" y="T11"/>
                </a:cxn>
              </a:cxnLst>
              <a:rect l="0" t="0" r="r" b="b"/>
              <a:pathLst>
                <a:path w="21325" h="21598">
                  <a:moveTo>
                    <a:pt x="20" y="18109"/>
                  </a:moveTo>
                  <a:cubicBezTo>
                    <a:pt x="20" y="16586"/>
                    <a:pt x="-24" y="16572"/>
                    <a:pt x="20" y="14991"/>
                  </a:cubicBezTo>
                  <a:cubicBezTo>
                    <a:pt x="44" y="14118"/>
                    <a:pt x="-275" y="13726"/>
                    <a:pt x="1523" y="13804"/>
                  </a:cubicBezTo>
                  <a:cubicBezTo>
                    <a:pt x="1523" y="12589"/>
                    <a:pt x="1506" y="7863"/>
                    <a:pt x="1506" y="2266"/>
                  </a:cubicBezTo>
                  <a:cubicBezTo>
                    <a:pt x="1506" y="1014"/>
                    <a:pt x="2538" y="0"/>
                    <a:pt x="3811" y="0"/>
                  </a:cubicBezTo>
                  <a:lnTo>
                    <a:pt x="19021" y="0"/>
                  </a:lnTo>
                  <a:cubicBezTo>
                    <a:pt x="20293" y="0"/>
                    <a:pt x="21325" y="1014"/>
                    <a:pt x="21325" y="2266"/>
                  </a:cubicBezTo>
                  <a:lnTo>
                    <a:pt x="21325" y="19333"/>
                  </a:lnTo>
                  <a:cubicBezTo>
                    <a:pt x="21325" y="20584"/>
                    <a:pt x="20293" y="21598"/>
                    <a:pt x="19021" y="21598"/>
                  </a:cubicBezTo>
                  <a:lnTo>
                    <a:pt x="3811" y="21598"/>
                  </a:lnTo>
                  <a:cubicBezTo>
                    <a:pt x="2538" y="21598"/>
                    <a:pt x="1599" y="21600"/>
                    <a:pt x="1559" y="19302"/>
                  </a:cubicBezTo>
                  <a:cubicBezTo>
                    <a:pt x="475" y="19274"/>
                    <a:pt x="8" y="19445"/>
                    <a:pt x="20" y="18109"/>
                  </a:cubicBezTo>
                  <a:close/>
                </a:path>
              </a:pathLst>
            </a:custGeom>
            <a:solidFill>
              <a:srgbClr val="74A7FE"/>
            </a:solidFill>
            <a:ln w="25400" cap="flat" cmpd="sng">
              <a:solidFill>
                <a:srgbClr val="002E7A"/>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83">
                <a:solidFill>
                  <a:srgbClr val="FFFFFF"/>
                </a:solidFill>
                <a:effectLst>
                  <a:outerShdw blurRad="38100" dist="38100" dir="2700000" algn="tl">
                    <a:srgbClr val="000000"/>
                  </a:outerShdw>
                </a:effectLst>
              </a:endParaRPr>
            </a:p>
          </p:txBody>
        </p:sp>
        <p:grpSp>
          <p:nvGrpSpPr>
            <p:cNvPr id="35159" name="Group 88">
              <a:extLst>
                <a:ext uri="{FF2B5EF4-FFF2-40B4-BE49-F238E27FC236}">
                  <a16:creationId xmlns:a16="http://schemas.microsoft.com/office/drawing/2014/main" id="{13745108-03AB-49E2-BEB9-8454699C3C3B}"/>
                </a:ext>
              </a:extLst>
            </p:cNvPr>
            <p:cNvGrpSpPr>
              <a:grpSpLocks/>
            </p:cNvGrpSpPr>
            <p:nvPr/>
          </p:nvGrpSpPr>
          <p:grpSpPr bwMode="auto">
            <a:xfrm rot="5400000">
              <a:off x="541145" y="92866"/>
              <a:ext cx="1422401" cy="1638301"/>
              <a:chOff x="0" y="0"/>
              <a:chExt cx="1422400" cy="1638300"/>
            </a:xfrm>
          </p:grpSpPr>
          <p:sp>
            <p:nvSpPr>
              <p:cNvPr id="36953" name="AutoShape 89">
                <a:extLst>
                  <a:ext uri="{FF2B5EF4-FFF2-40B4-BE49-F238E27FC236}">
                    <a16:creationId xmlns:a16="http://schemas.microsoft.com/office/drawing/2014/main" id="{8CD48A14-297A-4C9D-A0F2-64555B79CCEB}"/>
                  </a:ext>
                </a:extLst>
              </p:cNvPr>
              <p:cNvSpPr>
                <a:spLocks/>
              </p:cNvSpPr>
              <p:nvPr/>
            </p:nvSpPr>
            <p:spPr bwMode="auto">
              <a:xfrm>
                <a:off x="-715" y="-693"/>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233" name="Line 90">
                <a:extLst>
                  <a:ext uri="{FF2B5EF4-FFF2-40B4-BE49-F238E27FC236}">
                    <a16:creationId xmlns:a16="http://schemas.microsoft.com/office/drawing/2014/main" id="{C1CF9DB5-B5E6-45FD-B754-05F92EA6CB33}"/>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34" name="Line 91">
                <a:extLst>
                  <a:ext uri="{FF2B5EF4-FFF2-40B4-BE49-F238E27FC236}">
                    <a16:creationId xmlns:a16="http://schemas.microsoft.com/office/drawing/2014/main" id="{86ADC0C4-B4D5-47C5-A729-27DAAD5A706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35" name="Line 92">
                <a:extLst>
                  <a:ext uri="{FF2B5EF4-FFF2-40B4-BE49-F238E27FC236}">
                    <a16:creationId xmlns:a16="http://schemas.microsoft.com/office/drawing/2014/main" id="{B5333938-F709-408E-B67C-13E158AB9ACE}"/>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36" name="Line 93">
                <a:extLst>
                  <a:ext uri="{FF2B5EF4-FFF2-40B4-BE49-F238E27FC236}">
                    <a16:creationId xmlns:a16="http://schemas.microsoft.com/office/drawing/2014/main" id="{BD4F39EA-A76A-4611-AAE5-C495B0AD7433}"/>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37" name="Line 94">
                <a:extLst>
                  <a:ext uri="{FF2B5EF4-FFF2-40B4-BE49-F238E27FC236}">
                    <a16:creationId xmlns:a16="http://schemas.microsoft.com/office/drawing/2014/main" id="{B83CAC88-86A0-400A-9650-6257265D0F8A}"/>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38" name="Line 95">
                <a:extLst>
                  <a:ext uri="{FF2B5EF4-FFF2-40B4-BE49-F238E27FC236}">
                    <a16:creationId xmlns:a16="http://schemas.microsoft.com/office/drawing/2014/main" id="{2C98C315-2428-4462-AC4A-BA6A0F4402AC}"/>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39" name="Line 96">
                <a:extLst>
                  <a:ext uri="{FF2B5EF4-FFF2-40B4-BE49-F238E27FC236}">
                    <a16:creationId xmlns:a16="http://schemas.microsoft.com/office/drawing/2014/main" id="{F977F0CF-BA0D-41F7-87AA-C7A5B60870C3}"/>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40" name="Line 97">
                <a:extLst>
                  <a:ext uri="{FF2B5EF4-FFF2-40B4-BE49-F238E27FC236}">
                    <a16:creationId xmlns:a16="http://schemas.microsoft.com/office/drawing/2014/main" id="{A592A441-3453-4C4E-9022-088652DB708A}"/>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160" name="Group 98">
              <a:extLst>
                <a:ext uri="{FF2B5EF4-FFF2-40B4-BE49-F238E27FC236}">
                  <a16:creationId xmlns:a16="http://schemas.microsoft.com/office/drawing/2014/main" id="{99BCC4B2-E727-410C-A594-5F44A5D2C3E3}"/>
                </a:ext>
              </a:extLst>
            </p:cNvPr>
            <p:cNvGrpSpPr>
              <a:grpSpLocks/>
            </p:cNvGrpSpPr>
            <p:nvPr/>
          </p:nvGrpSpPr>
          <p:grpSpPr bwMode="auto">
            <a:xfrm rot="5400000">
              <a:off x="490345" y="143666"/>
              <a:ext cx="1422401" cy="1638301"/>
              <a:chOff x="0" y="0"/>
              <a:chExt cx="1422400" cy="1638300"/>
            </a:xfrm>
          </p:grpSpPr>
          <p:sp>
            <p:nvSpPr>
              <p:cNvPr id="36963" name="AutoShape 99">
                <a:extLst>
                  <a:ext uri="{FF2B5EF4-FFF2-40B4-BE49-F238E27FC236}">
                    <a16:creationId xmlns:a16="http://schemas.microsoft.com/office/drawing/2014/main" id="{ED33BE01-6FA7-41B9-AB58-2D4CCF69B6A8}"/>
                  </a:ext>
                </a:extLst>
              </p:cNvPr>
              <p:cNvSpPr>
                <a:spLocks/>
              </p:cNvSpPr>
              <p:nvPr/>
            </p:nvSpPr>
            <p:spPr bwMode="auto">
              <a:xfrm>
                <a:off x="-696" y="-681"/>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224" name="Line 100">
                <a:extLst>
                  <a:ext uri="{FF2B5EF4-FFF2-40B4-BE49-F238E27FC236}">
                    <a16:creationId xmlns:a16="http://schemas.microsoft.com/office/drawing/2014/main" id="{123B8D4A-A1CE-4DE4-B9A0-4E193C8ABD93}"/>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25" name="Line 101">
                <a:extLst>
                  <a:ext uri="{FF2B5EF4-FFF2-40B4-BE49-F238E27FC236}">
                    <a16:creationId xmlns:a16="http://schemas.microsoft.com/office/drawing/2014/main" id="{BF6DB808-AA53-4529-9C48-656DDD94151B}"/>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26" name="Line 102">
                <a:extLst>
                  <a:ext uri="{FF2B5EF4-FFF2-40B4-BE49-F238E27FC236}">
                    <a16:creationId xmlns:a16="http://schemas.microsoft.com/office/drawing/2014/main" id="{C595FB9B-4BD1-42C8-91D0-7F6CCEB628C2}"/>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27" name="Line 103">
                <a:extLst>
                  <a:ext uri="{FF2B5EF4-FFF2-40B4-BE49-F238E27FC236}">
                    <a16:creationId xmlns:a16="http://schemas.microsoft.com/office/drawing/2014/main" id="{5EA687CA-53D2-4503-98CF-7B0E96FA6485}"/>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28" name="Line 104">
                <a:extLst>
                  <a:ext uri="{FF2B5EF4-FFF2-40B4-BE49-F238E27FC236}">
                    <a16:creationId xmlns:a16="http://schemas.microsoft.com/office/drawing/2014/main" id="{69F73E60-FBEF-4B76-BD85-6FB6A0CFA296}"/>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29" name="Line 105">
                <a:extLst>
                  <a:ext uri="{FF2B5EF4-FFF2-40B4-BE49-F238E27FC236}">
                    <a16:creationId xmlns:a16="http://schemas.microsoft.com/office/drawing/2014/main" id="{D797F8B7-6789-43CD-90EC-B29D19B5DC91}"/>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30" name="Line 106">
                <a:extLst>
                  <a:ext uri="{FF2B5EF4-FFF2-40B4-BE49-F238E27FC236}">
                    <a16:creationId xmlns:a16="http://schemas.microsoft.com/office/drawing/2014/main" id="{3E0A1ADC-D0BF-4A9F-98E0-88F7D4599A67}"/>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31" name="Line 107">
                <a:extLst>
                  <a:ext uri="{FF2B5EF4-FFF2-40B4-BE49-F238E27FC236}">
                    <a16:creationId xmlns:a16="http://schemas.microsoft.com/office/drawing/2014/main" id="{C38BFDF1-9D9D-4848-B334-0537FCCC8301}"/>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161" name="Group 108">
              <a:extLst>
                <a:ext uri="{FF2B5EF4-FFF2-40B4-BE49-F238E27FC236}">
                  <a16:creationId xmlns:a16="http://schemas.microsoft.com/office/drawing/2014/main" id="{BB8D1742-F2FF-45D7-BCBD-20C365C61433}"/>
                </a:ext>
              </a:extLst>
            </p:cNvPr>
            <p:cNvGrpSpPr>
              <a:grpSpLocks/>
            </p:cNvGrpSpPr>
            <p:nvPr/>
          </p:nvGrpSpPr>
          <p:grpSpPr bwMode="auto">
            <a:xfrm rot="5400000">
              <a:off x="439545" y="194466"/>
              <a:ext cx="1422401" cy="1638301"/>
              <a:chOff x="0" y="0"/>
              <a:chExt cx="1422400" cy="1638300"/>
            </a:xfrm>
          </p:grpSpPr>
          <p:sp>
            <p:nvSpPr>
              <p:cNvPr id="36973" name="AutoShape 109">
                <a:extLst>
                  <a:ext uri="{FF2B5EF4-FFF2-40B4-BE49-F238E27FC236}">
                    <a16:creationId xmlns:a16="http://schemas.microsoft.com/office/drawing/2014/main" id="{52D2F685-A2A3-4942-9900-580318DF097F}"/>
                  </a:ext>
                </a:extLst>
              </p:cNvPr>
              <p:cNvSpPr>
                <a:spLocks/>
              </p:cNvSpPr>
              <p:nvPr/>
            </p:nvSpPr>
            <p:spPr bwMode="auto">
              <a:xfrm>
                <a:off x="-677" y="-669"/>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215" name="Line 110">
                <a:extLst>
                  <a:ext uri="{FF2B5EF4-FFF2-40B4-BE49-F238E27FC236}">
                    <a16:creationId xmlns:a16="http://schemas.microsoft.com/office/drawing/2014/main" id="{E52D934B-BC87-426F-8153-361308187D8E}"/>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16" name="Line 111">
                <a:extLst>
                  <a:ext uri="{FF2B5EF4-FFF2-40B4-BE49-F238E27FC236}">
                    <a16:creationId xmlns:a16="http://schemas.microsoft.com/office/drawing/2014/main" id="{030EA2CD-31B3-4BFF-97F3-C23C83E42A38}"/>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17" name="Line 112">
                <a:extLst>
                  <a:ext uri="{FF2B5EF4-FFF2-40B4-BE49-F238E27FC236}">
                    <a16:creationId xmlns:a16="http://schemas.microsoft.com/office/drawing/2014/main" id="{D1CCCE86-90A4-4584-BFB9-DD073728462D}"/>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18" name="Line 113">
                <a:extLst>
                  <a:ext uri="{FF2B5EF4-FFF2-40B4-BE49-F238E27FC236}">
                    <a16:creationId xmlns:a16="http://schemas.microsoft.com/office/drawing/2014/main" id="{73591E1B-7B09-4DAF-A448-D2251311F341}"/>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19" name="Line 114">
                <a:extLst>
                  <a:ext uri="{FF2B5EF4-FFF2-40B4-BE49-F238E27FC236}">
                    <a16:creationId xmlns:a16="http://schemas.microsoft.com/office/drawing/2014/main" id="{6C11B3F6-D95C-4C2C-97BC-1F2A49707B99}"/>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20" name="Line 115">
                <a:extLst>
                  <a:ext uri="{FF2B5EF4-FFF2-40B4-BE49-F238E27FC236}">
                    <a16:creationId xmlns:a16="http://schemas.microsoft.com/office/drawing/2014/main" id="{55E12997-C53F-480F-8E9E-2C2AD722D3DE}"/>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21" name="Line 116">
                <a:extLst>
                  <a:ext uri="{FF2B5EF4-FFF2-40B4-BE49-F238E27FC236}">
                    <a16:creationId xmlns:a16="http://schemas.microsoft.com/office/drawing/2014/main" id="{63CCD40E-C043-42E7-9E72-4196B6FC93C1}"/>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22" name="Line 117">
                <a:extLst>
                  <a:ext uri="{FF2B5EF4-FFF2-40B4-BE49-F238E27FC236}">
                    <a16:creationId xmlns:a16="http://schemas.microsoft.com/office/drawing/2014/main" id="{A8D81C55-94C7-44AE-A837-4678604D8F3D}"/>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162" name="Group 118">
              <a:extLst>
                <a:ext uri="{FF2B5EF4-FFF2-40B4-BE49-F238E27FC236}">
                  <a16:creationId xmlns:a16="http://schemas.microsoft.com/office/drawing/2014/main" id="{E0565FDE-685B-4AEE-AE83-F0F8CC4B691D}"/>
                </a:ext>
              </a:extLst>
            </p:cNvPr>
            <p:cNvGrpSpPr>
              <a:grpSpLocks/>
            </p:cNvGrpSpPr>
            <p:nvPr/>
          </p:nvGrpSpPr>
          <p:grpSpPr bwMode="auto">
            <a:xfrm rot="5400000">
              <a:off x="376045" y="245266"/>
              <a:ext cx="1422401" cy="1638301"/>
              <a:chOff x="0" y="0"/>
              <a:chExt cx="1422400" cy="1638300"/>
            </a:xfrm>
          </p:grpSpPr>
          <p:sp>
            <p:nvSpPr>
              <p:cNvPr id="36983" name="AutoShape 119">
                <a:extLst>
                  <a:ext uri="{FF2B5EF4-FFF2-40B4-BE49-F238E27FC236}">
                    <a16:creationId xmlns:a16="http://schemas.microsoft.com/office/drawing/2014/main" id="{7526A990-CE4C-44DF-B57C-190A9CA7C8D3}"/>
                  </a:ext>
                </a:extLst>
              </p:cNvPr>
              <p:cNvSpPr>
                <a:spLocks/>
              </p:cNvSpPr>
              <p:nvPr/>
            </p:nvSpPr>
            <p:spPr bwMode="auto">
              <a:xfrm>
                <a:off x="-658" y="-653"/>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206" name="Line 120">
                <a:extLst>
                  <a:ext uri="{FF2B5EF4-FFF2-40B4-BE49-F238E27FC236}">
                    <a16:creationId xmlns:a16="http://schemas.microsoft.com/office/drawing/2014/main" id="{FD1FFDCC-DBE9-4795-9C02-1D7FAE1687B7}"/>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07" name="Line 121">
                <a:extLst>
                  <a:ext uri="{FF2B5EF4-FFF2-40B4-BE49-F238E27FC236}">
                    <a16:creationId xmlns:a16="http://schemas.microsoft.com/office/drawing/2014/main" id="{4B45E7D8-954B-47ED-8C84-DF7E1AA869DB}"/>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08" name="Line 122">
                <a:extLst>
                  <a:ext uri="{FF2B5EF4-FFF2-40B4-BE49-F238E27FC236}">
                    <a16:creationId xmlns:a16="http://schemas.microsoft.com/office/drawing/2014/main" id="{04039FB5-D21E-4F22-BA2A-103818D8DA31}"/>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09" name="Line 123">
                <a:extLst>
                  <a:ext uri="{FF2B5EF4-FFF2-40B4-BE49-F238E27FC236}">
                    <a16:creationId xmlns:a16="http://schemas.microsoft.com/office/drawing/2014/main" id="{19B8F0BA-AF37-465B-B4E8-260795C4B06A}"/>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10" name="Line 124">
                <a:extLst>
                  <a:ext uri="{FF2B5EF4-FFF2-40B4-BE49-F238E27FC236}">
                    <a16:creationId xmlns:a16="http://schemas.microsoft.com/office/drawing/2014/main" id="{45DB6681-6701-4BC9-85FD-1CD8F4DADE87}"/>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11" name="Line 125">
                <a:extLst>
                  <a:ext uri="{FF2B5EF4-FFF2-40B4-BE49-F238E27FC236}">
                    <a16:creationId xmlns:a16="http://schemas.microsoft.com/office/drawing/2014/main" id="{E30803F7-75FD-4B7C-BB27-012429730AA7}"/>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12" name="Line 126">
                <a:extLst>
                  <a:ext uri="{FF2B5EF4-FFF2-40B4-BE49-F238E27FC236}">
                    <a16:creationId xmlns:a16="http://schemas.microsoft.com/office/drawing/2014/main" id="{79F8A511-2D4B-43E0-BC2D-86A0F47DFAC4}"/>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13" name="Line 127">
                <a:extLst>
                  <a:ext uri="{FF2B5EF4-FFF2-40B4-BE49-F238E27FC236}">
                    <a16:creationId xmlns:a16="http://schemas.microsoft.com/office/drawing/2014/main" id="{566C2273-6BBB-4E3B-83F1-52601FD99C9F}"/>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163" name="Group 128">
              <a:extLst>
                <a:ext uri="{FF2B5EF4-FFF2-40B4-BE49-F238E27FC236}">
                  <a16:creationId xmlns:a16="http://schemas.microsoft.com/office/drawing/2014/main" id="{A5C04FBE-BBA0-478C-9A01-636303D1B863}"/>
                </a:ext>
              </a:extLst>
            </p:cNvPr>
            <p:cNvGrpSpPr>
              <a:grpSpLocks/>
            </p:cNvGrpSpPr>
            <p:nvPr/>
          </p:nvGrpSpPr>
          <p:grpSpPr bwMode="auto">
            <a:xfrm rot="5400000">
              <a:off x="381798" y="249416"/>
              <a:ext cx="1422401" cy="1638301"/>
              <a:chOff x="0" y="0"/>
              <a:chExt cx="1422400" cy="1638300"/>
            </a:xfrm>
          </p:grpSpPr>
          <p:sp>
            <p:nvSpPr>
              <p:cNvPr id="36993" name="AutoShape 129">
                <a:extLst>
                  <a:ext uri="{FF2B5EF4-FFF2-40B4-BE49-F238E27FC236}">
                    <a16:creationId xmlns:a16="http://schemas.microsoft.com/office/drawing/2014/main" id="{47E7D943-6F33-403A-9A29-8CE7A138AA6F}"/>
                  </a:ext>
                </a:extLst>
              </p:cNvPr>
              <p:cNvSpPr>
                <a:spLocks/>
              </p:cNvSpPr>
              <p:nvPr/>
            </p:nvSpPr>
            <p:spPr bwMode="auto">
              <a:xfrm>
                <a:off x="-43" y="337"/>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197" name="Line 130">
                <a:extLst>
                  <a:ext uri="{FF2B5EF4-FFF2-40B4-BE49-F238E27FC236}">
                    <a16:creationId xmlns:a16="http://schemas.microsoft.com/office/drawing/2014/main" id="{4D66F54F-A66F-4268-8DF2-57D9D2070A2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98" name="Line 131">
                <a:extLst>
                  <a:ext uri="{FF2B5EF4-FFF2-40B4-BE49-F238E27FC236}">
                    <a16:creationId xmlns:a16="http://schemas.microsoft.com/office/drawing/2014/main" id="{A099B6DB-6007-4C43-94FD-D29E1112926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99" name="Line 132">
                <a:extLst>
                  <a:ext uri="{FF2B5EF4-FFF2-40B4-BE49-F238E27FC236}">
                    <a16:creationId xmlns:a16="http://schemas.microsoft.com/office/drawing/2014/main" id="{C77990D5-77FA-46CD-93D7-E9EBAD96F49F}"/>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00" name="Line 133">
                <a:extLst>
                  <a:ext uri="{FF2B5EF4-FFF2-40B4-BE49-F238E27FC236}">
                    <a16:creationId xmlns:a16="http://schemas.microsoft.com/office/drawing/2014/main" id="{FB184AB7-8220-4190-8895-F1708FE3FDBA}"/>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01" name="Line 134">
                <a:extLst>
                  <a:ext uri="{FF2B5EF4-FFF2-40B4-BE49-F238E27FC236}">
                    <a16:creationId xmlns:a16="http://schemas.microsoft.com/office/drawing/2014/main" id="{84C11727-623D-402B-8E53-69B4F69AE812}"/>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02" name="Line 135">
                <a:extLst>
                  <a:ext uri="{FF2B5EF4-FFF2-40B4-BE49-F238E27FC236}">
                    <a16:creationId xmlns:a16="http://schemas.microsoft.com/office/drawing/2014/main" id="{D1F68FFD-F1C1-4CA5-9621-C769725A01BC}"/>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03" name="Line 136">
                <a:extLst>
                  <a:ext uri="{FF2B5EF4-FFF2-40B4-BE49-F238E27FC236}">
                    <a16:creationId xmlns:a16="http://schemas.microsoft.com/office/drawing/2014/main" id="{2599B828-4541-4A3E-8928-52DA33BE6160}"/>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204" name="Line 137">
                <a:extLst>
                  <a:ext uri="{FF2B5EF4-FFF2-40B4-BE49-F238E27FC236}">
                    <a16:creationId xmlns:a16="http://schemas.microsoft.com/office/drawing/2014/main" id="{FC97D63B-DDA8-4B17-808D-7764C272682C}"/>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164" name="Group 138">
              <a:extLst>
                <a:ext uri="{FF2B5EF4-FFF2-40B4-BE49-F238E27FC236}">
                  <a16:creationId xmlns:a16="http://schemas.microsoft.com/office/drawing/2014/main" id="{747DB260-E784-47F6-8520-5C7349F3B881}"/>
                </a:ext>
              </a:extLst>
            </p:cNvPr>
            <p:cNvGrpSpPr>
              <a:grpSpLocks/>
            </p:cNvGrpSpPr>
            <p:nvPr/>
          </p:nvGrpSpPr>
          <p:grpSpPr bwMode="auto">
            <a:xfrm rot="5400000">
              <a:off x="330998" y="300216"/>
              <a:ext cx="1422401" cy="1638301"/>
              <a:chOff x="0" y="0"/>
              <a:chExt cx="1422400" cy="1638300"/>
            </a:xfrm>
          </p:grpSpPr>
          <p:sp>
            <p:nvSpPr>
              <p:cNvPr id="37003" name="AutoShape 139">
                <a:extLst>
                  <a:ext uri="{FF2B5EF4-FFF2-40B4-BE49-F238E27FC236}">
                    <a16:creationId xmlns:a16="http://schemas.microsoft.com/office/drawing/2014/main" id="{AC6B1AC7-BA71-4BF1-9F03-A14F004D1697}"/>
                  </a:ext>
                </a:extLst>
              </p:cNvPr>
              <p:cNvSpPr>
                <a:spLocks/>
              </p:cNvSpPr>
              <p:nvPr/>
            </p:nvSpPr>
            <p:spPr bwMode="auto">
              <a:xfrm>
                <a:off x="-24" y="350"/>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188" name="Line 140">
                <a:extLst>
                  <a:ext uri="{FF2B5EF4-FFF2-40B4-BE49-F238E27FC236}">
                    <a16:creationId xmlns:a16="http://schemas.microsoft.com/office/drawing/2014/main" id="{8CD0161C-D5F3-4F11-BF3E-FC92CA374067}"/>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89" name="Line 141">
                <a:extLst>
                  <a:ext uri="{FF2B5EF4-FFF2-40B4-BE49-F238E27FC236}">
                    <a16:creationId xmlns:a16="http://schemas.microsoft.com/office/drawing/2014/main" id="{18BEFC06-D549-4E0A-ABAB-4EE60E38F3C2}"/>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90" name="Line 142">
                <a:extLst>
                  <a:ext uri="{FF2B5EF4-FFF2-40B4-BE49-F238E27FC236}">
                    <a16:creationId xmlns:a16="http://schemas.microsoft.com/office/drawing/2014/main" id="{01E8C4ED-42B1-457B-BF56-4A3B14071745}"/>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91" name="Line 143">
                <a:extLst>
                  <a:ext uri="{FF2B5EF4-FFF2-40B4-BE49-F238E27FC236}">
                    <a16:creationId xmlns:a16="http://schemas.microsoft.com/office/drawing/2014/main" id="{28418D2E-FE82-405F-A4DF-C5AFED314F10}"/>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92" name="Line 144">
                <a:extLst>
                  <a:ext uri="{FF2B5EF4-FFF2-40B4-BE49-F238E27FC236}">
                    <a16:creationId xmlns:a16="http://schemas.microsoft.com/office/drawing/2014/main" id="{A6F4228B-7D31-4081-A549-B0D62352BAFB}"/>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93" name="Line 145">
                <a:extLst>
                  <a:ext uri="{FF2B5EF4-FFF2-40B4-BE49-F238E27FC236}">
                    <a16:creationId xmlns:a16="http://schemas.microsoft.com/office/drawing/2014/main" id="{D2F2C860-C323-4FB4-B921-2B1F7DB59F43}"/>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94" name="Line 146">
                <a:extLst>
                  <a:ext uri="{FF2B5EF4-FFF2-40B4-BE49-F238E27FC236}">
                    <a16:creationId xmlns:a16="http://schemas.microsoft.com/office/drawing/2014/main" id="{B78C7F32-BE98-43D7-A62B-7B2EBBF852CE}"/>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95" name="Line 147">
                <a:extLst>
                  <a:ext uri="{FF2B5EF4-FFF2-40B4-BE49-F238E27FC236}">
                    <a16:creationId xmlns:a16="http://schemas.microsoft.com/office/drawing/2014/main" id="{AA315BA7-C89D-4FBA-B268-AC4F28A3D875}"/>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165" name="Group 148">
              <a:extLst>
                <a:ext uri="{FF2B5EF4-FFF2-40B4-BE49-F238E27FC236}">
                  <a16:creationId xmlns:a16="http://schemas.microsoft.com/office/drawing/2014/main" id="{6F35FE80-FC0C-4A9C-A72D-EC0689E9B544}"/>
                </a:ext>
              </a:extLst>
            </p:cNvPr>
            <p:cNvGrpSpPr>
              <a:grpSpLocks/>
            </p:cNvGrpSpPr>
            <p:nvPr/>
          </p:nvGrpSpPr>
          <p:grpSpPr bwMode="auto">
            <a:xfrm rot="5400000">
              <a:off x="280198" y="351016"/>
              <a:ext cx="1422401" cy="1638301"/>
              <a:chOff x="0" y="0"/>
              <a:chExt cx="1422400" cy="1638300"/>
            </a:xfrm>
          </p:grpSpPr>
          <p:sp>
            <p:nvSpPr>
              <p:cNvPr id="37013" name="AutoShape 149">
                <a:extLst>
                  <a:ext uri="{FF2B5EF4-FFF2-40B4-BE49-F238E27FC236}">
                    <a16:creationId xmlns:a16="http://schemas.microsoft.com/office/drawing/2014/main" id="{D3048D96-2AFD-42A6-9F58-3C4DEDFB1011}"/>
                  </a:ext>
                </a:extLst>
              </p:cNvPr>
              <p:cNvSpPr>
                <a:spLocks/>
              </p:cNvSpPr>
              <p:nvPr/>
            </p:nvSpPr>
            <p:spPr bwMode="auto">
              <a:xfrm>
                <a:off x="-5" y="362"/>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179" name="Line 150">
                <a:extLst>
                  <a:ext uri="{FF2B5EF4-FFF2-40B4-BE49-F238E27FC236}">
                    <a16:creationId xmlns:a16="http://schemas.microsoft.com/office/drawing/2014/main" id="{3D1A5BC3-A9CF-436E-9265-9178E04D2E7A}"/>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80" name="Line 151">
                <a:extLst>
                  <a:ext uri="{FF2B5EF4-FFF2-40B4-BE49-F238E27FC236}">
                    <a16:creationId xmlns:a16="http://schemas.microsoft.com/office/drawing/2014/main" id="{78903802-D0F6-4ADB-B342-E81344AB51BD}"/>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81" name="Line 152">
                <a:extLst>
                  <a:ext uri="{FF2B5EF4-FFF2-40B4-BE49-F238E27FC236}">
                    <a16:creationId xmlns:a16="http://schemas.microsoft.com/office/drawing/2014/main" id="{E34A7E6A-8028-47DE-B340-590239F875E6}"/>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82" name="Line 153">
                <a:extLst>
                  <a:ext uri="{FF2B5EF4-FFF2-40B4-BE49-F238E27FC236}">
                    <a16:creationId xmlns:a16="http://schemas.microsoft.com/office/drawing/2014/main" id="{51D9F43A-376C-42DB-B158-5E03EA514C40}"/>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83" name="Line 154">
                <a:extLst>
                  <a:ext uri="{FF2B5EF4-FFF2-40B4-BE49-F238E27FC236}">
                    <a16:creationId xmlns:a16="http://schemas.microsoft.com/office/drawing/2014/main" id="{01613D18-ED2E-4AAD-B9F5-1AC2300EF6D9}"/>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84" name="Line 155">
                <a:extLst>
                  <a:ext uri="{FF2B5EF4-FFF2-40B4-BE49-F238E27FC236}">
                    <a16:creationId xmlns:a16="http://schemas.microsoft.com/office/drawing/2014/main" id="{310B2F17-4250-44E8-96B2-87548B18DECF}"/>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85" name="Line 156">
                <a:extLst>
                  <a:ext uri="{FF2B5EF4-FFF2-40B4-BE49-F238E27FC236}">
                    <a16:creationId xmlns:a16="http://schemas.microsoft.com/office/drawing/2014/main" id="{1D83D6D1-44DA-41D2-AA58-99199F04AEC7}"/>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86" name="Line 157">
                <a:extLst>
                  <a:ext uri="{FF2B5EF4-FFF2-40B4-BE49-F238E27FC236}">
                    <a16:creationId xmlns:a16="http://schemas.microsoft.com/office/drawing/2014/main" id="{1DE0F6A3-CD41-4FC6-BC2A-EA7A4D079C4D}"/>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166" name="Group 158">
              <a:extLst>
                <a:ext uri="{FF2B5EF4-FFF2-40B4-BE49-F238E27FC236}">
                  <a16:creationId xmlns:a16="http://schemas.microsoft.com/office/drawing/2014/main" id="{6E9475B8-DDF0-4583-AEF4-3F5E5D255ECA}"/>
                </a:ext>
              </a:extLst>
            </p:cNvPr>
            <p:cNvGrpSpPr>
              <a:grpSpLocks/>
            </p:cNvGrpSpPr>
            <p:nvPr/>
          </p:nvGrpSpPr>
          <p:grpSpPr bwMode="auto">
            <a:xfrm rot="5400000">
              <a:off x="216698" y="401816"/>
              <a:ext cx="1422401" cy="1638301"/>
              <a:chOff x="0" y="0"/>
              <a:chExt cx="1422400" cy="1638300"/>
            </a:xfrm>
          </p:grpSpPr>
          <p:sp>
            <p:nvSpPr>
              <p:cNvPr id="37023" name="AutoShape 159">
                <a:extLst>
                  <a:ext uri="{FF2B5EF4-FFF2-40B4-BE49-F238E27FC236}">
                    <a16:creationId xmlns:a16="http://schemas.microsoft.com/office/drawing/2014/main" id="{A56F4578-7189-4A35-A878-6A7E417BDF58}"/>
                  </a:ext>
                </a:extLst>
              </p:cNvPr>
              <p:cNvSpPr>
                <a:spLocks/>
              </p:cNvSpPr>
              <p:nvPr/>
            </p:nvSpPr>
            <p:spPr bwMode="auto">
              <a:xfrm>
                <a:off x="16" y="377"/>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170" name="Line 160">
                <a:extLst>
                  <a:ext uri="{FF2B5EF4-FFF2-40B4-BE49-F238E27FC236}">
                    <a16:creationId xmlns:a16="http://schemas.microsoft.com/office/drawing/2014/main" id="{7C151DA6-BB37-4191-A74E-20607297875E}"/>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71" name="Line 161">
                <a:extLst>
                  <a:ext uri="{FF2B5EF4-FFF2-40B4-BE49-F238E27FC236}">
                    <a16:creationId xmlns:a16="http://schemas.microsoft.com/office/drawing/2014/main" id="{A5288B01-4CDE-4683-9033-08F58A746CF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72" name="Line 162">
                <a:extLst>
                  <a:ext uri="{FF2B5EF4-FFF2-40B4-BE49-F238E27FC236}">
                    <a16:creationId xmlns:a16="http://schemas.microsoft.com/office/drawing/2014/main" id="{E1C3CBA8-FEA0-4006-9C5F-5C41DDC224A5}"/>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73" name="Line 163">
                <a:extLst>
                  <a:ext uri="{FF2B5EF4-FFF2-40B4-BE49-F238E27FC236}">
                    <a16:creationId xmlns:a16="http://schemas.microsoft.com/office/drawing/2014/main" id="{8C379406-3103-4E90-A253-C9FCAD5EF84A}"/>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74" name="Line 164">
                <a:extLst>
                  <a:ext uri="{FF2B5EF4-FFF2-40B4-BE49-F238E27FC236}">
                    <a16:creationId xmlns:a16="http://schemas.microsoft.com/office/drawing/2014/main" id="{6A5B5FAB-9192-4A63-BA0E-465AAA50D0F6}"/>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75" name="Line 165">
                <a:extLst>
                  <a:ext uri="{FF2B5EF4-FFF2-40B4-BE49-F238E27FC236}">
                    <a16:creationId xmlns:a16="http://schemas.microsoft.com/office/drawing/2014/main" id="{9464BCA0-965E-4139-93A7-9A12629AAAA2}"/>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76" name="Line 166">
                <a:extLst>
                  <a:ext uri="{FF2B5EF4-FFF2-40B4-BE49-F238E27FC236}">
                    <a16:creationId xmlns:a16="http://schemas.microsoft.com/office/drawing/2014/main" id="{2BDD0931-E730-42BE-9D57-CE186D10EA86}"/>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77" name="Line 167">
                <a:extLst>
                  <a:ext uri="{FF2B5EF4-FFF2-40B4-BE49-F238E27FC236}">
                    <a16:creationId xmlns:a16="http://schemas.microsoft.com/office/drawing/2014/main" id="{9831001A-47F6-470E-B002-F3663F31899E}"/>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7032" name="AutoShape 168">
              <a:extLst>
                <a:ext uri="{FF2B5EF4-FFF2-40B4-BE49-F238E27FC236}">
                  <a16:creationId xmlns:a16="http://schemas.microsoft.com/office/drawing/2014/main" id="{8B819BA8-91F9-4874-9E29-7B895C1679BC}"/>
                </a:ext>
              </a:extLst>
            </p:cNvPr>
            <p:cNvSpPr>
              <a:spLocks/>
            </p:cNvSpPr>
            <p:nvPr/>
          </p:nvSpPr>
          <p:spPr bwMode="auto">
            <a:xfrm rot="5400000">
              <a:off x="88809" y="365387"/>
              <a:ext cx="1638920" cy="1816540"/>
            </a:xfrm>
            <a:prstGeom prst="roundRect">
              <a:avLst>
                <a:gd name="adj" fmla="val 11630"/>
              </a:avLst>
            </a:prstGeom>
            <a:solidFill>
              <a:srgbClr val="74A7FE">
                <a:alpha val="89999"/>
              </a:srgbClr>
            </a:solidFill>
            <a:ln w="25400" cap="flat" cmpd="sng">
              <a:solidFill>
                <a:srgbClr val="002E7A">
                  <a:alpha val="89999"/>
                </a:srgbClr>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168" name="Rectangle 169">
              <a:extLst>
                <a:ext uri="{FF2B5EF4-FFF2-40B4-BE49-F238E27FC236}">
                  <a16:creationId xmlns:a16="http://schemas.microsoft.com/office/drawing/2014/main" id="{9C6B7A89-52EA-41AD-A123-17183F00519A}"/>
                </a:ext>
              </a:extLst>
            </p:cNvPr>
            <p:cNvSpPr>
              <a:spLocks/>
            </p:cNvSpPr>
            <p:nvPr/>
          </p:nvSpPr>
          <p:spPr bwMode="auto">
            <a:xfrm>
              <a:off x="318705" y="1598500"/>
              <a:ext cx="1169835" cy="4260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1477">
                  <a:latin typeface="Geneva" charset="0"/>
                  <a:ea typeface="Geneva" charset="0"/>
                  <a:cs typeface="Geneva" charset="0"/>
                  <a:sym typeface="Geneva" charset="0"/>
                </a:rPr>
                <a:t>Patient 3</a:t>
              </a:r>
            </a:p>
          </p:txBody>
        </p:sp>
      </p:grpSp>
      <p:sp>
        <p:nvSpPr>
          <p:cNvPr id="34821" name="Rectangle 170">
            <a:extLst>
              <a:ext uri="{FF2B5EF4-FFF2-40B4-BE49-F238E27FC236}">
                <a16:creationId xmlns:a16="http://schemas.microsoft.com/office/drawing/2014/main" id="{C2E3691E-997B-4A1F-B0A0-4CF19BFAECD4}"/>
              </a:ext>
            </a:extLst>
          </p:cNvPr>
          <p:cNvSpPr>
            <a:spLocks/>
          </p:cNvSpPr>
          <p:nvPr/>
        </p:nvSpPr>
        <p:spPr bwMode="auto">
          <a:xfrm>
            <a:off x="8549792" y="3366640"/>
            <a:ext cx="530595" cy="526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2953"/>
              <a:t>. . .</a:t>
            </a:r>
          </a:p>
        </p:txBody>
      </p:sp>
      <p:grpSp>
        <p:nvGrpSpPr>
          <p:cNvPr id="34822" name="Group 171">
            <a:extLst>
              <a:ext uri="{FF2B5EF4-FFF2-40B4-BE49-F238E27FC236}">
                <a16:creationId xmlns:a16="http://schemas.microsoft.com/office/drawing/2014/main" id="{EA2A3371-D4FF-4658-9844-E3942882AD5C}"/>
              </a:ext>
            </a:extLst>
          </p:cNvPr>
          <p:cNvGrpSpPr>
            <a:grpSpLocks/>
          </p:cNvGrpSpPr>
          <p:nvPr/>
        </p:nvGrpSpPr>
        <p:grpSpPr bwMode="auto">
          <a:xfrm>
            <a:off x="3362400" y="4330899"/>
            <a:ext cx="1530325" cy="1471166"/>
            <a:chOff x="-1" y="0"/>
            <a:chExt cx="2175402" cy="2093117"/>
          </a:xfrm>
        </p:grpSpPr>
        <p:sp>
          <p:nvSpPr>
            <p:cNvPr id="37036" name="AutoShape 172">
              <a:extLst>
                <a:ext uri="{FF2B5EF4-FFF2-40B4-BE49-F238E27FC236}">
                  <a16:creationId xmlns:a16="http://schemas.microsoft.com/office/drawing/2014/main" id="{89473BDA-6915-43C4-9D0D-C5A6AFE2CCF1}"/>
                </a:ext>
              </a:extLst>
            </p:cNvPr>
            <p:cNvSpPr>
              <a:spLocks/>
            </p:cNvSpPr>
            <p:nvPr/>
          </p:nvSpPr>
          <p:spPr bwMode="auto">
            <a:xfrm rot="5400000">
              <a:off x="385604" y="-27005"/>
              <a:ext cx="1762792" cy="1816802"/>
            </a:xfrm>
            <a:custGeom>
              <a:avLst/>
              <a:gdLst>
                <a:gd name="T0" fmla="+- 0 10937 275"/>
                <a:gd name="T1" fmla="*/ T0 w 21325"/>
                <a:gd name="T2" fmla="*/ 10799 h 21598"/>
                <a:gd name="T3" fmla="+- 0 10937 275"/>
                <a:gd name="T4" fmla="*/ T3 w 21325"/>
                <a:gd name="T5" fmla="*/ 10799 h 21598"/>
                <a:gd name="T6" fmla="+- 0 10937 275"/>
                <a:gd name="T7" fmla="*/ T6 w 21325"/>
                <a:gd name="T8" fmla="*/ 10799 h 21598"/>
                <a:gd name="T9" fmla="+- 0 10937 275"/>
                <a:gd name="T10" fmla="*/ T9 w 21325"/>
                <a:gd name="T11" fmla="*/ 10799 h 21598"/>
              </a:gdLst>
              <a:ahLst/>
              <a:cxnLst>
                <a:cxn ang="0">
                  <a:pos x="T1" y="T2"/>
                </a:cxn>
                <a:cxn ang="0">
                  <a:pos x="T4" y="T5"/>
                </a:cxn>
                <a:cxn ang="0">
                  <a:pos x="T7" y="T8"/>
                </a:cxn>
                <a:cxn ang="0">
                  <a:pos x="T10" y="T11"/>
                </a:cxn>
              </a:cxnLst>
              <a:rect l="0" t="0" r="r" b="b"/>
              <a:pathLst>
                <a:path w="21325" h="21598">
                  <a:moveTo>
                    <a:pt x="20" y="18109"/>
                  </a:moveTo>
                  <a:cubicBezTo>
                    <a:pt x="20" y="16586"/>
                    <a:pt x="-24" y="16572"/>
                    <a:pt x="20" y="14991"/>
                  </a:cubicBezTo>
                  <a:cubicBezTo>
                    <a:pt x="44" y="14118"/>
                    <a:pt x="-275" y="13726"/>
                    <a:pt x="1523" y="13804"/>
                  </a:cubicBezTo>
                  <a:cubicBezTo>
                    <a:pt x="1523" y="12589"/>
                    <a:pt x="1506" y="7863"/>
                    <a:pt x="1506" y="2266"/>
                  </a:cubicBezTo>
                  <a:cubicBezTo>
                    <a:pt x="1506" y="1014"/>
                    <a:pt x="2538" y="0"/>
                    <a:pt x="3811" y="0"/>
                  </a:cubicBezTo>
                  <a:lnTo>
                    <a:pt x="19021" y="0"/>
                  </a:lnTo>
                  <a:cubicBezTo>
                    <a:pt x="20293" y="0"/>
                    <a:pt x="21325" y="1014"/>
                    <a:pt x="21325" y="2266"/>
                  </a:cubicBezTo>
                  <a:lnTo>
                    <a:pt x="21325" y="19333"/>
                  </a:lnTo>
                  <a:cubicBezTo>
                    <a:pt x="21325" y="20584"/>
                    <a:pt x="20293" y="21598"/>
                    <a:pt x="19021" y="21598"/>
                  </a:cubicBezTo>
                  <a:lnTo>
                    <a:pt x="3811" y="21598"/>
                  </a:lnTo>
                  <a:cubicBezTo>
                    <a:pt x="2538" y="21598"/>
                    <a:pt x="1599" y="21600"/>
                    <a:pt x="1559" y="19302"/>
                  </a:cubicBezTo>
                  <a:cubicBezTo>
                    <a:pt x="475" y="19274"/>
                    <a:pt x="8" y="19445"/>
                    <a:pt x="20" y="18109"/>
                  </a:cubicBezTo>
                  <a:close/>
                </a:path>
              </a:pathLst>
            </a:custGeom>
            <a:solidFill>
              <a:srgbClr val="74A7FE"/>
            </a:solidFill>
            <a:ln w="25400" cap="flat" cmpd="sng">
              <a:solidFill>
                <a:srgbClr val="002E7A"/>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83">
                <a:solidFill>
                  <a:srgbClr val="FFFFFF"/>
                </a:solidFill>
                <a:effectLst>
                  <a:outerShdw blurRad="38100" dist="38100" dir="2700000" algn="tl">
                    <a:srgbClr val="000000"/>
                  </a:outerShdw>
                </a:effectLst>
              </a:endParaRPr>
            </a:p>
          </p:txBody>
        </p:sp>
        <p:grpSp>
          <p:nvGrpSpPr>
            <p:cNvPr id="35076" name="Group 173">
              <a:extLst>
                <a:ext uri="{FF2B5EF4-FFF2-40B4-BE49-F238E27FC236}">
                  <a16:creationId xmlns:a16="http://schemas.microsoft.com/office/drawing/2014/main" id="{842A8959-BBDC-4FF0-9F21-CE399AAA5865}"/>
                </a:ext>
              </a:extLst>
            </p:cNvPr>
            <p:cNvGrpSpPr>
              <a:grpSpLocks/>
            </p:cNvGrpSpPr>
            <p:nvPr/>
          </p:nvGrpSpPr>
          <p:grpSpPr bwMode="auto">
            <a:xfrm rot="5400000">
              <a:off x="541145" y="92866"/>
              <a:ext cx="1422401" cy="1638301"/>
              <a:chOff x="0" y="0"/>
              <a:chExt cx="1422400" cy="1638300"/>
            </a:xfrm>
          </p:grpSpPr>
          <p:sp>
            <p:nvSpPr>
              <p:cNvPr id="37038" name="AutoShape 174">
                <a:extLst>
                  <a:ext uri="{FF2B5EF4-FFF2-40B4-BE49-F238E27FC236}">
                    <a16:creationId xmlns:a16="http://schemas.microsoft.com/office/drawing/2014/main" id="{3AE16590-1F7C-4508-8144-3203B20EC3BF}"/>
                  </a:ext>
                </a:extLst>
              </p:cNvPr>
              <p:cNvSpPr>
                <a:spLocks/>
              </p:cNvSpPr>
              <p:nvPr/>
            </p:nvSpPr>
            <p:spPr bwMode="auto">
              <a:xfrm>
                <a:off x="-715" y="-769"/>
                <a:ext cx="1422937" cy="1639089"/>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150" name="Line 175">
                <a:extLst>
                  <a:ext uri="{FF2B5EF4-FFF2-40B4-BE49-F238E27FC236}">
                    <a16:creationId xmlns:a16="http://schemas.microsoft.com/office/drawing/2014/main" id="{592C0CC6-CBF0-4B69-AD0C-2CC77A9A4A6E}"/>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51" name="Line 176">
                <a:extLst>
                  <a:ext uri="{FF2B5EF4-FFF2-40B4-BE49-F238E27FC236}">
                    <a16:creationId xmlns:a16="http://schemas.microsoft.com/office/drawing/2014/main" id="{63A3B199-3442-4D42-A16E-13ED4E943F0B}"/>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52" name="Line 177">
                <a:extLst>
                  <a:ext uri="{FF2B5EF4-FFF2-40B4-BE49-F238E27FC236}">
                    <a16:creationId xmlns:a16="http://schemas.microsoft.com/office/drawing/2014/main" id="{BFC4082D-2B5A-44C2-B60A-E30CD36C1CFE}"/>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53" name="Line 178">
                <a:extLst>
                  <a:ext uri="{FF2B5EF4-FFF2-40B4-BE49-F238E27FC236}">
                    <a16:creationId xmlns:a16="http://schemas.microsoft.com/office/drawing/2014/main" id="{68D62C61-E0DF-4AF5-A3ED-CBBBE67A9B9E}"/>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54" name="Line 179">
                <a:extLst>
                  <a:ext uri="{FF2B5EF4-FFF2-40B4-BE49-F238E27FC236}">
                    <a16:creationId xmlns:a16="http://schemas.microsoft.com/office/drawing/2014/main" id="{96BFE726-82D8-4F24-96C7-D3FC6EF058D5}"/>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55" name="Line 180">
                <a:extLst>
                  <a:ext uri="{FF2B5EF4-FFF2-40B4-BE49-F238E27FC236}">
                    <a16:creationId xmlns:a16="http://schemas.microsoft.com/office/drawing/2014/main" id="{58AD97A0-B8EF-424B-B37B-0525100D2AA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56" name="Line 181">
                <a:extLst>
                  <a:ext uri="{FF2B5EF4-FFF2-40B4-BE49-F238E27FC236}">
                    <a16:creationId xmlns:a16="http://schemas.microsoft.com/office/drawing/2014/main" id="{7EC57F51-D4D8-4597-BAC7-E35822C8ECE0}"/>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57" name="Line 182">
                <a:extLst>
                  <a:ext uri="{FF2B5EF4-FFF2-40B4-BE49-F238E27FC236}">
                    <a16:creationId xmlns:a16="http://schemas.microsoft.com/office/drawing/2014/main" id="{133526DC-3957-4995-BF4D-4FE474F0A5B7}"/>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077" name="Group 183">
              <a:extLst>
                <a:ext uri="{FF2B5EF4-FFF2-40B4-BE49-F238E27FC236}">
                  <a16:creationId xmlns:a16="http://schemas.microsoft.com/office/drawing/2014/main" id="{D6E05E04-E5F2-4634-BCAB-B7F25B20A331}"/>
                </a:ext>
              </a:extLst>
            </p:cNvPr>
            <p:cNvGrpSpPr>
              <a:grpSpLocks/>
            </p:cNvGrpSpPr>
            <p:nvPr/>
          </p:nvGrpSpPr>
          <p:grpSpPr bwMode="auto">
            <a:xfrm rot="5400000">
              <a:off x="490345" y="143666"/>
              <a:ext cx="1422401" cy="1638301"/>
              <a:chOff x="0" y="0"/>
              <a:chExt cx="1422400" cy="1638300"/>
            </a:xfrm>
          </p:grpSpPr>
          <p:sp>
            <p:nvSpPr>
              <p:cNvPr id="37048" name="AutoShape 184">
                <a:extLst>
                  <a:ext uri="{FF2B5EF4-FFF2-40B4-BE49-F238E27FC236}">
                    <a16:creationId xmlns:a16="http://schemas.microsoft.com/office/drawing/2014/main" id="{C326DCAE-9C60-4DE8-A1F6-94DC806E6DC1}"/>
                  </a:ext>
                </a:extLst>
              </p:cNvPr>
              <p:cNvSpPr>
                <a:spLocks/>
              </p:cNvSpPr>
              <p:nvPr/>
            </p:nvSpPr>
            <p:spPr bwMode="auto">
              <a:xfrm>
                <a:off x="-697" y="-3967"/>
                <a:ext cx="1422937" cy="1640675"/>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141" name="Line 185">
                <a:extLst>
                  <a:ext uri="{FF2B5EF4-FFF2-40B4-BE49-F238E27FC236}">
                    <a16:creationId xmlns:a16="http://schemas.microsoft.com/office/drawing/2014/main" id="{EF2F09E7-8F3C-42B3-B821-D485C1F9EDA4}"/>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42" name="Line 186">
                <a:extLst>
                  <a:ext uri="{FF2B5EF4-FFF2-40B4-BE49-F238E27FC236}">
                    <a16:creationId xmlns:a16="http://schemas.microsoft.com/office/drawing/2014/main" id="{C40C85E3-010D-4E0A-A9A4-2D602731C1A9}"/>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43" name="Line 187">
                <a:extLst>
                  <a:ext uri="{FF2B5EF4-FFF2-40B4-BE49-F238E27FC236}">
                    <a16:creationId xmlns:a16="http://schemas.microsoft.com/office/drawing/2014/main" id="{8B8C12DF-F490-4720-9D25-40F03FADFB16}"/>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44" name="Line 188">
                <a:extLst>
                  <a:ext uri="{FF2B5EF4-FFF2-40B4-BE49-F238E27FC236}">
                    <a16:creationId xmlns:a16="http://schemas.microsoft.com/office/drawing/2014/main" id="{11EAE718-DC7E-42FA-BA4B-D5F0F8F505C7}"/>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45" name="Line 189">
                <a:extLst>
                  <a:ext uri="{FF2B5EF4-FFF2-40B4-BE49-F238E27FC236}">
                    <a16:creationId xmlns:a16="http://schemas.microsoft.com/office/drawing/2014/main" id="{571E3711-E1B0-4B46-BEB6-34BC4418AF85}"/>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46" name="Line 190">
                <a:extLst>
                  <a:ext uri="{FF2B5EF4-FFF2-40B4-BE49-F238E27FC236}">
                    <a16:creationId xmlns:a16="http://schemas.microsoft.com/office/drawing/2014/main" id="{D6B664EE-7EDB-4815-9967-CAC9ABA0D6F0}"/>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47" name="Line 191">
                <a:extLst>
                  <a:ext uri="{FF2B5EF4-FFF2-40B4-BE49-F238E27FC236}">
                    <a16:creationId xmlns:a16="http://schemas.microsoft.com/office/drawing/2014/main" id="{FC9E4A44-28FC-41A8-9E30-66F330DF8314}"/>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48" name="Line 192">
                <a:extLst>
                  <a:ext uri="{FF2B5EF4-FFF2-40B4-BE49-F238E27FC236}">
                    <a16:creationId xmlns:a16="http://schemas.microsoft.com/office/drawing/2014/main" id="{05ABAB1E-4E46-4B1B-9920-C25AF2BFFF0E}"/>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078" name="Group 193">
              <a:extLst>
                <a:ext uri="{FF2B5EF4-FFF2-40B4-BE49-F238E27FC236}">
                  <a16:creationId xmlns:a16="http://schemas.microsoft.com/office/drawing/2014/main" id="{A9DFE80D-294E-428A-9A84-AD039B101273}"/>
                </a:ext>
              </a:extLst>
            </p:cNvPr>
            <p:cNvGrpSpPr>
              <a:grpSpLocks/>
            </p:cNvGrpSpPr>
            <p:nvPr/>
          </p:nvGrpSpPr>
          <p:grpSpPr bwMode="auto">
            <a:xfrm rot="5400000">
              <a:off x="439545" y="194466"/>
              <a:ext cx="1422401" cy="1638301"/>
              <a:chOff x="0" y="0"/>
              <a:chExt cx="1422400" cy="1638300"/>
            </a:xfrm>
          </p:grpSpPr>
          <p:sp>
            <p:nvSpPr>
              <p:cNvPr id="37058" name="AutoShape 194">
                <a:extLst>
                  <a:ext uri="{FF2B5EF4-FFF2-40B4-BE49-F238E27FC236}">
                    <a16:creationId xmlns:a16="http://schemas.microsoft.com/office/drawing/2014/main" id="{F329ED59-2EEA-41A3-8154-260099CABEF3}"/>
                  </a:ext>
                </a:extLst>
              </p:cNvPr>
              <p:cNvSpPr>
                <a:spLocks/>
              </p:cNvSpPr>
              <p:nvPr/>
            </p:nvSpPr>
            <p:spPr bwMode="auto">
              <a:xfrm>
                <a:off x="-676" y="770"/>
                <a:ext cx="1422937" cy="1637501"/>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132" name="Line 195">
                <a:extLst>
                  <a:ext uri="{FF2B5EF4-FFF2-40B4-BE49-F238E27FC236}">
                    <a16:creationId xmlns:a16="http://schemas.microsoft.com/office/drawing/2014/main" id="{F4ED2D78-982B-4108-9E7B-A9875E23D822}"/>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33" name="Line 196">
                <a:extLst>
                  <a:ext uri="{FF2B5EF4-FFF2-40B4-BE49-F238E27FC236}">
                    <a16:creationId xmlns:a16="http://schemas.microsoft.com/office/drawing/2014/main" id="{68CB3358-87DC-4B52-BB8C-FB34FAA33F6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34" name="Line 197">
                <a:extLst>
                  <a:ext uri="{FF2B5EF4-FFF2-40B4-BE49-F238E27FC236}">
                    <a16:creationId xmlns:a16="http://schemas.microsoft.com/office/drawing/2014/main" id="{4CBE88E4-4BED-4F28-9BDA-79CD5CC1A524}"/>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35" name="Line 198">
                <a:extLst>
                  <a:ext uri="{FF2B5EF4-FFF2-40B4-BE49-F238E27FC236}">
                    <a16:creationId xmlns:a16="http://schemas.microsoft.com/office/drawing/2014/main" id="{1364CAA7-525F-4DF8-A08E-A665E2FB3D20}"/>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36" name="Line 199">
                <a:extLst>
                  <a:ext uri="{FF2B5EF4-FFF2-40B4-BE49-F238E27FC236}">
                    <a16:creationId xmlns:a16="http://schemas.microsoft.com/office/drawing/2014/main" id="{9EA94BFF-E7FE-4972-86AA-34DCD8675738}"/>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37" name="Line 200">
                <a:extLst>
                  <a:ext uri="{FF2B5EF4-FFF2-40B4-BE49-F238E27FC236}">
                    <a16:creationId xmlns:a16="http://schemas.microsoft.com/office/drawing/2014/main" id="{57DB0118-3FEE-4BE9-8CBE-B626904CA863}"/>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38" name="Line 201">
                <a:extLst>
                  <a:ext uri="{FF2B5EF4-FFF2-40B4-BE49-F238E27FC236}">
                    <a16:creationId xmlns:a16="http://schemas.microsoft.com/office/drawing/2014/main" id="{8DC7B7F8-1655-4321-B1EC-865E29CBE1A5}"/>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39" name="Line 202">
                <a:extLst>
                  <a:ext uri="{FF2B5EF4-FFF2-40B4-BE49-F238E27FC236}">
                    <a16:creationId xmlns:a16="http://schemas.microsoft.com/office/drawing/2014/main" id="{D9896008-B70B-42B0-88FE-7FA80EABEE93}"/>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079" name="Group 203">
              <a:extLst>
                <a:ext uri="{FF2B5EF4-FFF2-40B4-BE49-F238E27FC236}">
                  <a16:creationId xmlns:a16="http://schemas.microsoft.com/office/drawing/2014/main" id="{74944AEB-6B01-49E3-B499-5B2453467383}"/>
                </a:ext>
              </a:extLst>
            </p:cNvPr>
            <p:cNvGrpSpPr>
              <a:grpSpLocks/>
            </p:cNvGrpSpPr>
            <p:nvPr/>
          </p:nvGrpSpPr>
          <p:grpSpPr bwMode="auto">
            <a:xfrm rot="5400000">
              <a:off x="376045" y="245266"/>
              <a:ext cx="1422401" cy="1638301"/>
              <a:chOff x="0" y="0"/>
              <a:chExt cx="1422400" cy="1638300"/>
            </a:xfrm>
          </p:grpSpPr>
          <p:sp>
            <p:nvSpPr>
              <p:cNvPr id="37068" name="AutoShape 204">
                <a:extLst>
                  <a:ext uri="{FF2B5EF4-FFF2-40B4-BE49-F238E27FC236}">
                    <a16:creationId xmlns:a16="http://schemas.microsoft.com/office/drawing/2014/main" id="{724D38D6-3A7F-43B9-A432-D6BEC64189F1}"/>
                  </a:ext>
                </a:extLst>
              </p:cNvPr>
              <p:cNvSpPr>
                <a:spLocks/>
              </p:cNvSpPr>
              <p:nvPr/>
            </p:nvSpPr>
            <p:spPr bwMode="auto">
              <a:xfrm>
                <a:off x="-657" y="739"/>
                <a:ext cx="1422937" cy="1637501"/>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123" name="Line 205">
                <a:extLst>
                  <a:ext uri="{FF2B5EF4-FFF2-40B4-BE49-F238E27FC236}">
                    <a16:creationId xmlns:a16="http://schemas.microsoft.com/office/drawing/2014/main" id="{9947D1AC-EC82-42AF-96E1-B6C39C9A3F2F}"/>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24" name="Line 206">
                <a:extLst>
                  <a:ext uri="{FF2B5EF4-FFF2-40B4-BE49-F238E27FC236}">
                    <a16:creationId xmlns:a16="http://schemas.microsoft.com/office/drawing/2014/main" id="{487C4E5F-B12A-4465-9F3C-F7AA02B3E8B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25" name="Line 207">
                <a:extLst>
                  <a:ext uri="{FF2B5EF4-FFF2-40B4-BE49-F238E27FC236}">
                    <a16:creationId xmlns:a16="http://schemas.microsoft.com/office/drawing/2014/main" id="{3CB66335-EABE-4297-94BE-2CB295DE16FF}"/>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26" name="Line 208">
                <a:extLst>
                  <a:ext uri="{FF2B5EF4-FFF2-40B4-BE49-F238E27FC236}">
                    <a16:creationId xmlns:a16="http://schemas.microsoft.com/office/drawing/2014/main" id="{EA3B3B9E-C616-4333-A7C6-C7C3AF613940}"/>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27" name="Line 209">
                <a:extLst>
                  <a:ext uri="{FF2B5EF4-FFF2-40B4-BE49-F238E27FC236}">
                    <a16:creationId xmlns:a16="http://schemas.microsoft.com/office/drawing/2014/main" id="{D5520461-41FD-45E5-A9DF-0EBC34D17C62}"/>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28" name="Line 210">
                <a:extLst>
                  <a:ext uri="{FF2B5EF4-FFF2-40B4-BE49-F238E27FC236}">
                    <a16:creationId xmlns:a16="http://schemas.microsoft.com/office/drawing/2014/main" id="{F06F9F75-B853-4924-8A62-21D3BBCEE7E1}"/>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29" name="Line 211">
                <a:extLst>
                  <a:ext uri="{FF2B5EF4-FFF2-40B4-BE49-F238E27FC236}">
                    <a16:creationId xmlns:a16="http://schemas.microsoft.com/office/drawing/2014/main" id="{76EE16D3-E036-4B09-BD47-D1B1DFC3F380}"/>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30" name="Line 212">
                <a:extLst>
                  <a:ext uri="{FF2B5EF4-FFF2-40B4-BE49-F238E27FC236}">
                    <a16:creationId xmlns:a16="http://schemas.microsoft.com/office/drawing/2014/main" id="{D79C3F6E-65B6-42B9-BAA3-D964499348A4}"/>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080" name="Group 213">
              <a:extLst>
                <a:ext uri="{FF2B5EF4-FFF2-40B4-BE49-F238E27FC236}">
                  <a16:creationId xmlns:a16="http://schemas.microsoft.com/office/drawing/2014/main" id="{53364B96-D142-43BF-8676-0C9FCEB47C65}"/>
                </a:ext>
              </a:extLst>
            </p:cNvPr>
            <p:cNvGrpSpPr>
              <a:grpSpLocks/>
            </p:cNvGrpSpPr>
            <p:nvPr/>
          </p:nvGrpSpPr>
          <p:grpSpPr bwMode="auto">
            <a:xfrm rot="5400000">
              <a:off x="381798" y="249416"/>
              <a:ext cx="1422401" cy="1638301"/>
              <a:chOff x="0" y="0"/>
              <a:chExt cx="1422400" cy="1638300"/>
            </a:xfrm>
          </p:grpSpPr>
          <p:sp>
            <p:nvSpPr>
              <p:cNvPr id="37078" name="AutoShape 214">
                <a:extLst>
                  <a:ext uri="{FF2B5EF4-FFF2-40B4-BE49-F238E27FC236}">
                    <a16:creationId xmlns:a16="http://schemas.microsoft.com/office/drawing/2014/main" id="{4FD369FC-FE70-420A-BA45-87CA467B052A}"/>
                  </a:ext>
                </a:extLst>
              </p:cNvPr>
              <p:cNvSpPr>
                <a:spLocks/>
              </p:cNvSpPr>
              <p:nvPr/>
            </p:nvSpPr>
            <p:spPr bwMode="auto">
              <a:xfrm>
                <a:off x="-43" y="145"/>
                <a:ext cx="1422937" cy="1637501"/>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114" name="Line 215">
                <a:extLst>
                  <a:ext uri="{FF2B5EF4-FFF2-40B4-BE49-F238E27FC236}">
                    <a16:creationId xmlns:a16="http://schemas.microsoft.com/office/drawing/2014/main" id="{97F47606-77CE-4F0C-97E9-D3743B213FD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15" name="Line 216">
                <a:extLst>
                  <a:ext uri="{FF2B5EF4-FFF2-40B4-BE49-F238E27FC236}">
                    <a16:creationId xmlns:a16="http://schemas.microsoft.com/office/drawing/2014/main" id="{F7FA5088-CC27-4798-B1C0-362B7B7130C1}"/>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16" name="Line 217">
                <a:extLst>
                  <a:ext uri="{FF2B5EF4-FFF2-40B4-BE49-F238E27FC236}">
                    <a16:creationId xmlns:a16="http://schemas.microsoft.com/office/drawing/2014/main" id="{BDE9C201-6801-47F8-A69B-B41A9BABE652}"/>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17" name="Line 218">
                <a:extLst>
                  <a:ext uri="{FF2B5EF4-FFF2-40B4-BE49-F238E27FC236}">
                    <a16:creationId xmlns:a16="http://schemas.microsoft.com/office/drawing/2014/main" id="{B9CE9F46-0D84-4C9A-88DF-89CDF2B40A4B}"/>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18" name="Line 219">
                <a:extLst>
                  <a:ext uri="{FF2B5EF4-FFF2-40B4-BE49-F238E27FC236}">
                    <a16:creationId xmlns:a16="http://schemas.microsoft.com/office/drawing/2014/main" id="{18A511B2-DA85-4824-BBBA-A982EC910854}"/>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19" name="Line 220">
                <a:extLst>
                  <a:ext uri="{FF2B5EF4-FFF2-40B4-BE49-F238E27FC236}">
                    <a16:creationId xmlns:a16="http://schemas.microsoft.com/office/drawing/2014/main" id="{6FBEFB19-9B2E-420E-BC5D-5B26A16AACC2}"/>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20" name="Line 221">
                <a:extLst>
                  <a:ext uri="{FF2B5EF4-FFF2-40B4-BE49-F238E27FC236}">
                    <a16:creationId xmlns:a16="http://schemas.microsoft.com/office/drawing/2014/main" id="{AB006259-DCFA-4A35-BF95-46A8DD8954D5}"/>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21" name="Line 222">
                <a:extLst>
                  <a:ext uri="{FF2B5EF4-FFF2-40B4-BE49-F238E27FC236}">
                    <a16:creationId xmlns:a16="http://schemas.microsoft.com/office/drawing/2014/main" id="{BBBBFB59-015F-40D2-A5B4-72D0C3BE56D1}"/>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081" name="Group 223">
              <a:extLst>
                <a:ext uri="{FF2B5EF4-FFF2-40B4-BE49-F238E27FC236}">
                  <a16:creationId xmlns:a16="http://schemas.microsoft.com/office/drawing/2014/main" id="{33C94A57-19BE-43FC-90B3-283C0DDA9745}"/>
                </a:ext>
              </a:extLst>
            </p:cNvPr>
            <p:cNvGrpSpPr>
              <a:grpSpLocks/>
            </p:cNvGrpSpPr>
            <p:nvPr/>
          </p:nvGrpSpPr>
          <p:grpSpPr bwMode="auto">
            <a:xfrm rot="5400000">
              <a:off x="330998" y="300216"/>
              <a:ext cx="1422401" cy="1638301"/>
              <a:chOff x="0" y="0"/>
              <a:chExt cx="1422400" cy="1638300"/>
            </a:xfrm>
          </p:grpSpPr>
          <p:sp>
            <p:nvSpPr>
              <p:cNvPr id="37088" name="AutoShape 224">
                <a:extLst>
                  <a:ext uri="{FF2B5EF4-FFF2-40B4-BE49-F238E27FC236}">
                    <a16:creationId xmlns:a16="http://schemas.microsoft.com/office/drawing/2014/main" id="{1177ABCC-8F52-4787-B22D-3048FA89B657}"/>
                  </a:ext>
                </a:extLst>
              </p:cNvPr>
              <p:cNvSpPr>
                <a:spLocks/>
              </p:cNvSpPr>
              <p:nvPr/>
            </p:nvSpPr>
            <p:spPr bwMode="auto">
              <a:xfrm>
                <a:off x="-23" y="120"/>
                <a:ext cx="1422937" cy="1637501"/>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105" name="Line 225">
                <a:extLst>
                  <a:ext uri="{FF2B5EF4-FFF2-40B4-BE49-F238E27FC236}">
                    <a16:creationId xmlns:a16="http://schemas.microsoft.com/office/drawing/2014/main" id="{5D28841B-915B-4F77-93E8-D83E87B886CE}"/>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06" name="Line 226">
                <a:extLst>
                  <a:ext uri="{FF2B5EF4-FFF2-40B4-BE49-F238E27FC236}">
                    <a16:creationId xmlns:a16="http://schemas.microsoft.com/office/drawing/2014/main" id="{CB0A4CB2-C7E6-4CBE-9EF9-2F0C557CC2ED}"/>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07" name="Line 227">
                <a:extLst>
                  <a:ext uri="{FF2B5EF4-FFF2-40B4-BE49-F238E27FC236}">
                    <a16:creationId xmlns:a16="http://schemas.microsoft.com/office/drawing/2014/main" id="{14C1D133-221B-4AEA-A75F-9971A42324F2}"/>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08" name="Line 228">
                <a:extLst>
                  <a:ext uri="{FF2B5EF4-FFF2-40B4-BE49-F238E27FC236}">
                    <a16:creationId xmlns:a16="http://schemas.microsoft.com/office/drawing/2014/main" id="{157BFBB8-BCC0-48E9-9938-0F489F4C754B}"/>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09" name="Line 229">
                <a:extLst>
                  <a:ext uri="{FF2B5EF4-FFF2-40B4-BE49-F238E27FC236}">
                    <a16:creationId xmlns:a16="http://schemas.microsoft.com/office/drawing/2014/main" id="{2D0D71C7-509A-4A41-BBA8-3986DF2BA236}"/>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10" name="Line 230">
                <a:extLst>
                  <a:ext uri="{FF2B5EF4-FFF2-40B4-BE49-F238E27FC236}">
                    <a16:creationId xmlns:a16="http://schemas.microsoft.com/office/drawing/2014/main" id="{284BC8DF-A175-4E01-A813-C709C611941C}"/>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11" name="Line 231">
                <a:extLst>
                  <a:ext uri="{FF2B5EF4-FFF2-40B4-BE49-F238E27FC236}">
                    <a16:creationId xmlns:a16="http://schemas.microsoft.com/office/drawing/2014/main" id="{6BAE5BE4-9A99-4B65-A782-E0EA6D24D546}"/>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12" name="Line 232">
                <a:extLst>
                  <a:ext uri="{FF2B5EF4-FFF2-40B4-BE49-F238E27FC236}">
                    <a16:creationId xmlns:a16="http://schemas.microsoft.com/office/drawing/2014/main" id="{CD2BDD64-469F-49EE-8F80-7A795F1251B5}"/>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082" name="Group 233">
              <a:extLst>
                <a:ext uri="{FF2B5EF4-FFF2-40B4-BE49-F238E27FC236}">
                  <a16:creationId xmlns:a16="http://schemas.microsoft.com/office/drawing/2014/main" id="{3E1EA2DB-64F2-4177-9F5B-C6D76CD5BCBC}"/>
                </a:ext>
              </a:extLst>
            </p:cNvPr>
            <p:cNvGrpSpPr>
              <a:grpSpLocks/>
            </p:cNvGrpSpPr>
            <p:nvPr/>
          </p:nvGrpSpPr>
          <p:grpSpPr bwMode="auto">
            <a:xfrm rot="5400000">
              <a:off x="280198" y="351016"/>
              <a:ext cx="1422401" cy="1638301"/>
              <a:chOff x="0" y="0"/>
              <a:chExt cx="1422400" cy="1638300"/>
            </a:xfrm>
          </p:grpSpPr>
          <p:sp>
            <p:nvSpPr>
              <p:cNvPr id="37098" name="AutoShape 234">
                <a:extLst>
                  <a:ext uri="{FF2B5EF4-FFF2-40B4-BE49-F238E27FC236}">
                    <a16:creationId xmlns:a16="http://schemas.microsoft.com/office/drawing/2014/main" id="{DB1D030A-8393-462C-A86C-EFB57B7AA66F}"/>
                  </a:ext>
                </a:extLst>
              </p:cNvPr>
              <p:cNvSpPr>
                <a:spLocks/>
              </p:cNvSpPr>
              <p:nvPr/>
            </p:nvSpPr>
            <p:spPr bwMode="auto">
              <a:xfrm>
                <a:off x="-4" y="95"/>
                <a:ext cx="1422937" cy="1637501"/>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096" name="Line 235">
                <a:extLst>
                  <a:ext uri="{FF2B5EF4-FFF2-40B4-BE49-F238E27FC236}">
                    <a16:creationId xmlns:a16="http://schemas.microsoft.com/office/drawing/2014/main" id="{CFDB8567-1F3B-4527-999D-DE0BDBA8CCBB}"/>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97" name="Line 236">
                <a:extLst>
                  <a:ext uri="{FF2B5EF4-FFF2-40B4-BE49-F238E27FC236}">
                    <a16:creationId xmlns:a16="http://schemas.microsoft.com/office/drawing/2014/main" id="{BE91CE66-D856-4474-B1F2-2729CCB5E3A8}"/>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98" name="Line 237">
                <a:extLst>
                  <a:ext uri="{FF2B5EF4-FFF2-40B4-BE49-F238E27FC236}">
                    <a16:creationId xmlns:a16="http://schemas.microsoft.com/office/drawing/2014/main" id="{17996FC8-26E4-4524-AF8D-D8A6270DCD0E}"/>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99" name="Line 238">
                <a:extLst>
                  <a:ext uri="{FF2B5EF4-FFF2-40B4-BE49-F238E27FC236}">
                    <a16:creationId xmlns:a16="http://schemas.microsoft.com/office/drawing/2014/main" id="{1A4BA14D-AE10-483D-874C-DA64A3ED130E}"/>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00" name="Line 239">
                <a:extLst>
                  <a:ext uri="{FF2B5EF4-FFF2-40B4-BE49-F238E27FC236}">
                    <a16:creationId xmlns:a16="http://schemas.microsoft.com/office/drawing/2014/main" id="{65AE4E90-D082-42DD-9B95-C08C5913A2CF}"/>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01" name="Line 240">
                <a:extLst>
                  <a:ext uri="{FF2B5EF4-FFF2-40B4-BE49-F238E27FC236}">
                    <a16:creationId xmlns:a16="http://schemas.microsoft.com/office/drawing/2014/main" id="{56BAE54F-AA62-49BF-8A10-CC713862225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02" name="Line 241">
                <a:extLst>
                  <a:ext uri="{FF2B5EF4-FFF2-40B4-BE49-F238E27FC236}">
                    <a16:creationId xmlns:a16="http://schemas.microsoft.com/office/drawing/2014/main" id="{4CAD7C4B-D1FD-45CD-B42D-89FC522ECDFF}"/>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103" name="Line 242">
                <a:extLst>
                  <a:ext uri="{FF2B5EF4-FFF2-40B4-BE49-F238E27FC236}">
                    <a16:creationId xmlns:a16="http://schemas.microsoft.com/office/drawing/2014/main" id="{9AA4B599-B3DB-4294-95A7-C7803836476D}"/>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083" name="Group 243">
              <a:extLst>
                <a:ext uri="{FF2B5EF4-FFF2-40B4-BE49-F238E27FC236}">
                  <a16:creationId xmlns:a16="http://schemas.microsoft.com/office/drawing/2014/main" id="{DA3355AE-4692-4CAF-A795-F7E08304B167}"/>
                </a:ext>
              </a:extLst>
            </p:cNvPr>
            <p:cNvGrpSpPr>
              <a:grpSpLocks/>
            </p:cNvGrpSpPr>
            <p:nvPr/>
          </p:nvGrpSpPr>
          <p:grpSpPr bwMode="auto">
            <a:xfrm rot="5400000">
              <a:off x="216698" y="401816"/>
              <a:ext cx="1422401" cy="1638301"/>
              <a:chOff x="0" y="0"/>
              <a:chExt cx="1422400" cy="1638300"/>
            </a:xfrm>
          </p:grpSpPr>
          <p:sp>
            <p:nvSpPr>
              <p:cNvPr id="37108" name="AutoShape 244">
                <a:extLst>
                  <a:ext uri="{FF2B5EF4-FFF2-40B4-BE49-F238E27FC236}">
                    <a16:creationId xmlns:a16="http://schemas.microsoft.com/office/drawing/2014/main" id="{7F83F81C-113F-4EF5-873A-7376645A1DC4}"/>
                  </a:ext>
                </a:extLst>
              </p:cNvPr>
              <p:cNvSpPr>
                <a:spLocks/>
              </p:cNvSpPr>
              <p:nvPr/>
            </p:nvSpPr>
            <p:spPr bwMode="auto">
              <a:xfrm>
                <a:off x="15" y="64"/>
                <a:ext cx="1422937" cy="1637501"/>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087" name="Line 245">
                <a:extLst>
                  <a:ext uri="{FF2B5EF4-FFF2-40B4-BE49-F238E27FC236}">
                    <a16:creationId xmlns:a16="http://schemas.microsoft.com/office/drawing/2014/main" id="{FADFC5FC-1B39-49C5-8D10-0F64D3D8A560}"/>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88" name="Line 246">
                <a:extLst>
                  <a:ext uri="{FF2B5EF4-FFF2-40B4-BE49-F238E27FC236}">
                    <a16:creationId xmlns:a16="http://schemas.microsoft.com/office/drawing/2014/main" id="{0630692C-CF10-43BD-BD28-745F9C769F7F}"/>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89" name="Line 247">
                <a:extLst>
                  <a:ext uri="{FF2B5EF4-FFF2-40B4-BE49-F238E27FC236}">
                    <a16:creationId xmlns:a16="http://schemas.microsoft.com/office/drawing/2014/main" id="{971693F2-1A7C-4E17-9A3D-E3C4AEC24E02}"/>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90" name="Line 248">
                <a:extLst>
                  <a:ext uri="{FF2B5EF4-FFF2-40B4-BE49-F238E27FC236}">
                    <a16:creationId xmlns:a16="http://schemas.microsoft.com/office/drawing/2014/main" id="{CD3A82E6-1465-416B-B207-B3295604A4AD}"/>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91" name="Line 249">
                <a:extLst>
                  <a:ext uri="{FF2B5EF4-FFF2-40B4-BE49-F238E27FC236}">
                    <a16:creationId xmlns:a16="http://schemas.microsoft.com/office/drawing/2014/main" id="{3120BCB7-B70B-405C-B888-B790D492737C}"/>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92" name="Line 250">
                <a:extLst>
                  <a:ext uri="{FF2B5EF4-FFF2-40B4-BE49-F238E27FC236}">
                    <a16:creationId xmlns:a16="http://schemas.microsoft.com/office/drawing/2014/main" id="{2C574FD9-5DF8-4479-8C59-57AD5B489E7E}"/>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93" name="Line 251">
                <a:extLst>
                  <a:ext uri="{FF2B5EF4-FFF2-40B4-BE49-F238E27FC236}">
                    <a16:creationId xmlns:a16="http://schemas.microsoft.com/office/drawing/2014/main" id="{900F872F-8808-445C-A71E-08D0E996398B}"/>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94" name="Line 252">
                <a:extLst>
                  <a:ext uri="{FF2B5EF4-FFF2-40B4-BE49-F238E27FC236}">
                    <a16:creationId xmlns:a16="http://schemas.microsoft.com/office/drawing/2014/main" id="{FD21CE21-5559-4E01-A7F8-4CC3B3D8FBCB}"/>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7117" name="AutoShape 253">
              <a:extLst>
                <a:ext uri="{FF2B5EF4-FFF2-40B4-BE49-F238E27FC236}">
                  <a16:creationId xmlns:a16="http://schemas.microsoft.com/office/drawing/2014/main" id="{919D5D2A-AEA2-4854-9322-295B9ACA1B00}"/>
                </a:ext>
              </a:extLst>
            </p:cNvPr>
            <p:cNvSpPr>
              <a:spLocks/>
            </p:cNvSpPr>
            <p:nvPr/>
          </p:nvSpPr>
          <p:spPr bwMode="auto">
            <a:xfrm rot="5400000">
              <a:off x="88940" y="365256"/>
              <a:ext cx="1638920" cy="1816802"/>
            </a:xfrm>
            <a:prstGeom prst="roundRect">
              <a:avLst>
                <a:gd name="adj" fmla="val 11630"/>
              </a:avLst>
            </a:prstGeom>
            <a:solidFill>
              <a:srgbClr val="74A7FE">
                <a:alpha val="89999"/>
              </a:srgbClr>
            </a:solidFill>
            <a:ln w="25400" cap="flat" cmpd="sng">
              <a:solidFill>
                <a:srgbClr val="002E7A">
                  <a:alpha val="89999"/>
                </a:srgbClr>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085" name="Rectangle 254">
              <a:extLst>
                <a:ext uri="{FF2B5EF4-FFF2-40B4-BE49-F238E27FC236}">
                  <a16:creationId xmlns:a16="http://schemas.microsoft.com/office/drawing/2014/main" id="{38855ADB-6D80-4E35-8578-78C750162043}"/>
                </a:ext>
              </a:extLst>
            </p:cNvPr>
            <p:cNvSpPr>
              <a:spLocks/>
            </p:cNvSpPr>
            <p:nvPr/>
          </p:nvSpPr>
          <p:spPr bwMode="auto">
            <a:xfrm>
              <a:off x="311746" y="1598500"/>
              <a:ext cx="1183747" cy="4260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1477">
                  <a:latin typeface="Geneva" charset="0"/>
                  <a:ea typeface="Geneva" charset="0"/>
                  <a:cs typeface="Geneva" charset="0"/>
                  <a:sym typeface="Geneva" charset="0"/>
                </a:rPr>
                <a:t>Vendor 1</a:t>
              </a:r>
            </a:p>
          </p:txBody>
        </p:sp>
      </p:grpSp>
      <p:grpSp>
        <p:nvGrpSpPr>
          <p:cNvPr id="34823" name="Group 255">
            <a:extLst>
              <a:ext uri="{FF2B5EF4-FFF2-40B4-BE49-F238E27FC236}">
                <a16:creationId xmlns:a16="http://schemas.microsoft.com/office/drawing/2014/main" id="{1E3D20D0-205D-47DB-9015-6E9CE27B578E}"/>
              </a:ext>
            </a:extLst>
          </p:cNvPr>
          <p:cNvGrpSpPr>
            <a:grpSpLocks/>
          </p:cNvGrpSpPr>
          <p:nvPr/>
        </p:nvGrpSpPr>
        <p:grpSpPr bwMode="auto">
          <a:xfrm>
            <a:off x="6533555" y="4330899"/>
            <a:ext cx="1529208" cy="1471166"/>
            <a:chOff x="-1" y="0"/>
            <a:chExt cx="2175401" cy="2093117"/>
          </a:xfrm>
        </p:grpSpPr>
        <p:sp>
          <p:nvSpPr>
            <p:cNvPr id="37120" name="AutoShape 256">
              <a:extLst>
                <a:ext uri="{FF2B5EF4-FFF2-40B4-BE49-F238E27FC236}">
                  <a16:creationId xmlns:a16="http://schemas.microsoft.com/office/drawing/2014/main" id="{C6A4D091-2BC1-48AE-9D72-6032FD12458B}"/>
                </a:ext>
              </a:extLst>
            </p:cNvPr>
            <p:cNvSpPr>
              <a:spLocks/>
            </p:cNvSpPr>
            <p:nvPr/>
          </p:nvSpPr>
          <p:spPr bwMode="auto">
            <a:xfrm rot="5400000">
              <a:off x="385734" y="-26874"/>
              <a:ext cx="1762792" cy="1816540"/>
            </a:xfrm>
            <a:custGeom>
              <a:avLst/>
              <a:gdLst>
                <a:gd name="T0" fmla="+- 0 10937 275"/>
                <a:gd name="T1" fmla="*/ T0 w 21325"/>
                <a:gd name="T2" fmla="*/ 10799 h 21598"/>
                <a:gd name="T3" fmla="+- 0 10937 275"/>
                <a:gd name="T4" fmla="*/ T3 w 21325"/>
                <a:gd name="T5" fmla="*/ 10799 h 21598"/>
                <a:gd name="T6" fmla="+- 0 10937 275"/>
                <a:gd name="T7" fmla="*/ T6 w 21325"/>
                <a:gd name="T8" fmla="*/ 10799 h 21598"/>
                <a:gd name="T9" fmla="+- 0 10937 275"/>
                <a:gd name="T10" fmla="*/ T9 w 21325"/>
                <a:gd name="T11" fmla="*/ 10799 h 21598"/>
              </a:gdLst>
              <a:ahLst/>
              <a:cxnLst>
                <a:cxn ang="0">
                  <a:pos x="T1" y="T2"/>
                </a:cxn>
                <a:cxn ang="0">
                  <a:pos x="T4" y="T5"/>
                </a:cxn>
                <a:cxn ang="0">
                  <a:pos x="T7" y="T8"/>
                </a:cxn>
                <a:cxn ang="0">
                  <a:pos x="T10" y="T11"/>
                </a:cxn>
              </a:cxnLst>
              <a:rect l="0" t="0" r="r" b="b"/>
              <a:pathLst>
                <a:path w="21325" h="21598">
                  <a:moveTo>
                    <a:pt x="20" y="18109"/>
                  </a:moveTo>
                  <a:cubicBezTo>
                    <a:pt x="20" y="16586"/>
                    <a:pt x="-24" y="16572"/>
                    <a:pt x="20" y="14991"/>
                  </a:cubicBezTo>
                  <a:cubicBezTo>
                    <a:pt x="44" y="14118"/>
                    <a:pt x="-275" y="13726"/>
                    <a:pt x="1523" y="13804"/>
                  </a:cubicBezTo>
                  <a:cubicBezTo>
                    <a:pt x="1523" y="12589"/>
                    <a:pt x="1506" y="7863"/>
                    <a:pt x="1506" y="2266"/>
                  </a:cubicBezTo>
                  <a:cubicBezTo>
                    <a:pt x="1506" y="1014"/>
                    <a:pt x="2538" y="0"/>
                    <a:pt x="3811" y="0"/>
                  </a:cubicBezTo>
                  <a:lnTo>
                    <a:pt x="19021" y="0"/>
                  </a:lnTo>
                  <a:cubicBezTo>
                    <a:pt x="20293" y="0"/>
                    <a:pt x="21325" y="1014"/>
                    <a:pt x="21325" y="2266"/>
                  </a:cubicBezTo>
                  <a:lnTo>
                    <a:pt x="21325" y="19333"/>
                  </a:lnTo>
                  <a:cubicBezTo>
                    <a:pt x="21325" y="20584"/>
                    <a:pt x="20293" y="21598"/>
                    <a:pt x="19021" y="21598"/>
                  </a:cubicBezTo>
                  <a:lnTo>
                    <a:pt x="3811" y="21598"/>
                  </a:lnTo>
                  <a:cubicBezTo>
                    <a:pt x="2538" y="21598"/>
                    <a:pt x="1599" y="21600"/>
                    <a:pt x="1559" y="19302"/>
                  </a:cubicBezTo>
                  <a:cubicBezTo>
                    <a:pt x="475" y="19274"/>
                    <a:pt x="8" y="19445"/>
                    <a:pt x="20" y="18109"/>
                  </a:cubicBezTo>
                  <a:close/>
                </a:path>
              </a:pathLst>
            </a:custGeom>
            <a:solidFill>
              <a:srgbClr val="74A7FE"/>
            </a:solidFill>
            <a:ln w="25400" cap="flat" cmpd="sng">
              <a:solidFill>
                <a:srgbClr val="002E7A"/>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83">
                <a:solidFill>
                  <a:srgbClr val="FFFFFF"/>
                </a:solidFill>
                <a:effectLst>
                  <a:outerShdw blurRad="38100" dist="38100" dir="2700000" algn="tl">
                    <a:srgbClr val="000000"/>
                  </a:outerShdw>
                </a:effectLst>
              </a:endParaRPr>
            </a:p>
          </p:txBody>
        </p:sp>
        <p:grpSp>
          <p:nvGrpSpPr>
            <p:cNvPr id="34993" name="Group 257">
              <a:extLst>
                <a:ext uri="{FF2B5EF4-FFF2-40B4-BE49-F238E27FC236}">
                  <a16:creationId xmlns:a16="http://schemas.microsoft.com/office/drawing/2014/main" id="{66D9F865-8D30-4C86-9B2F-107ABC0D4CCD}"/>
                </a:ext>
              </a:extLst>
            </p:cNvPr>
            <p:cNvGrpSpPr>
              <a:grpSpLocks/>
            </p:cNvGrpSpPr>
            <p:nvPr/>
          </p:nvGrpSpPr>
          <p:grpSpPr bwMode="auto">
            <a:xfrm rot="5400000">
              <a:off x="541145" y="92866"/>
              <a:ext cx="1422401" cy="1638301"/>
              <a:chOff x="0" y="0"/>
              <a:chExt cx="1422400" cy="1638300"/>
            </a:xfrm>
          </p:grpSpPr>
          <p:sp>
            <p:nvSpPr>
              <p:cNvPr id="37122" name="AutoShape 258">
                <a:extLst>
                  <a:ext uri="{FF2B5EF4-FFF2-40B4-BE49-F238E27FC236}">
                    <a16:creationId xmlns:a16="http://schemas.microsoft.com/office/drawing/2014/main" id="{A24E581B-13B5-45E5-8033-924474D969B1}"/>
                  </a:ext>
                </a:extLst>
              </p:cNvPr>
              <p:cNvSpPr>
                <a:spLocks/>
              </p:cNvSpPr>
              <p:nvPr/>
            </p:nvSpPr>
            <p:spPr bwMode="auto">
              <a:xfrm>
                <a:off x="-715" y="-693"/>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067" name="Line 259">
                <a:extLst>
                  <a:ext uri="{FF2B5EF4-FFF2-40B4-BE49-F238E27FC236}">
                    <a16:creationId xmlns:a16="http://schemas.microsoft.com/office/drawing/2014/main" id="{9F2CA1F5-4C76-462E-BAAD-8F82FCFBE1AC}"/>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68" name="Line 260">
                <a:extLst>
                  <a:ext uri="{FF2B5EF4-FFF2-40B4-BE49-F238E27FC236}">
                    <a16:creationId xmlns:a16="http://schemas.microsoft.com/office/drawing/2014/main" id="{9F0A1856-38BD-48E0-89F8-C14DF6A9ECD9}"/>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69" name="Line 261">
                <a:extLst>
                  <a:ext uri="{FF2B5EF4-FFF2-40B4-BE49-F238E27FC236}">
                    <a16:creationId xmlns:a16="http://schemas.microsoft.com/office/drawing/2014/main" id="{318EFA98-162E-4E0C-AFCC-B51FD2DC7B31}"/>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70" name="Line 262">
                <a:extLst>
                  <a:ext uri="{FF2B5EF4-FFF2-40B4-BE49-F238E27FC236}">
                    <a16:creationId xmlns:a16="http://schemas.microsoft.com/office/drawing/2014/main" id="{91F4F36F-E2C3-4153-AFE9-A41D39238655}"/>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71" name="Line 263">
                <a:extLst>
                  <a:ext uri="{FF2B5EF4-FFF2-40B4-BE49-F238E27FC236}">
                    <a16:creationId xmlns:a16="http://schemas.microsoft.com/office/drawing/2014/main" id="{67AA3361-5581-45DE-9677-52051480CAB1}"/>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72" name="Line 264">
                <a:extLst>
                  <a:ext uri="{FF2B5EF4-FFF2-40B4-BE49-F238E27FC236}">
                    <a16:creationId xmlns:a16="http://schemas.microsoft.com/office/drawing/2014/main" id="{536AFDB7-B1F7-4D4D-8AE6-977422DA3771}"/>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73" name="Line 265">
                <a:extLst>
                  <a:ext uri="{FF2B5EF4-FFF2-40B4-BE49-F238E27FC236}">
                    <a16:creationId xmlns:a16="http://schemas.microsoft.com/office/drawing/2014/main" id="{6DC7A26A-EB1A-4AA6-AC3B-D6E4F8131115}"/>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74" name="Line 266">
                <a:extLst>
                  <a:ext uri="{FF2B5EF4-FFF2-40B4-BE49-F238E27FC236}">
                    <a16:creationId xmlns:a16="http://schemas.microsoft.com/office/drawing/2014/main" id="{6BB62CF5-0342-44A4-B4F1-459946015FEA}"/>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994" name="Group 267">
              <a:extLst>
                <a:ext uri="{FF2B5EF4-FFF2-40B4-BE49-F238E27FC236}">
                  <a16:creationId xmlns:a16="http://schemas.microsoft.com/office/drawing/2014/main" id="{B8A8D08C-18DC-4A25-9B5E-9EEF45104DB9}"/>
                </a:ext>
              </a:extLst>
            </p:cNvPr>
            <p:cNvGrpSpPr>
              <a:grpSpLocks/>
            </p:cNvGrpSpPr>
            <p:nvPr/>
          </p:nvGrpSpPr>
          <p:grpSpPr bwMode="auto">
            <a:xfrm rot="5400000">
              <a:off x="490345" y="143666"/>
              <a:ext cx="1422401" cy="1638301"/>
              <a:chOff x="0" y="0"/>
              <a:chExt cx="1422400" cy="1638300"/>
            </a:xfrm>
          </p:grpSpPr>
          <p:sp>
            <p:nvSpPr>
              <p:cNvPr id="37132" name="AutoShape 268">
                <a:extLst>
                  <a:ext uri="{FF2B5EF4-FFF2-40B4-BE49-F238E27FC236}">
                    <a16:creationId xmlns:a16="http://schemas.microsoft.com/office/drawing/2014/main" id="{00A0D8A4-6443-4F14-8ACD-5F47A9C260DE}"/>
                  </a:ext>
                </a:extLst>
              </p:cNvPr>
              <p:cNvSpPr>
                <a:spLocks/>
              </p:cNvSpPr>
              <p:nvPr/>
            </p:nvSpPr>
            <p:spPr bwMode="auto">
              <a:xfrm>
                <a:off x="-696" y="-681"/>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058" name="Line 269">
                <a:extLst>
                  <a:ext uri="{FF2B5EF4-FFF2-40B4-BE49-F238E27FC236}">
                    <a16:creationId xmlns:a16="http://schemas.microsoft.com/office/drawing/2014/main" id="{5CA2AAD1-8CB2-462A-8996-016342A8BD31}"/>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59" name="Line 270">
                <a:extLst>
                  <a:ext uri="{FF2B5EF4-FFF2-40B4-BE49-F238E27FC236}">
                    <a16:creationId xmlns:a16="http://schemas.microsoft.com/office/drawing/2014/main" id="{40BEBE03-77BC-4AF8-A1C1-D12113EC7D44}"/>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60" name="Line 271">
                <a:extLst>
                  <a:ext uri="{FF2B5EF4-FFF2-40B4-BE49-F238E27FC236}">
                    <a16:creationId xmlns:a16="http://schemas.microsoft.com/office/drawing/2014/main" id="{74FC6F91-AEF5-45BF-AD72-E9BF15EDEB06}"/>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61" name="Line 272">
                <a:extLst>
                  <a:ext uri="{FF2B5EF4-FFF2-40B4-BE49-F238E27FC236}">
                    <a16:creationId xmlns:a16="http://schemas.microsoft.com/office/drawing/2014/main" id="{091BD70E-B462-4160-9444-9617F4F50E07}"/>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62" name="Line 273">
                <a:extLst>
                  <a:ext uri="{FF2B5EF4-FFF2-40B4-BE49-F238E27FC236}">
                    <a16:creationId xmlns:a16="http://schemas.microsoft.com/office/drawing/2014/main" id="{DDA27668-D224-4417-9D01-204F632EE956}"/>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63" name="Line 274">
                <a:extLst>
                  <a:ext uri="{FF2B5EF4-FFF2-40B4-BE49-F238E27FC236}">
                    <a16:creationId xmlns:a16="http://schemas.microsoft.com/office/drawing/2014/main" id="{921E2ADA-0796-42FE-9FCA-6D8954988329}"/>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64" name="Line 275">
                <a:extLst>
                  <a:ext uri="{FF2B5EF4-FFF2-40B4-BE49-F238E27FC236}">
                    <a16:creationId xmlns:a16="http://schemas.microsoft.com/office/drawing/2014/main" id="{956574B3-F88A-46DC-9857-FC23E5CE0685}"/>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65" name="Line 276">
                <a:extLst>
                  <a:ext uri="{FF2B5EF4-FFF2-40B4-BE49-F238E27FC236}">
                    <a16:creationId xmlns:a16="http://schemas.microsoft.com/office/drawing/2014/main" id="{9236AAAB-49D6-4537-884B-F64B0E68163F}"/>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995" name="Group 277">
              <a:extLst>
                <a:ext uri="{FF2B5EF4-FFF2-40B4-BE49-F238E27FC236}">
                  <a16:creationId xmlns:a16="http://schemas.microsoft.com/office/drawing/2014/main" id="{9504A455-6591-4760-9AD8-F0A02C61398E}"/>
                </a:ext>
              </a:extLst>
            </p:cNvPr>
            <p:cNvGrpSpPr>
              <a:grpSpLocks/>
            </p:cNvGrpSpPr>
            <p:nvPr/>
          </p:nvGrpSpPr>
          <p:grpSpPr bwMode="auto">
            <a:xfrm rot="5400000">
              <a:off x="439545" y="194466"/>
              <a:ext cx="1422401" cy="1638301"/>
              <a:chOff x="0" y="0"/>
              <a:chExt cx="1422400" cy="1638300"/>
            </a:xfrm>
          </p:grpSpPr>
          <p:sp>
            <p:nvSpPr>
              <p:cNvPr id="37142" name="AutoShape 278">
                <a:extLst>
                  <a:ext uri="{FF2B5EF4-FFF2-40B4-BE49-F238E27FC236}">
                    <a16:creationId xmlns:a16="http://schemas.microsoft.com/office/drawing/2014/main" id="{56E83E4F-751A-406C-B1C3-A1C7E69EA18C}"/>
                  </a:ext>
                </a:extLst>
              </p:cNvPr>
              <p:cNvSpPr>
                <a:spLocks/>
              </p:cNvSpPr>
              <p:nvPr/>
            </p:nvSpPr>
            <p:spPr bwMode="auto">
              <a:xfrm>
                <a:off x="-677" y="-669"/>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049" name="Line 279">
                <a:extLst>
                  <a:ext uri="{FF2B5EF4-FFF2-40B4-BE49-F238E27FC236}">
                    <a16:creationId xmlns:a16="http://schemas.microsoft.com/office/drawing/2014/main" id="{98A52F59-FA7B-4CFA-B4F4-0D8EB3D4F20B}"/>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50" name="Line 280">
                <a:extLst>
                  <a:ext uri="{FF2B5EF4-FFF2-40B4-BE49-F238E27FC236}">
                    <a16:creationId xmlns:a16="http://schemas.microsoft.com/office/drawing/2014/main" id="{1E82D7B7-BD4C-4A5C-909B-E665A4CF239C}"/>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51" name="Line 281">
                <a:extLst>
                  <a:ext uri="{FF2B5EF4-FFF2-40B4-BE49-F238E27FC236}">
                    <a16:creationId xmlns:a16="http://schemas.microsoft.com/office/drawing/2014/main" id="{5ADECCF6-0CFE-456E-8815-E5AEEA8EE0D9}"/>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52" name="Line 282">
                <a:extLst>
                  <a:ext uri="{FF2B5EF4-FFF2-40B4-BE49-F238E27FC236}">
                    <a16:creationId xmlns:a16="http://schemas.microsoft.com/office/drawing/2014/main" id="{408E349A-FCE5-4FAD-B914-9C2E03F50A0C}"/>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53" name="Line 283">
                <a:extLst>
                  <a:ext uri="{FF2B5EF4-FFF2-40B4-BE49-F238E27FC236}">
                    <a16:creationId xmlns:a16="http://schemas.microsoft.com/office/drawing/2014/main" id="{C319D500-8E42-48C6-89E8-98C38AAC37F3}"/>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54" name="Line 284">
                <a:extLst>
                  <a:ext uri="{FF2B5EF4-FFF2-40B4-BE49-F238E27FC236}">
                    <a16:creationId xmlns:a16="http://schemas.microsoft.com/office/drawing/2014/main" id="{C1BC4F4A-D96E-4F54-9E88-B89A26B76DCB}"/>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55" name="Line 285">
                <a:extLst>
                  <a:ext uri="{FF2B5EF4-FFF2-40B4-BE49-F238E27FC236}">
                    <a16:creationId xmlns:a16="http://schemas.microsoft.com/office/drawing/2014/main" id="{0FCC3AFA-C3F9-4F66-868B-0C916B695AC9}"/>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56" name="Line 286">
                <a:extLst>
                  <a:ext uri="{FF2B5EF4-FFF2-40B4-BE49-F238E27FC236}">
                    <a16:creationId xmlns:a16="http://schemas.microsoft.com/office/drawing/2014/main" id="{E4793A9A-3F42-4419-A06C-B0DDBEC5FDFF}"/>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996" name="Group 287">
              <a:extLst>
                <a:ext uri="{FF2B5EF4-FFF2-40B4-BE49-F238E27FC236}">
                  <a16:creationId xmlns:a16="http://schemas.microsoft.com/office/drawing/2014/main" id="{4170EF72-B3E5-4823-A705-18E9C19714CE}"/>
                </a:ext>
              </a:extLst>
            </p:cNvPr>
            <p:cNvGrpSpPr>
              <a:grpSpLocks/>
            </p:cNvGrpSpPr>
            <p:nvPr/>
          </p:nvGrpSpPr>
          <p:grpSpPr bwMode="auto">
            <a:xfrm rot="5400000">
              <a:off x="376045" y="245266"/>
              <a:ext cx="1422401" cy="1638301"/>
              <a:chOff x="0" y="0"/>
              <a:chExt cx="1422400" cy="1638300"/>
            </a:xfrm>
          </p:grpSpPr>
          <p:sp>
            <p:nvSpPr>
              <p:cNvPr id="37152" name="AutoShape 288">
                <a:extLst>
                  <a:ext uri="{FF2B5EF4-FFF2-40B4-BE49-F238E27FC236}">
                    <a16:creationId xmlns:a16="http://schemas.microsoft.com/office/drawing/2014/main" id="{954FD224-2C64-4DD8-B8D2-49A80CB33C9A}"/>
                  </a:ext>
                </a:extLst>
              </p:cNvPr>
              <p:cNvSpPr>
                <a:spLocks/>
              </p:cNvSpPr>
              <p:nvPr/>
            </p:nvSpPr>
            <p:spPr bwMode="auto">
              <a:xfrm>
                <a:off x="-658" y="-653"/>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040" name="Line 289">
                <a:extLst>
                  <a:ext uri="{FF2B5EF4-FFF2-40B4-BE49-F238E27FC236}">
                    <a16:creationId xmlns:a16="http://schemas.microsoft.com/office/drawing/2014/main" id="{B008A74A-A2CD-4A62-BA76-47AAED6EC5B1}"/>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41" name="Line 290">
                <a:extLst>
                  <a:ext uri="{FF2B5EF4-FFF2-40B4-BE49-F238E27FC236}">
                    <a16:creationId xmlns:a16="http://schemas.microsoft.com/office/drawing/2014/main" id="{DAD5E335-FDA1-4DE6-81F3-AFD1006DF8F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42" name="Line 291">
                <a:extLst>
                  <a:ext uri="{FF2B5EF4-FFF2-40B4-BE49-F238E27FC236}">
                    <a16:creationId xmlns:a16="http://schemas.microsoft.com/office/drawing/2014/main" id="{EDF9F8E9-AF1A-4BF6-AC1B-67635AD67EEF}"/>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43" name="Line 292">
                <a:extLst>
                  <a:ext uri="{FF2B5EF4-FFF2-40B4-BE49-F238E27FC236}">
                    <a16:creationId xmlns:a16="http://schemas.microsoft.com/office/drawing/2014/main" id="{80A01086-95E0-4A7D-A996-C8CFF08D118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44" name="Line 293">
                <a:extLst>
                  <a:ext uri="{FF2B5EF4-FFF2-40B4-BE49-F238E27FC236}">
                    <a16:creationId xmlns:a16="http://schemas.microsoft.com/office/drawing/2014/main" id="{47286AB3-1224-4FFB-AB80-291153437D8B}"/>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45" name="Line 294">
                <a:extLst>
                  <a:ext uri="{FF2B5EF4-FFF2-40B4-BE49-F238E27FC236}">
                    <a16:creationId xmlns:a16="http://schemas.microsoft.com/office/drawing/2014/main" id="{B68BDA2E-579D-4A2B-BA89-A8A501515BA3}"/>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46" name="Line 295">
                <a:extLst>
                  <a:ext uri="{FF2B5EF4-FFF2-40B4-BE49-F238E27FC236}">
                    <a16:creationId xmlns:a16="http://schemas.microsoft.com/office/drawing/2014/main" id="{833CF46D-CC81-497B-9392-D8732B8B19D7}"/>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47" name="Line 296">
                <a:extLst>
                  <a:ext uri="{FF2B5EF4-FFF2-40B4-BE49-F238E27FC236}">
                    <a16:creationId xmlns:a16="http://schemas.microsoft.com/office/drawing/2014/main" id="{8FCE2081-2825-4F0E-B861-AA2B4B716B18}"/>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997" name="Group 297">
              <a:extLst>
                <a:ext uri="{FF2B5EF4-FFF2-40B4-BE49-F238E27FC236}">
                  <a16:creationId xmlns:a16="http://schemas.microsoft.com/office/drawing/2014/main" id="{22C803D7-5379-4044-8433-4C697B49C76C}"/>
                </a:ext>
              </a:extLst>
            </p:cNvPr>
            <p:cNvGrpSpPr>
              <a:grpSpLocks/>
            </p:cNvGrpSpPr>
            <p:nvPr/>
          </p:nvGrpSpPr>
          <p:grpSpPr bwMode="auto">
            <a:xfrm rot="5400000">
              <a:off x="381798" y="249416"/>
              <a:ext cx="1422401" cy="1638301"/>
              <a:chOff x="0" y="0"/>
              <a:chExt cx="1422400" cy="1638300"/>
            </a:xfrm>
          </p:grpSpPr>
          <p:sp>
            <p:nvSpPr>
              <p:cNvPr id="37162" name="AutoShape 298">
                <a:extLst>
                  <a:ext uri="{FF2B5EF4-FFF2-40B4-BE49-F238E27FC236}">
                    <a16:creationId xmlns:a16="http://schemas.microsoft.com/office/drawing/2014/main" id="{9A9D9282-72DD-482B-8444-1CECB508B983}"/>
                  </a:ext>
                </a:extLst>
              </p:cNvPr>
              <p:cNvSpPr>
                <a:spLocks/>
              </p:cNvSpPr>
              <p:nvPr/>
            </p:nvSpPr>
            <p:spPr bwMode="auto">
              <a:xfrm>
                <a:off x="-43" y="337"/>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031" name="Line 299">
                <a:extLst>
                  <a:ext uri="{FF2B5EF4-FFF2-40B4-BE49-F238E27FC236}">
                    <a16:creationId xmlns:a16="http://schemas.microsoft.com/office/drawing/2014/main" id="{5DC4B44C-6085-4C1B-8F9F-473EBBA2D774}"/>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32" name="Line 300">
                <a:extLst>
                  <a:ext uri="{FF2B5EF4-FFF2-40B4-BE49-F238E27FC236}">
                    <a16:creationId xmlns:a16="http://schemas.microsoft.com/office/drawing/2014/main" id="{8CD54A86-0D43-4716-AA01-C1258101CA97}"/>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33" name="Line 301">
                <a:extLst>
                  <a:ext uri="{FF2B5EF4-FFF2-40B4-BE49-F238E27FC236}">
                    <a16:creationId xmlns:a16="http://schemas.microsoft.com/office/drawing/2014/main" id="{01A322F5-14FF-4C0A-AD69-35A8B7B556DB}"/>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34" name="Line 302">
                <a:extLst>
                  <a:ext uri="{FF2B5EF4-FFF2-40B4-BE49-F238E27FC236}">
                    <a16:creationId xmlns:a16="http://schemas.microsoft.com/office/drawing/2014/main" id="{37D6F5B6-EF2D-4D37-BA56-E7513E307B6D}"/>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35" name="Line 303">
                <a:extLst>
                  <a:ext uri="{FF2B5EF4-FFF2-40B4-BE49-F238E27FC236}">
                    <a16:creationId xmlns:a16="http://schemas.microsoft.com/office/drawing/2014/main" id="{2DC5A049-4C52-4675-8E02-84ED85012331}"/>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36" name="Line 304">
                <a:extLst>
                  <a:ext uri="{FF2B5EF4-FFF2-40B4-BE49-F238E27FC236}">
                    <a16:creationId xmlns:a16="http://schemas.microsoft.com/office/drawing/2014/main" id="{08107ED4-6044-4070-86B4-570A5FF22431}"/>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37" name="Line 305">
                <a:extLst>
                  <a:ext uri="{FF2B5EF4-FFF2-40B4-BE49-F238E27FC236}">
                    <a16:creationId xmlns:a16="http://schemas.microsoft.com/office/drawing/2014/main" id="{96F6482F-1EE3-4876-B92F-EFB7FA9DFFBA}"/>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38" name="Line 306">
                <a:extLst>
                  <a:ext uri="{FF2B5EF4-FFF2-40B4-BE49-F238E27FC236}">
                    <a16:creationId xmlns:a16="http://schemas.microsoft.com/office/drawing/2014/main" id="{3D94966F-E6F9-466C-95AB-BA05C6543549}"/>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998" name="Group 307">
              <a:extLst>
                <a:ext uri="{FF2B5EF4-FFF2-40B4-BE49-F238E27FC236}">
                  <a16:creationId xmlns:a16="http://schemas.microsoft.com/office/drawing/2014/main" id="{75E33B0A-1CD3-43E4-89F3-D4A1D26C0884}"/>
                </a:ext>
              </a:extLst>
            </p:cNvPr>
            <p:cNvGrpSpPr>
              <a:grpSpLocks/>
            </p:cNvGrpSpPr>
            <p:nvPr/>
          </p:nvGrpSpPr>
          <p:grpSpPr bwMode="auto">
            <a:xfrm rot="5400000">
              <a:off x="330998" y="300216"/>
              <a:ext cx="1422401" cy="1638301"/>
              <a:chOff x="0" y="0"/>
              <a:chExt cx="1422400" cy="1638300"/>
            </a:xfrm>
          </p:grpSpPr>
          <p:sp>
            <p:nvSpPr>
              <p:cNvPr id="37172" name="AutoShape 308">
                <a:extLst>
                  <a:ext uri="{FF2B5EF4-FFF2-40B4-BE49-F238E27FC236}">
                    <a16:creationId xmlns:a16="http://schemas.microsoft.com/office/drawing/2014/main" id="{E611BEEF-FEE1-4B4C-9326-B350E391E3E2}"/>
                  </a:ext>
                </a:extLst>
              </p:cNvPr>
              <p:cNvSpPr>
                <a:spLocks/>
              </p:cNvSpPr>
              <p:nvPr/>
            </p:nvSpPr>
            <p:spPr bwMode="auto">
              <a:xfrm>
                <a:off x="-24" y="350"/>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022" name="Line 309">
                <a:extLst>
                  <a:ext uri="{FF2B5EF4-FFF2-40B4-BE49-F238E27FC236}">
                    <a16:creationId xmlns:a16="http://schemas.microsoft.com/office/drawing/2014/main" id="{4CC207DB-3B2D-4D5C-939D-A2AA66EFF760}"/>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23" name="Line 310">
                <a:extLst>
                  <a:ext uri="{FF2B5EF4-FFF2-40B4-BE49-F238E27FC236}">
                    <a16:creationId xmlns:a16="http://schemas.microsoft.com/office/drawing/2014/main" id="{DA5E48D6-8655-4249-BF0B-00B3E47BE4C4}"/>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24" name="Line 311">
                <a:extLst>
                  <a:ext uri="{FF2B5EF4-FFF2-40B4-BE49-F238E27FC236}">
                    <a16:creationId xmlns:a16="http://schemas.microsoft.com/office/drawing/2014/main" id="{1B4AF374-30D5-4A65-B0DC-4267A69047E9}"/>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25" name="Line 312">
                <a:extLst>
                  <a:ext uri="{FF2B5EF4-FFF2-40B4-BE49-F238E27FC236}">
                    <a16:creationId xmlns:a16="http://schemas.microsoft.com/office/drawing/2014/main" id="{863906BA-FBB2-4FAB-AD6B-D07F68C55674}"/>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26" name="Line 313">
                <a:extLst>
                  <a:ext uri="{FF2B5EF4-FFF2-40B4-BE49-F238E27FC236}">
                    <a16:creationId xmlns:a16="http://schemas.microsoft.com/office/drawing/2014/main" id="{65A62E44-F46F-4E8A-9DE4-241E6DF4E990}"/>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27" name="Line 314">
                <a:extLst>
                  <a:ext uri="{FF2B5EF4-FFF2-40B4-BE49-F238E27FC236}">
                    <a16:creationId xmlns:a16="http://schemas.microsoft.com/office/drawing/2014/main" id="{6D11F08A-30C7-47E0-8476-DF08C01F4592}"/>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28" name="Line 315">
                <a:extLst>
                  <a:ext uri="{FF2B5EF4-FFF2-40B4-BE49-F238E27FC236}">
                    <a16:creationId xmlns:a16="http://schemas.microsoft.com/office/drawing/2014/main" id="{16D95AE1-2AC4-4F8E-AD8B-F5EED4510570}"/>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29" name="Line 316">
                <a:extLst>
                  <a:ext uri="{FF2B5EF4-FFF2-40B4-BE49-F238E27FC236}">
                    <a16:creationId xmlns:a16="http://schemas.microsoft.com/office/drawing/2014/main" id="{82071DCA-6751-4915-B39D-623CB9D9FC92}"/>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999" name="Group 317">
              <a:extLst>
                <a:ext uri="{FF2B5EF4-FFF2-40B4-BE49-F238E27FC236}">
                  <a16:creationId xmlns:a16="http://schemas.microsoft.com/office/drawing/2014/main" id="{FE9F95E1-E505-4AF7-9CFA-CDD585680C6B}"/>
                </a:ext>
              </a:extLst>
            </p:cNvPr>
            <p:cNvGrpSpPr>
              <a:grpSpLocks/>
            </p:cNvGrpSpPr>
            <p:nvPr/>
          </p:nvGrpSpPr>
          <p:grpSpPr bwMode="auto">
            <a:xfrm rot="5400000">
              <a:off x="280198" y="351016"/>
              <a:ext cx="1422401" cy="1638301"/>
              <a:chOff x="0" y="0"/>
              <a:chExt cx="1422400" cy="1638300"/>
            </a:xfrm>
          </p:grpSpPr>
          <p:sp>
            <p:nvSpPr>
              <p:cNvPr id="37182" name="AutoShape 318">
                <a:extLst>
                  <a:ext uri="{FF2B5EF4-FFF2-40B4-BE49-F238E27FC236}">
                    <a16:creationId xmlns:a16="http://schemas.microsoft.com/office/drawing/2014/main" id="{EFAA9C43-FB95-4CA9-9D61-7C3451E6B5D1}"/>
                  </a:ext>
                </a:extLst>
              </p:cNvPr>
              <p:cNvSpPr>
                <a:spLocks/>
              </p:cNvSpPr>
              <p:nvPr/>
            </p:nvSpPr>
            <p:spPr bwMode="auto">
              <a:xfrm>
                <a:off x="-5" y="362"/>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013" name="Line 319">
                <a:extLst>
                  <a:ext uri="{FF2B5EF4-FFF2-40B4-BE49-F238E27FC236}">
                    <a16:creationId xmlns:a16="http://schemas.microsoft.com/office/drawing/2014/main" id="{38FE9079-661A-464C-9B3A-8EC0D485F4FF}"/>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14" name="Line 320">
                <a:extLst>
                  <a:ext uri="{FF2B5EF4-FFF2-40B4-BE49-F238E27FC236}">
                    <a16:creationId xmlns:a16="http://schemas.microsoft.com/office/drawing/2014/main" id="{D7BFFEE2-D371-43CF-9D60-B9075928B1B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15" name="Line 321">
                <a:extLst>
                  <a:ext uri="{FF2B5EF4-FFF2-40B4-BE49-F238E27FC236}">
                    <a16:creationId xmlns:a16="http://schemas.microsoft.com/office/drawing/2014/main" id="{38102AA2-B014-4EEA-8082-8D2B14941643}"/>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16" name="Line 322">
                <a:extLst>
                  <a:ext uri="{FF2B5EF4-FFF2-40B4-BE49-F238E27FC236}">
                    <a16:creationId xmlns:a16="http://schemas.microsoft.com/office/drawing/2014/main" id="{027B1A03-BDB1-4444-983B-CCD81E9EC0B3}"/>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17" name="Line 323">
                <a:extLst>
                  <a:ext uri="{FF2B5EF4-FFF2-40B4-BE49-F238E27FC236}">
                    <a16:creationId xmlns:a16="http://schemas.microsoft.com/office/drawing/2014/main" id="{FEEBBA34-0CA6-48E3-932F-B860230A07CD}"/>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18" name="Line 324">
                <a:extLst>
                  <a:ext uri="{FF2B5EF4-FFF2-40B4-BE49-F238E27FC236}">
                    <a16:creationId xmlns:a16="http://schemas.microsoft.com/office/drawing/2014/main" id="{150F4C52-40BC-4FF2-9E92-29EA767B7505}"/>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19" name="Line 325">
                <a:extLst>
                  <a:ext uri="{FF2B5EF4-FFF2-40B4-BE49-F238E27FC236}">
                    <a16:creationId xmlns:a16="http://schemas.microsoft.com/office/drawing/2014/main" id="{923C80D8-135C-4A46-AB8A-264170B2BB3F}"/>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20" name="Line 326">
                <a:extLst>
                  <a:ext uri="{FF2B5EF4-FFF2-40B4-BE49-F238E27FC236}">
                    <a16:creationId xmlns:a16="http://schemas.microsoft.com/office/drawing/2014/main" id="{E6419748-779D-4681-87F2-EE4768AD5767}"/>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000" name="Group 327">
              <a:extLst>
                <a:ext uri="{FF2B5EF4-FFF2-40B4-BE49-F238E27FC236}">
                  <a16:creationId xmlns:a16="http://schemas.microsoft.com/office/drawing/2014/main" id="{0EE1013A-57F9-4A0C-803E-97BA1E079303}"/>
                </a:ext>
              </a:extLst>
            </p:cNvPr>
            <p:cNvGrpSpPr>
              <a:grpSpLocks/>
            </p:cNvGrpSpPr>
            <p:nvPr/>
          </p:nvGrpSpPr>
          <p:grpSpPr bwMode="auto">
            <a:xfrm rot="5400000">
              <a:off x="216698" y="401816"/>
              <a:ext cx="1422401" cy="1638301"/>
              <a:chOff x="0" y="0"/>
              <a:chExt cx="1422400" cy="1638300"/>
            </a:xfrm>
          </p:grpSpPr>
          <p:sp>
            <p:nvSpPr>
              <p:cNvPr id="37192" name="AutoShape 328">
                <a:extLst>
                  <a:ext uri="{FF2B5EF4-FFF2-40B4-BE49-F238E27FC236}">
                    <a16:creationId xmlns:a16="http://schemas.microsoft.com/office/drawing/2014/main" id="{8F32622A-BC67-4FC3-AED9-6E2E5B9873A0}"/>
                  </a:ext>
                </a:extLst>
              </p:cNvPr>
              <p:cNvSpPr>
                <a:spLocks/>
              </p:cNvSpPr>
              <p:nvPr/>
            </p:nvSpPr>
            <p:spPr bwMode="auto">
              <a:xfrm>
                <a:off x="16" y="377"/>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004" name="Line 329">
                <a:extLst>
                  <a:ext uri="{FF2B5EF4-FFF2-40B4-BE49-F238E27FC236}">
                    <a16:creationId xmlns:a16="http://schemas.microsoft.com/office/drawing/2014/main" id="{50B887BF-7364-4EFD-923B-7E0BAF7342E6}"/>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05" name="Line 330">
                <a:extLst>
                  <a:ext uri="{FF2B5EF4-FFF2-40B4-BE49-F238E27FC236}">
                    <a16:creationId xmlns:a16="http://schemas.microsoft.com/office/drawing/2014/main" id="{E85DF3B3-695E-49EE-8E54-007E6B2C4DBA}"/>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06" name="Line 331">
                <a:extLst>
                  <a:ext uri="{FF2B5EF4-FFF2-40B4-BE49-F238E27FC236}">
                    <a16:creationId xmlns:a16="http://schemas.microsoft.com/office/drawing/2014/main" id="{350D3168-69EC-4B73-A8BC-0E182BF388F4}"/>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07" name="Line 332">
                <a:extLst>
                  <a:ext uri="{FF2B5EF4-FFF2-40B4-BE49-F238E27FC236}">
                    <a16:creationId xmlns:a16="http://schemas.microsoft.com/office/drawing/2014/main" id="{D650EFD0-B82F-4449-B838-A0CE974575A9}"/>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08" name="Line 333">
                <a:extLst>
                  <a:ext uri="{FF2B5EF4-FFF2-40B4-BE49-F238E27FC236}">
                    <a16:creationId xmlns:a16="http://schemas.microsoft.com/office/drawing/2014/main" id="{8DF2015E-42DC-4A95-92D7-BC5B7A944C2D}"/>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09" name="Line 334">
                <a:extLst>
                  <a:ext uri="{FF2B5EF4-FFF2-40B4-BE49-F238E27FC236}">
                    <a16:creationId xmlns:a16="http://schemas.microsoft.com/office/drawing/2014/main" id="{B9E8720E-A15B-4A8F-BAE7-C8BDAB78F70F}"/>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10" name="Line 335">
                <a:extLst>
                  <a:ext uri="{FF2B5EF4-FFF2-40B4-BE49-F238E27FC236}">
                    <a16:creationId xmlns:a16="http://schemas.microsoft.com/office/drawing/2014/main" id="{B0DCF978-523B-4BC2-8057-E64138777326}"/>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011" name="Line 336">
                <a:extLst>
                  <a:ext uri="{FF2B5EF4-FFF2-40B4-BE49-F238E27FC236}">
                    <a16:creationId xmlns:a16="http://schemas.microsoft.com/office/drawing/2014/main" id="{0B421A6D-EE6D-4ACD-99D8-E0B74C0ABB73}"/>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7201" name="AutoShape 337">
              <a:extLst>
                <a:ext uri="{FF2B5EF4-FFF2-40B4-BE49-F238E27FC236}">
                  <a16:creationId xmlns:a16="http://schemas.microsoft.com/office/drawing/2014/main" id="{1867D090-A02F-4C50-9AE1-F3359A30D399}"/>
                </a:ext>
              </a:extLst>
            </p:cNvPr>
            <p:cNvSpPr>
              <a:spLocks/>
            </p:cNvSpPr>
            <p:nvPr/>
          </p:nvSpPr>
          <p:spPr bwMode="auto">
            <a:xfrm rot="5400000">
              <a:off x="88809" y="365387"/>
              <a:ext cx="1638920" cy="1816540"/>
            </a:xfrm>
            <a:prstGeom prst="roundRect">
              <a:avLst>
                <a:gd name="adj" fmla="val 11630"/>
              </a:avLst>
            </a:prstGeom>
            <a:solidFill>
              <a:srgbClr val="74A7FE">
                <a:alpha val="89999"/>
              </a:srgbClr>
            </a:solidFill>
            <a:ln w="25400" cap="flat" cmpd="sng">
              <a:solidFill>
                <a:srgbClr val="002E7A">
                  <a:alpha val="89999"/>
                </a:srgbClr>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002" name="Rectangle 338">
              <a:extLst>
                <a:ext uri="{FF2B5EF4-FFF2-40B4-BE49-F238E27FC236}">
                  <a16:creationId xmlns:a16="http://schemas.microsoft.com/office/drawing/2014/main" id="{1FA403ED-0690-45AF-A07E-59C27A877E8C}"/>
                </a:ext>
              </a:extLst>
            </p:cNvPr>
            <p:cNvSpPr>
              <a:spLocks/>
            </p:cNvSpPr>
            <p:nvPr/>
          </p:nvSpPr>
          <p:spPr bwMode="auto">
            <a:xfrm>
              <a:off x="311316" y="1598500"/>
              <a:ext cx="1184611" cy="4260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1477">
                  <a:latin typeface="Geneva" charset="0"/>
                  <a:ea typeface="Geneva" charset="0"/>
                  <a:cs typeface="Geneva" charset="0"/>
                  <a:sym typeface="Geneva" charset="0"/>
                </a:rPr>
                <a:t>Vendor 3</a:t>
              </a:r>
            </a:p>
          </p:txBody>
        </p:sp>
      </p:grpSp>
      <p:grpSp>
        <p:nvGrpSpPr>
          <p:cNvPr id="34824" name="Group 339">
            <a:extLst>
              <a:ext uri="{FF2B5EF4-FFF2-40B4-BE49-F238E27FC236}">
                <a16:creationId xmlns:a16="http://schemas.microsoft.com/office/drawing/2014/main" id="{903AEAC9-8B93-4C43-A2E1-86657D9CA308}"/>
              </a:ext>
            </a:extLst>
          </p:cNvPr>
          <p:cNvGrpSpPr>
            <a:grpSpLocks/>
          </p:cNvGrpSpPr>
          <p:nvPr/>
        </p:nvGrpSpPr>
        <p:grpSpPr bwMode="auto">
          <a:xfrm>
            <a:off x="4944070" y="4330899"/>
            <a:ext cx="1529208" cy="1471166"/>
            <a:chOff x="-1" y="0"/>
            <a:chExt cx="2175401" cy="2093117"/>
          </a:xfrm>
        </p:grpSpPr>
        <p:sp>
          <p:nvSpPr>
            <p:cNvPr id="37204" name="AutoShape 340">
              <a:extLst>
                <a:ext uri="{FF2B5EF4-FFF2-40B4-BE49-F238E27FC236}">
                  <a16:creationId xmlns:a16="http://schemas.microsoft.com/office/drawing/2014/main" id="{FB02287B-C908-40C9-9E3F-EFFEB3075BE5}"/>
                </a:ext>
              </a:extLst>
            </p:cNvPr>
            <p:cNvSpPr>
              <a:spLocks/>
            </p:cNvSpPr>
            <p:nvPr/>
          </p:nvSpPr>
          <p:spPr bwMode="auto">
            <a:xfrm rot="5400000">
              <a:off x="385734" y="-26874"/>
              <a:ext cx="1762792" cy="1816540"/>
            </a:xfrm>
            <a:custGeom>
              <a:avLst/>
              <a:gdLst>
                <a:gd name="T0" fmla="+- 0 10937 275"/>
                <a:gd name="T1" fmla="*/ T0 w 21325"/>
                <a:gd name="T2" fmla="*/ 10799 h 21598"/>
                <a:gd name="T3" fmla="+- 0 10937 275"/>
                <a:gd name="T4" fmla="*/ T3 w 21325"/>
                <a:gd name="T5" fmla="*/ 10799 h 21598"/>
                <a:gd name="T6" fmla="+- 0 10937 275"/>
                <a:gd name="T7" fmla="*/ T6 w 21325"/>
                <a:gd name="T8" fmla="*/ 10799 h 21598"/>
                <a:gd name="T9" fmla="+- 0 10937 275"/>
                <a:gd name="T10" fmla="*/ T9 w 21325"/>
                <a:gd name="T11" fmla="*/ 10799 h 21598"/>
              </a:gdLst>
              <a:ahLst/>
              <a:cxnLst>
                <a:cxn ang="0">
                  <a:pos x="T1" y="T2"/>
                </a:cxn>
                <a:cxn ang="0">
                  <a:pos x="T4" y="T5"/>
                </a:cxn>
                <a:cxn ang="0">
                  <a:pos x="T7" y="T8"/>
                </a:cxn>
                <a:cxn ang="0">
                  <a:pos x="T10" y="T11"/>
                </a:cxn>
              </a:cxnLst>
              <a:rect l="0" t="0" r="r" b="b"/>
              <a:pathLst>
                <a:path w="21325" h="21598">
                  <a:moveTo>
                    <a:pt x="20" y="18109"/>
                  </a:moveTo>
                  <a:cubicBezTo>
                    <a:pt x="20" y="16586"/>
                    <a:pt x="-24" y="16572"/>
                    <a:pt x="20" y="14991"/>
                  </a:cubicBezTo>
                  <a:cubicBezTo>
                    <a:pt x="44" y="14118"/>
                    <a:pt x="-275" y="13726"/>
                    <a:pt x="1523" y="13804"/>
                  </a:cubicBezTo>
                  <a:cubicBezTo>
                    <a:pt x="1523" y="12589"/>
                    <a:pt x="1506" y="7863"/>
                    <a:pt x="1506" y="2266"/>
                  </a:cubicBezTo>
                  <a:cubicBezTo>
                    <a:pt x="1506" y="1014"/>
                    <a:pt x="2538" y="0"/>
                    <a:pt x="3811" y="0"/>
                  </a:cubicBezTo>
                  <a:lnTo>
                    <a:pt x="19021" y="0"/>
                  </a:lnTo>
                  <a:cubicBezTo>
                    <a:pt x="20293" y="0"/>
                    <a:pt x="21325" y="1014"/>
                    <a:pt x="21325" y="2266"/>
                  </a:cubicBezTo>
                  <a:lnTo>
                    <a:pt x="21325" y="19333"/>
                  </a:lnTo>
                  <a:cubicBezTo>
                    <a:pt x="21325" y="20584"/>
                    <a:pt x="20293" y="21598"/>
                    <a:pt x="19021" y="21598"/>
                  </a:cubicBezTo>
                  <a:lnTo>
                    <a:pt x="3811" y="21598"/>
                  </a:lnTo>
                  <a:cubicBezTo>
                    <a:pt x="2538" y="21598"/>
                    <a:pt x="1599" y="21600"/>
                    <a:pt x="1559" y="19302"/>
                  </a:cubicBezTo>
                  <a:cubicBezTo>
                    <a:pt x="475" y="19274"/>
                    <a:pt x="8" y="19445"/>
                    <a:pt x="20" y="18109"/>
                  </a:cubicBezTo>
                  <a:close/>
                </a:path>
              </a:pathLst>
            </a:custGeom>
            <a:solidFill>
              <a:srgbClr val="74A7FE"/>
            </a:solidFill>
            <a:ln w="25400" cap="flat" cmpd="sng">
              <a:solidFill>
                <a:srgbClr val="002E7A"/>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83">
                <a:solidFill>
                  <a:srgbClr val="FFFFFF"/>
                </a:solidFill>
                <a:effectLst>
                  <a:outerShdw blurRad="38100" dist="38100" dir="2700000" algn="tl">
                    <a:srgbClr val="000000"/>
                  </a:outerShdw>
                </a:effectLst>
              </a:endParaRPr>
            </a:p>
          </p:txBody>
        </p:sp>
        <p:grpSp>
          <p:nvGrpSpPr>
            <p:cNvPr id="34910" name="Group 341">
              <a:extLst>
                <a:ext uri="{FF2B5EF4-FFF2-40B4-BE49-F238E27FC236}">
                  <a16:creationId xmlns:a16="http://schemas.microsoft.com/office/drawing/2014/main" id="{CD4519E3-1CD0-4D68-8BE1-A951D69F223C}"/>
                </a:ext>
              </a:extLst>
            </p:cNvPr>
            <p:cNvGrpSpPr>
              <a:grpSpLocks/>
            </p:cNvGrpSpPr>
            <p:nvPr/>
          </p:nvGrpSpPr>
          <p:grpSpPr bwMode="auto">
            <a:xfrm rot="5400000">
              <a:off x="541145" y="92866"/>
              <a:ext cx="1422401" cy="1638301"/>
              <a:chOff x="0" y="0"/>
              <a:chExt cx="1422400" cy="1638300"/>
            </a:xfrm>
          </p:grpSpPr>
          <p:sp>
            <p:nvSpPr>
              <p:cNvPr id="37206" name="AutoShape 342">
                <a:extLst>
                  <a:ext uri="{FF2B5EF4-FFF2-40B4-BE49-F238E27FC236}">
                    <a16:creationId xmlns:a16="http://schemas.microsoft.com/office/drawing/2014/main" id="{F2289126-2E8D-436F-8268-5CED6E054F77}"/>
                  </a:ext>
                </a:extLst>
              </p:cNvPr>
              <p:cNvSpPr>
                <a:spLocks/>
              </p:cNvSpPr>
              <p:nvPr/>
            </p:nvSpPr>
            <p:spPr bwMode="auto">
              <a:xfrm>
                <a:off x="-715" y="-693"/>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984" name="Line 343">
                <a:extLst>
                  <a:ext uri="{FF2B5EF4-FFF2-40B4-BE49-F238E27FC236}">
                    <a16:creationId xmlns:a16="http://schemas.microsoft.com/office/drawing/2014/main" id="{5E3E375B-A43F-42C0-A098-B72662630B99}"/>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85" name="Line 344">
                <a:extLst>
                  <a:ext uri="{FF2B5EF4-FFF2-40B4-BE49-F238E27FC236}">
                    <a16:creationId xmlns:a16="http://schemas.microsoft.com/office/drawing/2014/main" id="{919AED5A-7BA3-41C9-AB4C-1FDA7C18F22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86" name="Line 345">
                <a:extLst>
                  <a:ext uri="{FF2B5EF4-FFF2-40B4-BE49-F238E27FC236}">
                    <a16:creationId xmlns:a16="http://schemas.microsoft.com/office/drawing/2014/main" id="{99D9588B-6CE2-4CB1-A9CD-9A9A2A1ACABE}"/>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87" name="Line 346">
                <a:extLst>
                  <a:ext uri="{FF2B5EF4-FFF2-40B4-BE49-F238E27FC236}">
                    <a16:creationId xmlns:a16="http://schemas.microsoft.com/office/drawing/2014/main" id="{65064B3E-A7C9-45AA-83E4-1D1C2B2FF694}"/>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88" name="Line 347">
                <a:extLst>
                  <a:ext uri="{FF2B5EF4-FFF2-40B4-BE49-F238E27FC236}">
                    <a16:creationId xmlns:a16="http://schemas.microsoft.com/office/drawing/2014/main" id="{89FD64B2-E6FE-4F20-B922-9F3373FDB32E}"/>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89" name="Line 348">
                <a:extLst>
                  <a:ext uri="{FF2B5EF4-FFF2-40B4-BE49-F238E27FC236}">
                    <a16:creationId xmlns:a16="http://schemas.microsoft.com/office/drawing/2014/main" id="{B929DBA2-B964-4872-985A-498A654A7707}"/>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90" name="Line 349">
                <a:extLst>
                  <a:ext uri="{FF2B5EF4-FFF2-40B4-BE49-F238E27FC236}">
                    <a16:creationId xmlns:a16="http://schemas.microsoft.com/office/drawing/2014/main" id="{2A9C93B9-3867-4198-8A6F-25208D99BEE7}"/>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91" name="Line 350">
                <a:extLst>
                  <a:ext uri="{FF2B5EF4-FFF2-40B4-BE49-F238E27FC236}">
                    <a16:creationId xmlns:a16="http://schemas.microsoft.com/office/drawing/2014/main" id="{0E834F52-9B74-4397-9C8E-5BF061753F83}"/>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911" name="Group 351">
              <a:extLst>
                <a:ext uri="{FF2B5EF4-FFF2-40B4-BE49-F238E27FC236}">
                  <a16:creationId xmlns:a16="http://schemas.microsoft.com/office/drawing/2014/main" id="{0F215E0F-8F3D-4FBA-AF2E-509C939EB7CD}"/>
                </a:ext>
              </a:extLst>
            </p:cNvPr>
            <p:cNvGrpSpPr>
              <a:grpSpLocks/>
            </p:cNvGrpSpPr>
            <p:nvPr/>
          </p:nvGrpSpPr>
          <p:grpSpPr bwMode="auto">
            <a:xfrm rot="5400000">
              <a:off x="490345" y="143666"/>
              <a:ext cx="1422401" cy="1638301"/>
              <a:chOff x="0" y="0"/>
              <a:chExt cx="1422400" cy="1638300"/>
            </a:xfrm>
          </p:grpSpPr>
          <p:sp>
            <p:nvSpPr>
              <p:cNvPr id="37216" name="AutoShape 352">
                <a:extLst>
                  <a:ext uri="{FF2B5EF4-FFF2-40B4-BE49-F238E27FC236}">
                    <a16:creationId xmlns:a16="http://schemas.microsoft.com/office/drawing/2014/main" id="{D9E8717F-C6F0-43EF-BF64-115C0ADA3B85}"/>
                  </a:ext>
                </a:extLst>
              </p:cNvPr>
              <p:cNvSpPr>
                <a:spLocks/>
              </p:cNvSpPr>
              <p:nvPr/>
            </p:nvSpPr>
            <p:spPr bwMode="auto">
              <a:xfrm>
                <a:off x="-696" y="-681"/>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975" name="Line 353">
                <a:extLst>
                  <a:ext uri="{FF2B5EF4-FFF2-40B4-BE49-F238E27FC236}">
                    <a16:creationId xmlns:a16="http://schemas.microsoft.com/office/drawing/2014/main" id="{45C50A2B-7786-4558-A6B9-A1FDA79AE8B9}"/>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76" name="Line 354">
                <a:extLst>
                  <a:ext uri="{FF2B5EF4-FFF2-40B4-BE49-F238E27FC236}">
                    <a16:creationId xmlns:a16="http://schemas.microsoft.com/office/drawing/2014/main" id="{D66128D9-244E-4C06-A8B8-AE116AE7DA08}"/>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77" name="Line 355">
                <a:extLst>
                  <a:ext uri="{FF2B5EF4-FFF2-40B4-BE49-F238E27FC236}">
                    <a16:creationId xmlns:a16="http://schemas.microsoft.com/office/drawing/2014/main" id="{C9184D9B-9550-42BC-A822-A582CCC33D3A}"/>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78" name="Line 356">
                <a:extLst>
                  <a:ext uri="{FF2B5EF4-FFF2-40B4-BE49-F238E27FC236}">
                    <a16:creationId xmlns:a16="http://schemas.microsoft.com/office/drawing/2014/main" id="{2D3D8464-D5DC-43A2-A501-C3B5EA8C9447}"/>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79" name="Line 357">
                <a:extLst>
                  <a:ext uri="{FF2B5EF4-FFF2-40B4-BE49-F238E27FC236}">
                    <a16:creationId xmlns:a16="http://schemas.microsoft.com/office/drawing/2014/main" id="{A8EBC3B4-9B61-448D-ADD8-E46D4E886F7C}"/>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80" name="Line 358">
                <a:extLst>
                  <a:ext uri="{FF2B5EF4-FFF2-40B4-BE49-F238E27FC236}">
                    <a16:creationId xmlns:a16="http://schemas.microsoft.com/office/drawing/2014/main" id="{6AA4E22D-549F-4738-B7BC-91800A9D122D}"/>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81" name="Line 359">
                <a:extLst>
                  <a:ext uri="{FF2B5EF4-FFF2-40B4-BE49-F238E27FC236}">
                    <a16:creationId xmlns:a16="http://schemas.microsoft.com/office/drawing/2014/main" id="{7E257E31-B860-4BA4-A34A-36D3E3A9972C}"/>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82" name="Line 360">
                <a:extLst>
                  <a:ext uri="{FF2B5EF4-FFF2-40B4-BE49-F238E27FC236}">
                    <a16:creationId xmlns:a16="http://schemas.microsoft.com/office/drawing/2014/main" id="{E05EFB7F-9A2A-4D74-88EB-8E8F601740CC}"/>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912" name="Group 361">
              <a:extLst>
                <a:ext uri="{FF2B5EF4-FFF2-40B4-BE49-F238E27FC236}">
                  <a16:creationId xmlns:a16="http://schemas.microsoft.com/office/drawing/2014/main" id="{EADE6C10-8C6F-41B4-8724-3D5209FDB1D4}"/>
                </a:ext>
              </a:extLst>
            </p:cNvPr>
            <p:cNvGrpSpPr>
              <a:grpSpLocks/>
            </p:cNvGrpSpPr>
            <p:nvPr/>
          </p:nvGrpSpPr>
          <p:grpSpPr bwMode="auto">
            <a:xfrm rot="5400000">
              <a:off x="439545" y="194466"/>
              <a:ext cx="1422401" cy="1638301"/>
              <a:chOff x="0" y="0"/>
              <a:chExt cx="1422400" cy="1638300"/>
            </a:xfrm>
          </p:grpSpPr>
          <p:sp>
            <p:nvSpPr>
              <p:cNvPr id="37226" name="AutoShape 362">
                <a:extLst>
                  <a:ext uri="{FF2B5EF4-FFF2-40B4-BE49-F238E27FC236}">
                    <a16:creationId xmlns:a16="http://schemas.microsoft.com/office/drawing/2014/main" id="{E11F16C8-3C21-4F49-B4E6-6A3F704CEB43}"/>
                  </a:ext>
                </a:extLst>
              </p:cNvPr>
              <p:cNvSpPr>
                <a:spLocks/>
              </p:cNvSpPr>
              <p:nvPr/>
            </p:nvSpPr>
            <p:spPr bwMode="auto">
              <a:xfrm>
                <a:off x="-677" y="-669"/>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966" name="Line 363">
                <a:extLst>
                  <a:ext uri="{FF2B5EF4-FFF2-40B4-BE49-F238E27FC236}">
                    <a16:creationId xmlns:a16="http://schemas.microsoft.com/office/drawing/2014/main" id="{C9D6EA48-F9A6-4663-8482-62B845F9155A}"/>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67" name="Line 364">
                <a:extLst>
                  <a:ext uri="{FF2B5EF4-FFF2-40B4-BE49-F238E27FC236}">
                    <a16:creationId xmlns:a16="http://schemas.microsoft.com/office/drawing/2014/main" id="{921B2DB2-4988-4327-9C60-F04F6BA1D5C1}"/>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68" name="Line 365">
                <a:extLst>
                  <a:ext uri="{FF2B5EF4-FFF2-40B4-BE49-F238E27FC236}">
                    <a16:creationId xmlns:a16="http://schemas.microsoft.com/office/drawing/2014/main" id="{93AE07F7-E6DA-4112-BF99-6F228854622A}"/>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69" name="Line 366">
                <a:extLst>
                  <a:ext uri="{FF2B5EF4-FFF2-40B4-BE49-F238E27FC236}">
                    <a16:creationId xmlns:a16="http://schemas.microsoft.com/office/drawing/2014/main" id="{EDAA903E-CF3D-4C36-9A1F-95049FC378C6}"/>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70" name="Line 367">
                <a:extLst>
                  <a:ext uri="{FF2B5EF4-FFF2-40B4-BE49-F238E27FC236}">
                    <a16:creationId xmlns:a16="http://schemas.microsoft.com/office/drawing/2014/main" id="{FAE00883-8A31-47D6-A1E4-F06A2EDA1BFA}"/>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71" name="Line 368">
                <a:extLst>
                  <a:ext uri="{FF2B5EF4-FFF2-40B4-BE49-F238E27FC236}">
                    <a16:creationId xmlns:a16="http://schemas.microsoft.com/office/drawing/2014/main" id="{3AFE7D40-4DF5-4E94-A484-0ACD203B1083}"/>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72" name="Line 369">
                <a:extLst>
                  <a:ext uri="{FF2B5EF4-FFF2-40B4-BE49-F238E27FC236}">
                    <a16:creationId xmlns:a16="http://schemas.microsoft.com/office/drawing/2014/main" id="{132BC82B-170B-4B08-B146-7B29A1A995F9}"/>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73" name="Line 370">
                <a:extLst>
                  <a:ext uri="{FF2B5EF4-FFF2-40B4-BE49-F238E27FC236}">
                    <a16:creationId xmlns:a16="http://schemas.microsoft.com/office/drawing/2014/main" id="{3DE41416-AD5A-4154-9CED-02FF9D3618F9}"/>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913" name="Group 371">
              <a:extLst>
                <a:ext uri="{FF2B5EF4-FFF2-40B4-BE49-F238E27FC236}">
                  <a16:creationId xmlns:a16="http://schemas.microsoft.com/office/drawing/2014/main" id="{FE543C79-09B0-4F45-8AAD-5E1BC101DC8D}"/>
                </a:ext>
              </a:extLst>
            </p:cNvPr>
            <p:cNvGrpSpPr>
              <a:grpSpLocks/>
            </p:cNvGrpSpPr>
            <p:nvPr/>
          </p:nvGrpSpPr>
          <p:grpSpPr bwMode="auto">
            <a:xfrm rot="5400000">
              <a:off x="376045" y="245266"/>
              <a:ext cx="1422401" cy="1638301"/>
              <a:chOff x="0" y="0"/>
              <a:chExt cx="1422400" cy="1638300"/>
            </a:xfrm>
          </p:grpSpPr>
          <p:sp>
            <p:nvSpPr>
              <p:cNvPr id="37236" name="AutoShape 372">
                <a:extLst>
                  <a:ext uri="{FF2B5EF4-FFF2-40B4-BE49-F238E27FC236}">
                    <a16:creationId xmlns:a16="http://schemas.microsoft.com/office/drawing/2014/main" id="{36D8E5A8-560C-4C59-91E9-BC6A7A6AB501}"/>
                  </a:ext>
                </a:extLst>
              </p:cNvPr>
              <p:cNvSpPr>
                <a:spLocks/>
              </p:cNvSpPr>
              <p:nvPr/>
            </p:nvSpPr>
            <p:spPr bwMode="auto">
              <a:xfrm>
                <a:off x="-658" y="-653"/>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957" name="Line 373">
                <a:extLst>
                  <a:ext uri="{FF2B5EF4-FFF2-40B4-BE49-F238E27FC236}">
                    <a16:creationId xmlns:a16="http://schemas.microsoft.com/office/drawing/2014/main" id="{917B30A8-E9D2-450D-B455-66B5B26E1E64}"/>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58" name="Line 374">
                <a:extLst>
                  <a:ext uri="{FF2B5EF4-FFF2-40B4-BE49-F238E27FC236}">
                    <a16:creationId xmlns:a16="http://schemas.microsoft.com/office/drawing/2014/main" id="{5CBA8A1D-C7A3-4021-9754-D9E7F1AC715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59" name="Line 375">
                <a:extLst>
                  <a:ext uri="{FF2B5EF4-FFF2-40B4-BE49-F238E27FC236}">
                    <a16:creationId xmlns:a16="http://schemas.microsoft.com/office/drawing/2014/main" id="{B7CF0DE7-8B6F-4647-B5AC-A9AE59A7C2BE}"/>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60" name="Line 376">
                <a:extLst>
                  <a:ext uri="{FF2B5EF4-FFF2-40B4-BE49-F238E27FC236}">
                    <a16:creationId xmlns:a16="http://schemas.microsoft.com/office/drawing/2014/main" id="{2F617040-34F6-444F-8F9B-90DADF082BE3}"/>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61" name="Line 377">
                <a:extLst>
                  <a:ext uri="{FF2B5EF4-FFF2-40B4-BE49-F238E27FC236}">
                    <a16:creationId xmlns:a16="http://schemas.microsoft.com/office/drawing/2014/main" id="{AAE7A9C3-46B6-4445-9D00-765AB246316E}"/>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62" name="Line 378">
                <a:extLst>
                  <a:ext uri="{FF2B5EF4-FFF2-40B4-BE49-F238E27FC236}">
                    <a16:creationId xmlns:a16="http://schemas.microsoft.com/office/drawing/2014/main" id="{BE4B2764-5BE4-4309-99F8-CB46B467BE52}"/>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63" name="Line 379">
                <a:extLst>
                  <a:ext uri="{FF2B5EF4-FFF2-40B4-BE49-F238E27FC236}">
                    <a16:creationId xmlns:a16="http://schemas.microsoft.com/office/drawing/2014/main" id="{6DA54589-90E1-4A45-9CB2-FAB805FA1F99}"/>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64" name="Line 380">
                <a:extLst>
                  <a:ext uri="{FF2B5EF4-FFF2-40B4-BE49-F238E27FC236}">
                    <a16:creationId xmlns:a16="http://schemas.microsoft.com/office/drawing/2014/main" id="{1BEE422F-8D8F-4FE3-BDFB-7C8738FF53A8}"/>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914" name="Group 381">
              <a:extLst>
                <a:ext uri="{FF2B5EF4-FFF2-40B4-BE49-F238E27FC236}">
                  <a16:creationId xmlns:a16="http://schemas.microsoft.com/office/drawing/2014/main" id="{EF7D6DCF-0413-4DEB-BA8F-036BBA736F1F}"/>
                </a:ext>
              </a:extLst>
            </p:cNvPr>
            <p:cNvGrpSpPr>
              <a:grpSpLocks/>
            </p:cNvGrpSpPr>
            <p:nvPr/>
          </p:nvGrpSpPr>
          <p:grpSpPr bwMode="auto">
            <a:xfrm rot="5400000">
              <a:off x="381798" y="249416"/>
              <a:ext cx="1422401" cy="1638301"/>
              <a:chOff x="0" y="0"/>
              <a:chExt cx="1422400" cy="1638300"/>
            </a:xfrm>
          </p:grpSpPr>
          <p:sp>
            <p:nvSpPr>
              <p:cNvPr id="37246" name="AutoShape 382">
                <a:extLst>
                  <a:ext uri="{FF2B5EF4-FFF2-40B4-BE49-F238E27FC236}">
                    <a16:creationId xmlns:a16="http://schemas.microsoft.com/office/drawing/2014/main" id="{7C6DCC8D-D6E4-4D7E-9560-4C766AE0821A}"/>
                  </a:ext>
                </a:extLst>
              </p:cNvPr>
              <p:cNvSpPr>
                <a:spLocks/>
              </p:cNvSpPr>
              <p:nvPr/>
            </p:nvSpPr>
            <p:spPr bwMode="auto">
              <a:xfrm>
                <a:off x="-43" y="337"/>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948" name="Line 383">
                <a:extLst>
                  <a:ext uri="{FF2B5EF4-FFF2-40B4-BE49-F238E27FC236}">
                    <a16:creationId xmlns:a16="http://schemas.microsoft.com/office/drawing/2014/main" id="{954406C9-3FF0-4101-8FFA-5BFBD56DEB8E}"/>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49" name="Line 384">
                <a:extLst>
                  <a:ext uri="{FF2B5EF4-FFF2-40B4-BE49-F238E27FC236}">
                    <a16:creationId xmlns:a16="http://schemas.microsoft.com/office/drawing/2014/main" id="{C14F52E0-FAB0-45AE-9CC3-382049208467}"/>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50" name="Line 385">
                <a:extLst>
                  <a:ext uri="{FF2B5EF4-FFF2-40B4-BE49-F238E27FC236}">
                    <a16:creationId xmlns:a16="http://schemas.microsoft.com/office/drawing/2014/main" id="{5AB3606E-265D-412A-84F3-67B5B521A665}"/>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51" name="Line 386">
                <a:extLst>
                  <a:ext uri="{FF2B5EF4-FFF2-40B4-BE49-F238E27FC236}">
                    <a16:creationId xmlns:a16="http://schemas.microsoft.com/office/drawing/2014/main" id="{A8F1CAD2-8AD2-46E9-A13D-4F4D80E74466}"/>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52" name="Line 387">
                <a:extLst>
                  <a:ext uri="{FF2B5EF4-FFF2-40B4-BE49-F238E27FC236}">
                    <a16:creationId xmlns:a16="http://schemas.microsoft.com/office/drawing/2014/main" id="{1BCF0EC4-E754-4D5E-AC51-70A41D971675}"/>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53" name="Line 388">
                <a:extLst>
                  <a:ext uri="{FF2B5EF4-FFF2-40B4-BE49-F238E27FC236}">
                    <a16:creationId xmlns:a16="http://schemas.microsoft.com/office/drawing/2014/main" id="{EDBC43F2-66DA-406B-BD91-C31C0C913C8E}"/>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54" name="Line 389">
                <a:extLst>
                  <a:ext uri="{FF2B5EF4-FFF2-40B4-BE49-F238E27FC236}">
                    <a16:creationId xmlns:a16="http://schemas.microsoft.com/office/drawing/2014/main" id="{D2D943CB-F8AA-4B78-94D3-D945F5D78EF4}"/>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55" name="Line 390">
                <a:extLst>
                  <a:ext uri="{FF2B5EF4-FFF2-40B4-BE49-F238E27FC236}">
                    <a16:creationId xmlns:a16="http://schemas.microsoft.com/office/drawing/2014/main" id="{E8C1DD16-88EB-44BC-8B13-A93128B2B539}"/>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915" name="Group 391">
              <a:extLst>
                <a:ext uri="{FF2B5EF4-FFF2-40B4-BE49-F238E27FC236}">
                  <a16:creationId xmlns:a16="http://schemas.microsoft.com/office/drawing/2014/main" id="{73ACB960-713F-4A69-BE7B-350C4A5A4776}"/>
                </a:ext>
              </a:extLst>
            </p:cNvPr>
            <p:cNvGrpSpPr>
              <a:grpSpLocks/>
            </p:cNvGrpSpPr>
            <p:nvPr/>
          </p:nvGrpSpPr>
          <p:grpSpPr bwMode="auto">
            <a:xfrm rot="5400000">
              <a:off x="330998" y="300216"/>
              <a:ext cx="1422401" cy="1638301"/>
              <a:chOff x="0" y="0"/>
              <a:chExt cx="1422400" cy="1638300"/>
            </a:xfrm>
          </p:grpSpPr>
          <p:sp>
            <p:nvSpPr>
              <p:cNvPr id="37256" name="AutoShape 392">
                <a:extLst>
                  <a:ext uri="{FF2B5EF4-FFF2-40B4-BE49-F238E27FC236}">
                    <a16:creationId xmlns:a16="http://schemas.microsoft.com/office/drawing/2014/main" id="{41F73ABB-C3FC-4CB5-AB9E-6BF9D0CC9CBB}"/>
                  </a:ext>
                </a:extLst>
              </p:cNvPr>
              <p:cNvSpPr>
                <a:spLocks/>
              </p:cNvSpPr>
              <p:nvPr/>
            </p:nvSpPr>
            <p:spPr bwMode="auto">
              <a:xfrm>
                <a:off x="-24" y="350"/>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939" name="Line 393">
                <a:extLst>
                  <a:ext uri="{FF2B5EF4-FFF2-40B4-BE49-F238E27FC236}">
                    <a16:creationId xmlns:a16="http://schemas.microsoft.com/office/drawing/2014/main" id="{92D53B68-C397-4491-90FA-C9D035903D1E}"/>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40" name="Line 394">
                <a:extLst>
                  <a:ext uri="{FF2B5EF4-FFF2-40B4-BE49-F238E27FC236}">
                    <a16:creationId xmlns:a16="http://schemas.microsoft.com/office/drawing/2014/main" id="{EF9E2477-2793-48FD-B5D3-CAA3DD657DB2}"/>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41" name="Line 395">
                <a:extLst>
                  <a:ext uri="{FF2B5EF4-FFF2-40B4-BE49-F238E27FC236}">
                    <a16:creationId xmlns:a16="http://schemas.microsoft.com/office/drawing/2014/main" id="{829A2CFC-F113-4DE4-9FD6-89252C61875C}"/>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42" name="Line 396">
                <a:extLst>
                  <a:ext uri="{FF2B5EF4-FFF2-40B4-BE49-F238E27FC236}">
                    <a16:creationId xmlns:a16="http://schemas.microsoft.com/office/drawing/2014/main" id="{EB59A51F-5F2A-4987-BFDE-66611903EE98}"/>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43" name="Line 397">
                <a:extLst>
                  <a:ext uri="{FF2B5EF4-FFF2-40B4-BE49-F238E27FC236}">
                    <a16:creationId xmlns:a16="http://schemas.microsoft.com/office/drawing/2014/main" id="{D4FB6428-C910-46D0-BEB4-76CA55469CC4}"/>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44" name="Line 398">
                <a:extLst>
                  <a:ext uri="{FF2B5EF4-FFF2-40B4-BE49-F238E27FC236}">
                    <a16:creationId xmlns:a16="http://schemas.microsoft.com/office/drawing/2014/main" id="{C0A31029-3E83-485D-9B79-F5E21909A8C8}"/>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45" name="Line 399">
                <a:extLst>
                  <a:ext uri="{FF2B5EF4-FFF2-40B4-BE49-F238E27FC236}">
                    <a16:creationId xmlns:a16="http://schemas.microsoft.com/office/drawing/2014/main" id="{05C25923-E007-489B-87D4-13CF774E93DD}"/>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46" name="Line 400">
                <a:extLst>
                  <a:ext uri="{FF2B5EF4-FFF2-40B4-BE49-F238E27FC236}">
                    <a16:creationId xmlns:a16="http://schemas.microsoft.com/office/drawing/2014/main" id="{0E9EAE71-CCED-4E13-87A6-0691DC582DF7}"/>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916" name="Group 401">
              <a:extLst>
                <a:ext uri="{FF2B5EF4-FFF2-40B4-BE49-F238E27FC236}">
                  <a16:creationId xmlns:a16="http://schemas.microsoft.com/office/drawing/2014/main" id="{5B4AED0B-1C58-4ACC-B527-648ABEF5080D}"/>
                </a:ext>
              </a:extLst>
            </p:cNvPr>
            <p:cNvGrpSpPr>
              <a:grpSpLocks/>
            </p:cNvGrpSpPr>
            <p:nvPr/>
          </p:nvGrpSpPr>
          <p:grpSpPr bwMode="auto">
            <a:xfrm rot="5400000">
              <a:off x="280198" y="351016"/>
              <a:ext cx="1422401" cy="1638301"/>
              <a:chOff x="0" y="0"/>
              <a:chExt cx="1422400" cy="1638300"/>
            </a:xfrm>
          </p:grpSpPr>
          <p:sp>
            <p:nvSpPr>
              <p:cNvPr id="37266" name="AutoShape 402">
                <a:extLst>
                  <a:ext uri="{FF2B5EF4-FFF2-40B4-BE49-F238E27FC236}">
                    <a16:creationId xmlns:a16="http://schemas.microsoft.com/office/drawing/2014/main" id="{DD67479C-256A-44B2-B6F3-197741066D18}"/>
                  </a:ext>
                </a:extLst>
              </p:cNvPr>
              <p:cNvSpPr>
                <a:spLocks/>
              </p:cNvSpPr>
              <p:nvPr/>
            </p:nvSpPr>
            <p:spPr bwMode="auto">
              <a:xfrm>
                <a:off x="-5" y="362"/>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930" name="Line 403">
                <a:extLst>
                  <a:ext uri="{FF2B5EF4-FFF2-40B4-BE49-F238E27FC236}">
                    <a16:creationId xmlns:a16="http://schemas.microsoft.com/office/drawing/2014/main" id="{CD093EA7-4FE6-44A4-92A2-3901C4724B02}"/>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31" name="Line 404">
                <a:extLst>
                  <a:ext uri="{FF2B5EF4-FFF2-40B4-BE49-F238E27FC236}">
                    <a16:creationId xmlns:a16="http://schemas.microsoft.com/office/drawing/2014/main" id="{D058DE60-EDDC-4EC4-BD19-944AB35B2B93}"/>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32" name="Line 405">
                <a:extLst>
                  <a:ext uri="{FF2B5EF4-FFF2-40B4-BE49-F238E27FC236}">
                    <a16:creationId xmlns:a16="http://schemas.microsoft.com/office/drawing/2014/main" id="{12DDF75C-8AC7-4D88-9EEF-919CAF092C6C}"/>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33" name="Line 406">
                <a:extLst>
                  <a:ext uri="{FF2B5EF4-FFF2-40B4-BE49-F238E27FC236}">
                    <a16:creationId xmlns:a16="http://schemas.microsoft.com/office/drawing/2014/main" id="{3146282D-1BBB-4694-82BB-C4048A1CFB20}"/>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34" name="Line 407">
                <a:extLst>
                  <a:ext uri="{FF2B5EF4-FFF2-40B4-BE49-F238E27FC236}">
                    <a16:creationId xmlns:a16="http://schemas.microsoft.com/office/drawing/2014/main" id="{0E9128A1-02A5-4C47-8566-33525B9198DE}"/>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35" name="Line 408">
                <a:extLst>
                  <a:ext uri="{FF2B5EF4-FFF2-40B4-BE49-F238E27FC236}">
                    <a16:creationId xmlns:a16="http://schemas.microsoft.com/office/drawing/2014/main" id="{657D9874-5766-4FB7-8CBC-2C30661E536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36" name="Line 409">
                <a:extLst>
                  <a:ext uri="{FF2B5EF4-FFF2-40B4-BE49-F238E27FC236}">
                    <a16:creationId xmlns:a16="http://schemas.microsoft.com/office/drawing/2014/main" id="{7C5BE283-F11E-4DB2-949F-FACE7A39C9E5}"/>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37" name="Line 410">
                <a:extLst>
                  <a:ext uri="{FF2B5EF4-FFF2-40B4-BE49-F238E27FC236}">
                    <a16:creationId xmlns:a16="http://schemas.microsoft.com/office/drawing/2014/main" id="{C33CE8E9-072C-482A-BEF9-DB175B5B048F}"/>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917" name="Group 411">
              <a:extLst>
                <a:ext uri="{FF2B5EF4-FFF2-40B4-BE49-F238E27FC236}">
                  <a16:creationId xmlns:a16="http://schemas.microsoft.com/office/drawing/2014/main" id="{3F15FBDE-BECC-4771-91ED-04EF68E824C5}"/>
                </a:ext>
              </a:extLst>
            </p:cNvPr>
            <p:cNvGrpSpPr>
              <a:grpSpLocks/>
            </p:cNvGrpSpPr>
            <p:nvPr/>
          </p:nvGrpSpPr>
          <p:grpSpPr bwMode="auto">
            <a:xfrm rot="5400000">
              <a:off x="216698" y="401816"/>
              <a:ext cx="1422401" cy="1638301"/>
              <a:chOff x="0" y="0"/>
              <a:chExt cx="1422400" cy="1638300"/>
            </a:xfrm>
          </p:grpSpPr>
          <p:sp>
            <p:nvSpPr>
              <p:cNvPr id="37276" name="AutoShape 412">
                <a:extLst>
                  <a:ext uri="{FF2B5EF4-FFF2-40B4-BE49-F238E27FC236}">
                    <a16:creationId xmlns:a16="http://schemas.microsoft.com/office/drawing/2014/main" id="{4F7626FA-22C6-4E48-B41E-9D93C824F6BA}"/>
                  </a:ext>
                </a:extLst>
              </p:cNvPr>
              <p:cNvSpPr>
                <a:spLocks/>
              </p:cNvSpPr>
              <p:nvPr/>
            </p:nvSpPr>
            <p:spPr bwMode="auto">
              <a:xfrm>
                <a:off x="16" y="377"/>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921" name="Line 413">
                <a:extLst>
                  <a:ext uri="{FF2B5EF4-FFF2-40B4-BE49-F238E27FC236}">
                    <a16:creationId xmlns:a16="http://schemas.microsoft.com/office/drawing/2014/main" id="{36CAF504-BAAA-46CD-A2CE-AA5AA74B54FE}"/>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22" name="Line 414">
                <a:extLst>
                  <a:ext uri="{FF2B5EF4-FFF2-40B4-BE49-F238E27FC236}">
                    <a16:creationId xmlns:a16="http://schemas.microsoft.com/office/drawing/2014/main" id="{51AB29A8-92E4-4122-8C69-56B89B275F3C}"/>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23" name="Line 415">
                <a:extLst>
                  <a:ext uri="{FF2B5EF4-FFF2-40B4-BE49-F238E27FC236}">
                    <a16:creationId xmlns:a16="http://schemas.microsoft.com/office/drawing/2014/main" id="{2C64FAF1-01EF-40B6-9536-641D5525228B}"/>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24" name="Line 416">
                <a:extLst>
                  <a:ext uri="{FF2B5EF4-FFF2-40B4-BE49-F238E27FC236}">
                    <a16:creationId xmlns:a16="http://schemas.microsoft.com/office/drawing/2014/main" id="{97D26DA4-C2B0-4B51-BA36-830E7B6BACCE}"/>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25" name="Line 417">
                <a:extLst>
                  <a:ext uri="{FF2B5EF4-FFF2-40B4-BE49-F238E27FC236}">
                    <a16:creationId xmlns:a16="http://schemas.microsoft.com/office/drawing/2014/main" id="{3A97A7F1-67A1-4523-AF03-B96D905F8412}"/>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26" name="Line 418">
                <a:extLst>
                  <a:ext uri="{FF2B5EF4-FFF2-40B4-BE49-F238E27FC236}">
                    <a16:creationId xmlns:a16="http://schemas.microsoft.com/office/drawing/2014/main" id="{378CDD99-F81A-447C-B154-E61719BE8BB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27" name="Line 419">
                <a:extLst>
                  <a:ext uri="{FF2B5EF4-FFF2-40B4-BE49-F238E27FC236}">
                    <a16:creationId xmlns:a16="http://schemas.microsoft.com/office/drawing/2014/main" id="{F4C97621-ED8C-4D52-BB5D-822EA54593C7}"/>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28" name="Line 420">
                <a:extLst>
                  <a:ext uri="{FF2B5EF4-FFF2-40B4-BE49-F238E27FC236}">
                    <a16:creationId xmlns:a16="http://schemas.microsoft.com/office/drawing/2014/main" id="{B24E947C-1905-47B6-B8B5-1D1F3E02C850}"/>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7285" name="AutoShape 421">
              <a:extLst>
                <a:ext uri="{FF2B5EF4-FFF2-40B4-BE49-F238E27FC236}">
                  <a16:creationId xmlns:a16="http://schemas.microsoft.com/office/drawing/2014/main" id="{F7432EF6-A6BB-4EB5-91DD-15D36F062950}"/>
                </a:ext>
              </a:extLst>
            </p:cNvPr>
            <p:cNvSpPr>
              <a:spLocks/>
            </p:cNvSpPr>
            <p:nvPr/>
          </p:nvSpPr>
          <p:spPr bwMode="auto">
            <a:xfrm rot="5400000">
              <a:off x="88809" y="365387"/>
              <a:ext cx="1638920" cy="1816540"/>
            </a:xfrm>
            <a:prstGeom prst="roundRect">
              <a:avLst>
                <a:gd name="adj" fmla="val 11630"/>
              </a:avLst>
            </a:prstGeom>
            <a:solidFill>
              <a:srgbClr val="74A7FE">
                <a:alpha val="89999"/>
              </a:srgbClr>
            </a:solidFill>
            <a:ln w="25400" cap="flat" cmpd="sng">
              <a:solidFill>
                <a:srgbClr val="002E7A">
                  <a:alpha val="89999"/>
                </a:srgbClr>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919" name="Rectangle 422">
              <a:extLst>
                <a:ext uri="{FF2B5EF4-FFF2-40B4-BE49-F238E27FC236}">
                  <a16:creationId xmlns:a16="http://schemas.microsoft.com/office/drawing/2014/main" id="{8841D3FB-B74E-4C1A-BF0B-A60B90B56C18}"/>
                </a:ext>
              </a:extLst>
            </p:cNvPr>
            <p:cNvSpPr>
              <a:spLocks/>
            </p:cNvSpPr>
            <p:nvPr/>
          </p:nvSpPr>
          <p:spPr bwMode="auto">
            <a:xfrm>
              <a:off x="311316" y="1598500"/>
              <a:ext cx="1184611" cy="4260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1477">
                  <a:latin typeface="Geneva" charset="0"/>
                  <a:ea typeface="Geneva" charset="0"/>
                  <a:cs typeface="Geneva" charset="0"/>
                  <a:sym typeface="Geneva" charset="0"/>
                </a:rPr>
                <a:t>Vendor 2</a:t>
              </a:r>
            </a:p>
          </p:txBody>
        </p:sp>
      </p:grpSp>
      <p:grpSp>
        <p:nvGrpSpPr>
          <p:cNvPr id="34825" name="Group 423">
            <a:extLst>
              <a:ext uri="{FF2B5EF4-FFF2-40B4-BE49-F238E27FC236}">
                <a16:creationId xmlns:a16="http://schemas.microsoft.com/office/drawing/2014/main" id="{9B62F9B8-5823-47A1-9538-D3BE2D1DFFD6}"/>
              </a:ext>
            </a:extLst>
          </p:cNvPr>
          <p:cNvGrpSpPr>
            <a:grpSpLocks/>
          </p:cNvGrpSpPr>
          <p:nvPr/>
        </p:nvGrpSpPr>
        <p:grpSpPr bwMode="auto">
          <a:xfrm>
            <a:off x="4970860" y="2473524"/>
            <a:ext cx="1529208" cy="1471166"/>
            <a:chOff x="-1" y="0"/>
            <a:chExt cx="2175401" cy="2093117"/>
          </a:xfrm>
        </p:grpSpPr>
        <p:sp>
          <p:nvSpPr>
            <p:cNvPr id="37288" name="AutoShape 424">
              <a:extLst>
                <a:ext uri="{FF2B5EF4-FFF2-40B4-BE49-F238E27FC236}">
                  <a16:creationId xmlns:a16="http://schemas.microsoft.com/office/drawing/2014/main" id="{AFD82733-54F9-4736-A594-714231F53AC8}"/>
                </a:ext>
              </a:extLst>
            </p:cNvPr>
            <p:cNvSpPr>
              <a:spLocks/>
            </p:cNvSpPr>
            <p:nvPr/>
          </p:nvSpPr>
          <p:spPr bwMode="auto">
            <a:xfrm rot="5400000">
              <a:off x="385734" y="-26874"/>
              <a:ext cx="1762792" cy="1816540"/>
            </a:xfrm>
            <a:custGeom>
              <a:avLst/>
              <a:gdLst>
                <a:gd name="T0" fmla="+- 0 10937 275"/>
                <a:gd name="T1" fmla="*/ T0 w 21325"/>
                <a:gd name="T2" fmla="*/ 10799 h 21598"/>
                <a:gd name="T3" fmla="+- 0 10937 275"/>
                <a:gd name="T4" fmla="*/ T3 w 21325"/>
                <a:gd name="T5" fmla="*/ 10799 h 21598"/>
                <a:gd name="T6" fmla="+- 0 10937 275"/>
                <a:gd name="T7" fmla="*/ T6 w 21325"/>
                <a:gd name="T8" fmla="*/ 10799 h 21598"/>
                <a:gd name="T9" fmla="+- 0 10937 275"/>
                <a:gd name="T10" fmla="*/ T9 w 21325"/>
                <a:gd name="T11" fmla="*/ 10799 h 21598"/>
              </a:gdLst>
              <a:ahLst/>
              <a:cxnLst>
                <a:cxn ang="0">
                  <a:pos x="T1" y="T2"/>
                </a:cxn>
                <a:cxn ang="0">
                  <a:pos x="T4" y="T5"/>
                </a:cxn>
                <a:cxn ang="0">
                  <a:pos x="T7" y="T8"/>
                </a:cxn>
                <a:cxn ang="0">
                  <a:pos x="T10" y="T11"/>
                </a:cxn>
              </a:cxnLst>
              <a:rect l="0" t="0" r="r" b="b"/>
              <a:pathLst>
                <a:path w="21325" h="21598">
                  <a:moveTo>
                    <a:pt x="20" y="18109"/>
                  </a:moveTo>
                  <a:cubicBezTo>
                    <a:pt x="20" y="16586"/>
                    <a:pt x="-24" y="16572"/>
                    <a:pt x="20" y="14991"/>
                  </a:cubicBezTo>
                  <a:cubicBezTo>
                    <a:pt x="44" y="14118"/>
                    <a:pt x="-275" y="13726"/>
                    <a:pt x="1523" y="13804"/>
                  </a:cubicBezTo>
                  <a:cubicBezTo>
                    <a:pt x="1523" y="12589"/>
                    <a:pt x="1506" y="7863"/>
                    <a:pt x="1506" y="2266"/>
                  </a:cubicBezTo>
                  <a:cubicBezTo>
                    <a:pt x="1506" y="1014"/>
                    <a:pt x="2538" y="0"/>
                    <a:pt x="3811" y="0"/>
                  </a:cubicBezTo>
                  <a:lnTo>
                    <a:pt x="19021" y="0"/>
                  </a:lnTo>
                  <a:cubicBezTo>
                    <a:pt x="20293" y="0"/>
                    <a:pt x="21325" y="1014"/>
                    <a:pt x="21325" y="2266"/>
                  </a:cubicBezTo>
                  <a:lnTo>
                    <a:pt x="21325" y="19333"/>
                  </a:lnTo>
                  <a:cubicBezTo>
                    <a:pt x="21325" y="20584"/>
                    <a:pt x="20293" y="21598"/>
                    <a:pt x="19021" y="21598"/>
                  </a:cubicBezTo>
                  <a:lnTo>
                    <a:pt x="3811" y="21598"/>
                  </a:lnTo>
                  <a:cubicBezTo>
                    <a:pt x="2538" y="21598"/>
                    <a:pt x="1599" y="21600"/>
                    <a:pt x="1559" y="19302"/>
                  </a:cubicBezTo>
                  <a:cubicBezTo>
                    <a:pt x="475" y="19274"/>
                    <a:pt x="8" y="19445"/>
                    <a:pt x="20" y="18109"/>
                  </a:cubicBezTo>
                  <a:close/>
                </a:path>
              </a:pathLst>
            </a:custGeom>
            <a:solidFill>
              <a:srgbClr val="74A7FE"/>
            </a:solidFill>
            <a:ln w="25400" cap="flat" cmpd="sng">
              <a:solidFill>
                <a:srgbClr val="002E7A"/>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83">
                <a:solidFill>
                  <a:srgbClr val="FFFFFF"/>
                </a:solidFill>
                <a:effectLst>
                  <a:outerShdw blurRad="38100" dist="38100" dir="2700000" algn="tl">
                    <a:srgbClr val="000000"/>
                  </a:outerShdw>
                </a:effectLst>
              </a:endParaRPr>
            </a:p>
          </p:txBody>
        </p:sp>
        <p:grpSp>
          <p:nvGrpSpPr>
            <p:cNvPr id="34827" name="Group 425">
              <a:extLst>
                <a:ext uri="{FF2B5EF4-FFF2-40B4-BE49-F238E27FC236}">
                  <a16:creationId xmlns:a16="http://schemas.microsoft.com/office/drawing/2014/main" id="{526C38E6-6CE8-458D-A471-80901B26C43B}"/>
                </a:ext>
              </a:extLst>
            </p:cNvPr>
            <p:cNvGrpSpPr>
              <a:grpSpLocks/>
            </p:cNvGrpSpPr>
            <p:nvPr/>
          </p:nvGrpSpPr>
          <p:grpSpPr bwMode="auto">
            <a:xfrm rot="5400000">
              <a:off x="541145" y="92866"/>
              <a:ext cx="1422401" cy="1638301"/>
              <a:chOff x="0" y="0"/>
              <a:chExt cx="1422400" cy="1638300"/>
            </a:xfrm>
          </p:grpSpPr>
          <p:sp>
            <p:nvSpPr>
              <p:cNvPr id="37290" name="AutoShape 426">
                <a:extLst>
                  <a:ext uri="{FF2B5EF4-FFF2-40B4-BE49-F238E27FC236}">
                    <a16:creationId xmlns:a16="http://schemas.microsoft.com/office/drawing/2014/main" id="{6262521E-D147-40C1-940E-853809850145}"/>
                  </a:ext>
                </a:extLst>
              </p:cNvPr>
              <p:cNvSpPr>
                <a:spLocks/>
              </p:cNvSpPr>
              <p:nvPr/>
            </p:nvSpPr>
            <p:spPr bwMode="auto">
              <a:xfrm>
                <a:off x="-715" y="-693"/>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901" name="Line 427">
                <a:extLst>
                  <a:ext uri="{FF2B5EF4-FFF2-40B4-BE49-F238E27FC236}">
                    <a16:creationId xmlns:a16="http://schemas.microsoft.com/office/drawing/2014/main" id="{B72ACB90-BA89-470C-AFF9-52CC4A7C7C43}"/>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02" name="Line 428">
                <a:extLst>
                  <a:ext uri="{FF2B5EF4-FFF2-40B4-BE49-F238E27FC236}">
                    <a16:creationId xmlns:a16="http://schemas.microsoft.com/office/drawing/2014/main" id="{B9229805-AB28-4207-8E84-89E0A6023E11}"/>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03" name="Line 429">
                <a:extLst>
                  <a:ext uri="{FF2B5EF4-FFF2-40B4-BE49-F238E27FC236}">
                    <a16:creationId xmlns:a16="http://schemas.microsoft.com/office/drawing/2014/main" id="{D7BC1834-ED63-42CE-81E0-64AC229FB195}"/>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04" name="Line 430">
                <a:extLst>
                  <a:ext uri="{FF2B5EF4-FFF2-40B4-BE49-F238E27FC236}">
                    <a16:creationId xmlns:a16="http://schemas.microsoft.com/office/drawing/2014/main" id="{E3B0473D-AEA3-461C-B829-C732C7450DFF}"/>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05" name="Line 431">
                <a:extLst>
                  <a:ext uri="{FF2B5EF4-FFF2-40B4-BE49-F238E27FC236}">
                    <a16:creationId xmlns:a16="http://schemas.microsoft.com/office/drawing/2014/main" id="{4EFFFA15-2307-4414-9009-AA6995BDE4DD}"/>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06" name="Line 432">
                <a:extLst>
                  <a:ext uri="{FF2B5EF4-FFF2-40B4-BE49-F238E27FC236}">
                    <a16:creationId xmlns:a16="http://schemas.microsoft.com/office/drawing/2014/main" id="{434FE257-57C2-4001-9A9D-20E3756492FD}"/>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07" name="Line 433">
                <a:extLst>
                  <a:ext uri="{FF2B5EF4-FFF2-40B4-BE49-F238E27FC236}">
                    <a16:creationId xmlns:a16="http://schemas.microsoft.com/office/drawing/2014/main" id="{606E3FCB-DF1A-4051-AFA0-47B39EB20927}"/>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908" name="Line 434">
                <a:extLst>
                  <a:ext uri="{FF2B5EF4-FFF2-40B4-BE49-F238E27FC236}">
                    <a16:creationId xmlns:a16="http://schemas.microsoft.com/office/drawing/2014/main" id="{61F13707-6ACB-4AB1-AE24-CFA6D6C74CB0}"/>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828" name="Group 435">
              <a:extLst>
                <a:ext uri="{FF2B5EF4-FFF2-40B4-BE49-F238E27FC236}">
                  <a16:creationId xmlns:a16="http://schemas.microsoft.com/office/drawing/2014/main" id="{B130BF16-6881-4AF3-880F-1E58208B1EFE}"/>
                </a:ext>
              </a:extLst>
            </p:cNvPr>
            <p:cNvGrpSpPr>
              <a:grpSpLocks/>
            </p:cNvGrpSpPr>
            <p:nvPr/>
          </p:nvGrpSpPr>
          <p:grpSpPr bwMode="auto">
            <a:xfrm rot="5400000">
              <a:off x="490345" y="143666"/>
              <a:ext cx="1422401" cy="1638301"/>
              <a:chOff x="0" y="0"/>
              <a:chExt cx="1422400" cy="1638300"/>
            </a:xfrm>
          </p:grpSpPr>
          <p:sp>
            <p:nvSpPr>
              <p:cNvPr id="37300" name="AutoShape 436">
                <a:extLst>
                  <a:ext uri="{FF2B5EF4-FFF2-40B4-BE49-F238E27FC236}">
                    <a16:creationId xmlns:a16="http://schemas.microsoft.com/office/drawing/2014/main" id="{442254F2-AAC0-4C04-ABCE-FDA22C64325E}"/>
                  </a:ext>
                </a:extLst>
              </p:cNvPr>
              <p:cNvSpPr>
                <a:spLocks/>
              </p:cNvSpPr>
              <p:nvPr/>
            </p:nvSpPr>
            <p:spPr bwMode="auto">
              <a:xfrm>
                <a:off x="-696" y="-681"/>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892" name="Line 437">
                <a:extLst>
                  <a:ext uri="{FF2B5EF4-FFF2-40B4-BE49-F238E27FC236}">
                    <a16:creationId xmlns:a16="http://schemas.microsoft.com/office/drawing/2014/main" id="{7A8923A6-1187-4C96-9D15-02D5FA02F708}"/>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93" name="Line 438">
                <a:extLst>
                  <a:ext uri="{FF2B5EF4-FFF2-40B4-BE49-F238E27FC236}">
                    <a16:creationId xmlns:a16="http://schemas.microsoft.com/office/drawing/2014/main" id="{511FD95E-C8C2-41DF-8170-E542FC31438C}"/>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94" name="Line 439">
                <a:extLst>
                  <a:ext uri="{FF2B5EF4-FFF2-40B4-BE49-F238E27FC236}">
                    <a16:creationId xmlns:a16="http://schemas.microsoft.com/office/drawing/2014/main" id="{895366BA-C09F-4FB9-B782-C1B4805A4FEA}"/>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95" name="Line 440">
                <a:extLst>
                  <a:ext uri="{FF2B5EF4-FFF2-40B4-BE49-F238E27FC236}">
                    <a16:creationId xmlns:a16="http://schemas.microsoft.com/office/drawing/2014/main" id="{18A8466A-5219-4A40-90AC-6C472CCD55DB}"/>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96" name="Line 441">
                <a:extLst>
                  <a:ext uri="{FF2B5EF4-FFF2-40B4-BE49-F238E27FC236}">
                    <a16:creationId xmlns:a16="http://schemas.microsoft.com/office/drawing/2014/main" id="{63A13794-4E31-461E-A105-619B0A3AA56E}"/>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97" name="Line 442">
                <a:extLst>
                  <a:ext uri="{FF2B5EF4-FFF2-40B4-BE49-F238E27FC236}">
                    <a16:creationId xmlns:a16="http://schemas.microsoft.com/office/drawing/2014/main" id="{AE753893-F426-4A91-AF4D-0D476A675F18}"/>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98" name="Line 443">
                <a:extLst>
                  <a:ext uri="{FF2B5EF4-FFF2-40B4-BE49-F238E27FC236}">
                    <a16:creationId xmlns:a16="http://schemas.microsoft.com/office/drawing/2014/main" id="{B4FA0272-51DA-4352-8D55-DCC0245DD951}"/>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99" name="Line 444">
                <a:extLst>
                  <a:ext uri="{FF2B5EF4-FFF2-40B4-BE49-F238E27FC236}">
                    <a16:creationId xmlns:a16="http://schemas.microsoft.com/office/drawing/2014/main" id="{30DEEECD-B923-4683-BC71-37DA13B7C7B8}"/>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829" name="Group 445">
              <a:extLst>
                <a:ext uri="{FF2B5EF4-FFF2-40B4-BE49-F238E27FC236}">
                  <a16:creationId xmlns:a16="http://schemas.microsoft.com/office/drawing/2014/main" id="{DB8D0288-274F-45DE-99E5-9EDC92C47599}"/>
                </a:ext>
              </a:extLst>
            </p:cNvPr>
            <p:cNvGrpSpPr>
              <a:grpSpLocks/>
            </p:cNvGrpSpPr>
            <p:nvPr/>
          </p:nvGrpSpPr>
          <p:grpSpPr bwMode="auto">
            <a:xfrm rot="5400000">
              <a:off x="439545" y="194466"/>
              <a:ext cx="1422401" cy="1638301"/>
              <a:chOff x="0" y="0"/>
              <a:chExt cx="1422400" cy="1638300"/>
            </a:xfrm>
          </p:grpSpPr>
          <p:sp>
            <p:nvSpPr>
              <p:cNvPr id="37310" name="AutoShape 446">
                <a:extLst>
                  <a:ext uri="{FF2B5EF4-FFF2-40B4-BE49-F238E27FC236}">
                    <a16:creationId xmlns:a16="http://schemas.microsoft.com/office/drawing/2014/main" id="{64CE7355-D588-4B2B-A97D-6C6BD0FC3AAF}"/>
                  </a:ext>
                </a:extLst>
              </p:cNvPr>
              <p:cNvSpPr>
                <a:spLocks/>
              </p:cNvSpPr>
              <p:nvPr/>
            </p:nvSpPr>
            <p:spPr bwMode="auto">
              <a:xfrm>
                <a:off x="-677" y="-669"/>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883" name="Line 447">
                <a:extLst>
                  <a:ext uri="{FF2B5EF4-FFF2-40B4-BE49-F238E27FC236}">
                    <a16:creationId xmlns:a16="http://schemas.microsoft.com/office/drawing/2014/main" id="{DF47E731-416F-45AE-8D70-CB88E8493567}"/>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84" name="Line 448">
                <a:extLst>
                  <a:ext uri="{FF2B5EF4-FFF2-40B4-BE49-F238E27FC236}">
                    <a16:creationId xmlns:a16="http://schemas.microsoft.com/office/drawing/2014/main" id="{91A2630F-19FF-4219-A1A6-EE703E51DA9B}"/>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85" name="Line 449">
                <a:extLst>
                  <a:ext uri="{FF2B5EF4-FFF2-40B4-BE49-F238E27FC236}">
                    <a16:creationId xmlns:a16="http://schemas.microsoft.com/office/drawing/2014/main" id="{0371B36B-A21C-474C-A283-CEDA5BD947E5}"/>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86" name="Line 450">
                <a:extLst>
                  <a:ext uri="{FF2B5EF4-FFF2-40B4-BE49-F238E27FC236}">
                    <a16:creationId xmlns:a16="http://schemas.microsoft.com/office/drawing/2014/main" id="{175CB49F-3EB2-4C7D-B290-968A0691834B}"/>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87" name="Line 451">
                <a:extLst>
                  <a:ext uri="{FF2B5EF4-FFF2-40B4-BE49-F238E27FC236}">
                    <a16:creationId xmlns:a16="http://schemas.microsoft.com/office/drawing/2014/main" id="{2602EA3D-5FF2-46A6-8AF0-8A64155F71F7}"/>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88" name="Line 452">
                <a:extLst>
                  <a:ext uri="{FF2B5EF4-FFF2-40B4-BE49-F238E27FC236}">
                    <a16:creationId xmlns:a16="http://schemas.microsoft.com/office/drawing/2014/main" id="{65A09FE3-97B6-4E21-8C99-5A9277490B99}"/>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89" name="Line 453">
                <a:extLst>
                  <a:ext uri="{FF2B5EF4-FFF2-40B4-BE49-F238E27FC236}">
                    <a16:creationId xmlns:a16="http://schemas.microsoft.com/office/drawing/2014/main" id="{E0B5208D-FBCB-4A35-9AD9-B20F40E93FBC}"/>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90" name="Line 454">
                <a:extLst>
                  <a:ext uri="{FF2B5EF4-FFF2-40B4-BE49-F238E27FC236}">
                    <a16:creationId xmlns:a16="http://schemas.microsoft.com/office/drawing/2014/main" id="{11498818-2CAF-48EA-9D9A-DE0B8A2551E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830" name="Group 455">
              <a:extLst>
                <a:ext uri="{FF2B5EF4-FFF2-40B4-BE49-F238E27FC236}">
                  <a16:creationId xmlns:a16="http://schemas.microsoft.com/office/drawing/2014/main" id="{A9ADB7CF-BE45-4241-9613-6C606D9D05E8}"/>
                </a:ext>
              </a:extLst>
            </p:cNvPr>
            <p:cNvGrpSpPr>
              <a:grpSpLocks/>
            </p:cNvGrpSpPr>
            <p:nvPr/>
          </p:nvGrpSpPr>
          <p:grpSpPr bwMode="auto">
            <a:xfrm rot="5400000">
              <a:off x="376045" y="245266"/>
              <a:ext cx="1422401" cy="1638301"/>
              <a:chOff x="0" y="0"/>
              <a:chExt cx="1422400" cy="1638300"/>
            </a:xfrm>
          </p:grpSpPr>
          <p:sp>
            <p:nvSpPr>
              <p:cNvPr id="37320" name="AutoShape 456">
                <a:extLst>
                  <a:ext uri="{FF2B5EF4-FFF2-40B4-BE49-F238E27FC236}">
                    <a16:creationId xmlns:a16="http://schemas.microsoft.com/office/drawing/2014/main" id="{34C7FE27-96E0-4114-BD84-096E40CD5A75}"/>
                  </a:ext>
                </a:extLst>
              </p:cNvPr>
              <p:cNvSpPr>
                <a:spLocks/>
              </p:cNvSpPr>
              <p:nvPr/>
            </p:nvSpPr>
            <p:spPr bwMode="auto">
              <a:xfrm>
                <a:off x="-658" y="-653"/>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874" name="Line 457">
                <a:extLst>
                  <a:ext uri="{FF2B5EF4-FFF2-40B4-BE49-F238E27FC236}">
                    <a16:creationId xmlns:a16="http://schemas.microsoft.com/office/drawing/2014/main" id="{C4795A3C-2378-4578-86C8-FC19CC8C6D77}"/>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75" name="Line 458">
                <a:extLst>
                  <a:ext uri="{FF2B5EF4-FFF2-40B4-BE49-F238E27FC236}">
                    <a16:creationId xmlns:a16="http://schemas.microsoft.com/office/drawing/2014/main" id="{0CAE06E2-393E-4F3F-B9FF-E0664671308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76" name="Line 459">
                <a:extLst>
                  <a:ext uri="{FF2B5EF4-FFF2-40B4-BE49-F238E27FC236}">
                    <a16:creationId xmlns:a16="http://schemas.microsoft.com/office/drawing/2014/main" id="{B53D0393-A114-4193-A1BA-1A7DECE14CEA}"/>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77" name="Line 460">
                <a:extLst>
                  <a:ext uri="{FF2B5EF4-FFF2-40B4-BE49-F238E27FC236}">
                    <a16:creationId xmlns:a16="http://schemas.microsoft.com/office/drawing/2014/main" id="{12C399C0-98D1-452E-BB45-21EFEC801470}"/>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78" name="Line 461">
                <a:extLst>
                  <a:ext uri="{FF2B5EF4-FFF2-40B4-BE49-F238E27FC236}">
                    <a16:creationId xmlns:a16="http://schemas.microsoft.com/office/drawing/2014/main" id="{0DCD988C-6E9A-4551-9B97-64320D294565}"/>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79" name="Line 462">
                <a:extLst>
                  <a:ext uri="{FF2B5EF4-FFF2-40B4-BE49-F238E27FC236}">
                    <a16:creationId xmlns:a16="http://schemas.microsoft.com/office/drawing/2014/main" id="{F57AFFC1-3C07-4468-AC6D-059D584D79D0}"/>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80" name="Line 463">
                <a:extLst>
                  <a:ext uri="{FF2B5EF4-FFF2-40B4-BE49-F238E27FC236}">
                    <a16:creationId xmlns:a16="http://schemas.microsoft.com/office/drawing/2014/main" id="{C6BA0074-59EF-4EF3-A47D-81748428DA54}"/>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81" name="Line 464">
                <a:extLst>
                  <a:ext uri="{FF2B5EF4-FFF2-40B4-BE49-F238E27FC236}">
                    <a16:creationId xmlns:a16="http://schemas.microsoft.com/office/drawing/2014/main" id="{4C41DC2A-137F-4617-9F87-2D3434799D8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831" name="Group 465">
              <a:extLst>
                <a:ext uri="{FF2B5EF4-FFF2-40B4-BE49-F238E27FC236}">
                  <a16:creationId xmlns:a16="http://schemas.microsoft.com/office/drawing/2014/main" id="{1BE67106-8070-4886-BACA-702AEB0F8EF8}"/>
                </a:ext>
              </a:extLst>
            </p:cNvPr>
            <p:cNvGrpSpPr>
              <a:grpSpLocks/>
            </p:cNvGrpSpPr>
            <p:nvPr/>
          </p:nvGrpSpPr>
          <p:grpSpPr bwMode="auto">
            <a:xfrm rot="5400000">
              <a:off x="381798" y="249416"/>
              <a:ext cx="1422401" cy="1638301"/>
              <a:chOff x="0" y="0"/>
              <a:chExt cx="1422400" cy="1638300"/>
            </a:xfrm>
          </p:grpSpPr>
          <p:sp>
            <p:nvSpPr>
              <p:cNvPr id="37330" name="AutoShape 466">
                <a:extLst>
                  <a:ext uri="{FF2B5EF4-FFF2-40B4-BE49-F238E27FC236}">
                    <a16:creationId xmlns:a16="http://schemas.microsoft.com/office/drawing/2014/main" id="{6895D04E-C4DD-4FE3-9F61-CB383505E9CA}"/>
                  </a:ext>
                </a:extLst>
              </p:cNvPr>
              <p:cNvSpPr>
                <a:spLocks/>
              </p:cNvSpPr>
              <p:nvPr/>
            </p:nvSpPr>
            <p:spPr bwMode="auto">
              <a:xfrm>
                <a:off x="-43" y="337"/>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865" name="Line 467">
                <a:extLst>
                  <a:ext uri="{FF2B5EF4-FFF2-40B4-BE49-F238E27FC236}">
                    <a16:creationId xmlns:a16="http://schemas.microsoft.com/office/drawing/2014/main" id="{4144E2BA-097B-43A9-B6CA-951FE5D13A67}"/>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66" name="Line 468">
                <a:extLst>
                  <a:ext uri="{FF2B5EF4-FFF2-40B4-BE49-F238E27FC236}">
                    <a16:creationId xmlns:a16="http://schemas.microsoft.com/office/drawing/2014/main" id="{5BA11C80-A6F7-40D8-B0AB-8D0187D587E7}"/>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67" name="Line 469">
                <a:extLst>
                  <a:ext uri="{FF2B5EF4-FFF2-40B4-BE49-F238E27FC236}">
                    <a16:creationId xmlns:a16="http://schemas.microsoft.com/office/drawing/2014/main" id="{6A6ABFC3-41F3-4E0C-B540-7093CCE7B39A}"/>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68" name="Line 470">
                <a:extLst>
                  <a:ext uri="{FF2B5EF4-FFF2-40B4-BE49-F238E27FC236}">
                    <a16:creationId xmlns:a16="http://schemas.microsoft.com/office/drawing/2014/main" id="{25BAC26F-AEBD-4B5C-831A-B8A26A4C7F88}"/>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69" name="Line 471">
                <a:extLst>
                  <a:ext uri="{FF2B5EF4-FFF2-40B4-BE49-F238E27FC236}">
                    <a16:creationId xmlns:a16="http://schemas.microsoft.com/office/drawing/2014/main" id="{8C378B76-A9EF-421C-8668-B3226B84C2A8}"/>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70" name="Line 472">
                <a:extLst>
                  <a:ext uri="{FF2B5EF4-FFF2-40B4-BE49-F238E27FC236}">
                    <a16:creationId xmlns:a16="http://schemas.microsoft.com/office/drawing/2014/main" id="{E83380F4-F338-4C0F-B1D6-84A3E1CECDA1}"/>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71" name="Line 473">
                <a:extLst>
                  <a:ext uri="{FF2B5EF4-FFF2-40B4-BE49-F238E27FC236}">
                    <a16:creationId xmlns:a16="http://schemas.microsoft.com/office/drawing/2014/main" id="{AB9A442A-9469-4F17-B202-E9DD3F137905}"/>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72" name="Line 474">
                <a:extLst>
                  <a:ext uri="{FF2B5EF4-FFF2-40B4-BE49-F238E27FC236}">
                    <a16:creationId xmlns:a16="http://schemas.microsoft.com/office/drawing/2014/main" id="{D45C467D-FA5E-4CE2-9985-5518633B758E}"/>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832" name="Group 475">
              <a:extLst>
                <a:ext uri="{FF2B5EF4-FFF2-40B4-BE49-F238E27FC236}">
                  <a16:creationId xmlns:a16="http://schemas.microsoft.com/office/drawing/2014/main" id="{7821AA21-10E6-45D3-82ED-B4EA26BC4164}"/>
                </a:ext>
              </a:extLst>
            </p:cNvPr>
            <p:cNvGrpSpPr>
              <a:grpSpLocks/>
            </p:cNvGrpSpPr>
            <p:nvPr/>
          </p:nvGrpSpPr>
          <p:grpSpPr bwMode="auto">
            <a:xfrm rot="5400000">
              <a:off x="330998" y="300216"/>
              <a:ext cx="1422401" cy="1638301"/>
              <a:chOff x="0" y="0"/>
              <a:chExt cx="1422400" cy="1638300"/>
            </a:xfrm>
          </p:grpSpPr>
          <p:sp>
            <p:nvSpPr>
              <p:cNvPr id="37340" name="AutoShape 476">
                <a:extLst>
                  <a:ext uri="{FF2B5EF4-FFF2-40B4-BE49-F238E27FC236}">
                    <a16:creationId xmlns:a16="http://schemas.microsoft.com/office/drawing/2014/main" id="{610C4682-E276-4A54-9306-A29A29F6CEEA}"/>
                  </a:ext>
                </a:extLst>
              </p:cNvPr>
              <p:cNvSpPr>
                <a:spLocks/>
              </p:cNvSpPr>
              <p:nvPr/>
            </p:nvSpPr>
            <p:spPr bwMode="auto">
              <a:xfrm>
                <a:off x="-24" y="350"/>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856" name="Line 477">
                <a:extLst>
                  <a:ext uri="{FF2B5EF4-FFF2-40B4-BE49-F238E27FC236}">
                    <a16:creationId xmlns:a16="http://schemas.microsoft.com/office/drawing/2014/main" id="{7D3EC58D-1EE8-49BC-A6D7-3FCCD157B843}"/>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57" name="Line 478">
                <a:extLst>
                  <a:ext uri="{FF2B5EF4-FFF2-40B4-BE49-F238E27FC236}">
                    <a16:creationId xmlns:a16="http://schemas.microsoft.com/office/drawing/2014/main" id="{D16145B0-55D7-4FA2-B59F-7B56181B923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58" name="Line 479">
                <a:extLst>
                  <a:ext uri="{FF2B5EF4-FFF2-40B4-BE49-F238E27FC236}">
                    <a16:creationId xmlns:a16="http://schemas.microsoft.com/office/drawing/2014/main" id="{0F8ECFE5-7789-469A-A5E4-7E46C1459472}"/>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59" name="Line 480">
                <a:extLst>
                  <a:ext uri="{FF2B5EF4-FFF2-40B4-BE49-F238E27FC236}">
                    <a16:creationId xmlns:a16="http://schemas.microsoft.com/office/drawing/2014/main" id="{990F6715-8552-4389-AFF9-4D9B273A525E}"/>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60" name="Line 481">
                <a:extLst>
                  <a:ext uri="{FF2B5EF4-FFF2-40B4-BE49-F238E27FC236}">
                    <a16:creationId xmlns:a16="http://schemas.microsoft.com/office/drawing/2014/main" id="{77F50219-06EF-4F7D-9357-B4D87753570B}"/>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61" name="Line 482">
                <a:extLst>
                  <a:ext uri="{FF2B5EF4-FFF2-40B4-BE49-F238E27FC236}">
                    <a16:creationId xmlns:a16="http://schemas.microsoft.com/office/drawing/2014/main" id="{B9D71F6C-45A4-4691-A4E7-EA653A480A2E}"/>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62" name="Line 483">
                <a:extLst>
                  <a:ext uri="{FF2B5EF4-FFF2-40B4-BE49-F238E27FC236}">
                    <a16:creationId xmlns:a16="http://schemas.microsoft.com/office/drawing/2014/main" id="{99922502-34BC-4828-B0C1-031002A08BBF}"/>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63" name="Line 484">
                <a:extLst>
                  <a:ext uri="{FF2B5EF4-FFF2-40B4-BE49-F238E27FC236}">
                    <a16:creationId xmlns:a16="http://schemas.microsoft.com/office/drawing/2014/main" id="{A068C869-4636-4E18-8C34-29A5F6083FD5}"/>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833" name="Group 485">
              <a:extLst>
                <a:ext uri="{FF2B5EF4-FFF2-40B4-BE49-F238E27FC236}">
                  <a16:creationId xmlns:a16="http://schemas.microsoft.com/office/drawing/2014/main" id="{2061FEE6-CAB6-4DAD-ACE5-D55C5222C84B}"/>
                </a:ext>
              </a:extLst>
            </p:cNvPr>
            <p:cNvGrpSpPr>
              <a:grpSpLocks/>
            </p:cNvGrpSpPr>
            <p:nvPr/>
          </p:nvGrpSpPr>
          <p:grpSpPr bwMode="auto">
            <a:xfrm rot="5400000">
              <a:off x="280198" y="351016"/>
              <a:ext cx="1422401" cy="1638301"/>
              <a:chOff x="0" y="0"/>
              <a:chExt cx="1422400" cy="1638300"/>
            </a:xfrm>
          </p:grpSpPr>
          <p:sp>
            <p:nvSpPr>
              <p:cNvPr id="37350" name="AutoShape 486">
                <a:extLst>
                  <a:ext uri="{FF2B5EF4-FFF2-40B4-BE49-F238E27FC236}">
                    <a16:creationId xmlns:a16="http://schemas.microsoft.com/office/drawing/2014/main" id="{7FD82A16-56F1-442B-8339-11271D5A5581}"/>
                  </a:ext>
                </a:extLst>
              </p:cNvPr>
              <p:cNvSpPr>
                <a:spLocks/>
              </p:cNvSpPr>
              <p:nvPr/>
            </p:nvSpPr>
            <p:spPr bwMode="auto">
              <a:xfrm>
                <a:off x="-5" y="362"/>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847" name="Line 487">
                <a:extLst>
                  <a:ext uri="{FF2B5EF4-FFF2-40B4-BE49-F238E27FC236}">
                    <a16:creationId xmlns:a16="http://schemas.microsoft.com/office/drawing/2014/main" id="{76CCBA31-B8C2-4990-B8C3-D401674F43D8}"/>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48" name="Line 488">
                <a:extLst>
                  <a:ext uri="{FF2B5EF4-FFF2-40B4-BE49-F238E27FC236}">
                    <a16:creationId xmlns:a16="http://schemas.microsoft.com/office/drawing/2014/main" id="{9CDF6A72-37FC-46A6-9E49-9F339505A166}"/>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49" name="Line 489">
                <a:extLst>
                  <a:ext uri="{FF2B5EF4-FFF2-40B4-BE49-F238E27FC236}">
                    <a16:creationId xmlns:a16="http://schemas.microsoft.com/office/drawing/2014/main" id="{DF1D3085-43BE-4799-91F7-7B5449B42B19}"/>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50" name="Line 490">
                <a:extLst>
                  <a:ext uri="{FF2B5EF4-FFF2-40B4-BE49-F238E27FC236}">
                    <a16:creationId xmlns:a16="http://schemas.microsoft.com/office/drawing/2014/main" id="{4F70A4E0-107F-4115-B9A4-4378825B89F3}"/>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51" name="Line 491">
                <a:extLst>
                  <a:ext uri="{FF2B5EF4-FFF2-40B4-BE49-F238E27FC236}">
                    <a16:creationId xmlns:a16="http://schemas.microsoft.com/office/drawing/2014/main" id="{C949574B-C841-4C84-94F4-E3F77C47CD09}"/>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52" name="Line 492">
                <a:extLst>
                  <a:ext uri="{FF2B5EF4-FFF2-40B4-BE49-F238E27FC236}">
                    <a16:creationId xmlns:a16="http://schemas.microsoft.com/office/drawing/2014/main" id="{A89E08AD-F4BD-4FDC-AA20-5A97B7B309AA}"/>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53" name="Line 493">
                <a:extLst>
                  <a:ext uri="{FF2B5EF4-FFF2-40B4-BE49-F238E27FC236}">
                    <a16:creationId xmlns:a16="http://schemas.microsoft.com/office/drawing/2014/main" id="{4D443C1B-00FE-4141-8B62-0887FC06F606}"/>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54" name="Line 494">
                <a:extLst>
                  <a:ext uri="{FF2B5EF4-FFF2-40B4-BE49-F238E27FC236}">
                    <a16:creationId xmlns:a16="http://schemas.microsoft.com/office/drawing/2014/main" id="{E4A32D35-8A46-4E77-B947-2EB156C98EBB}"/>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4834" name="Group 495">
              <a:extLst>
                <a:ext uri="{FF2B5EF4-FFF2-40B4-BE49-F238E27FC236}">
                  <a16:creationId xmlns:a16="http://schemas.microsoft.com/office/drawing/2014/main" id="{65AFF5F9-E258-433B-AB83-6C22D279582A}"/>
                </a:ext>
              </a:extLst>
            </p:cNvPr>
            <p:cNvGrpSpPr>
              <a:grpSpLocks/>
            </p:cNvGrpSpPr>
            <p:nvPr/>
          </p:nvGrpSpPr>
          <p:grpSpPr bwMode="auto">
            <a:xfrm rot="5400000">
              <a:off x="216698" y="401816"/>
              <a:ext cx="1422401" cy="1638301"/>
              <a:chOff x="0" y="0"/>
              <a:chExt cx="1422400" cy="1638300"/>
            </a:xfrm>
          </p:grpSpPr>
          <p:sp>
            <p:nvSpPr>
              <p:cNvPr id="37360" name="AutoShape 496">
                <a:extLst>
                  <a:ext uri="{FF2B5EF4-FFF2-40B4-BE49-F238E27FC236}">
                    <a16:creationId xmlns:a16="http://schemas.microsoft.com/office/drawing/2014/main" id="{ABD8B017-03B2-46B7-AE41-4766014083D9}"/>
                  </a:ext>
                </a:extLst>
              </p:cNvPr>
              <p:cNvSpPr>
                <a:spLocks/>
              </p:cNvSpPr>
              <p:nvPr/>
            </p:nvSpPr>
            <p:spPr bwMode="auto">
              <a:xfrm>
                <a:off x="16" y="377"/>
                <a:ext cx="142293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838" name="Line 497">
                <a:extLst>
                  <a:ext uri="{FF2B5EF4-FFF2-40B4-BE49-F238E27FC236}">
                    <a16:creationId xmlns:a16="http://schemas.microsoft.com/office/drawing/2014/main" id="{98A0DCB0-5967-4C51-953E-E7B3CFEE342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39" name="Line 498">
                <a:extLst>
                  <a:ext uri="{FF2B5EF4-FFF2-40B4-BE49-F238E27FC236}">
                    <a16:creationId xmlns:a16="http://schemas.microsoft.com/office/drawing/2014/main" id="{28A30018-976F-4D51-B52F-357E1EA53011}"/>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40" name="Line 499">
                <a:extLst>
                  <a:ext uri="{FF2B5EF4-FFF2-40B4-BE49-F238E27FC236}">
                    <a16:creationId xmlns:a16="http://schemas.microsoft.com/office/drawing/2014/main" id="{B6C22BF1-61CC-40E1-B13C-F56C3B13C743}"/>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41" name="Line 500">
                <a:extLst>
                  <a:ext uri="{FF2B5EF4-FFF2-40B4-BE49-F238E27FC236}">
                    <a16:creationId xmlns:a16="http://schemas.microsoft.com/office/drawing/2014/main" id="{17529650-01A0-4C11-B467-BF122DE96F57}"/>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42" name="Line 501">
                <a:extLst>
                  <a:ext uri="{FF2B5EF4-FFF2-40B4-BE49-F238E27FC236}">
                    <a16:creationId xmlns:a16="http://schemas.microsoft.com/office/drawing/2014/main" id="{E9AC6A3C-FE81-4BE7-8CE1-10247851C7B3}"/>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43" name="Line 502">
                <a:extLst>
                  <a:ext uri="{FF2B5EF4-FFF2-40B4-BE49-F238E27FC236}">
                    <a16:creationId xmlns:a16="http://schemas.microsoft.com/office/drawing/2014/main" id="{CF4931C0-83AA-4773-A784-8373A8A2EDA0}"/>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44" name="Line 503">
                <a:extLst>
                  <a:ext uri="{FF2B5EF4-FFF2-40B4-BE49-F238E27FC236}">
                    <a16:creationId xmlns:a16="http://schemas.microsoft.com/office/drawing/2014/main" id="{1053EE8E-9328-4FD8-BEBE-E2D190EC533D}"/>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4845" name="Line 504">
                <a:extLst>
                  <a:ext uri="{FF2B5EF4-FFF2-40B4-BE49-F238E27FC236}">
                    <a16:creationId xmlns:a16="http://schemas.microsoft.com/office/drawing/2014/main" id="{3538649A-F5CD-4BFF-B675-64271C11B84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7369" name="AutoShape 505">
              <a:extLst>
                <a:ext uri="{FF2B5EF4-FFF2-40B4-BE49-F238E27FC236}">
                  <a16:creationId xmlns:a16="http://schemas.microsoft.com/office/drawing/2014/main" id="{AEED00E5-18CB-4DD7-BFA2-3CFDFADF2584}"/>
                </a:ext>
              </a:extLst>
            </p:cNvPr>
            <p:cNvSpPr>
              <a:spLocks/>
            </p:cNvSpPr>
            <p:nvPr/>
          </p:nvSpPr>
          <p:spPr bwMode="auto">
            <a:xfrm rot="5400000">
              <a:off x="88809" y="365387"/>
              <a:ext cx="1638920" cy="1816540"/>
            </a:xfrm>
            <a:prstGeom prst="roundRect">
              <a:avLst>
                <a:gd name="adj" fmla="val 11630"/>
              </a:avLst>
            </a:prstGeom>
            <a:solidFill>
              <a:srgbClr val="74A7FE">
                <a:alpha val="89999"/>
              </a:srgbClr>
            </a:solidFill>
            <a:ln w="25400" cap="flat" cmpd="sng">
              <a:solidFill>
                <a:srgbClr val="002E7A">
                  <a:alpha val="89999"/>
                </a:srgbClr>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4836" name="Rectangle 506">
              <a:extLst>
                <a:ext uri="{FF2B5EF4-FFF2-40B4-BE49-F238E27FC236}">
                  <a16:creationId xmlns:a16="http://schemas.microsoft.com/office/drawing/2014/main" id="{779A96CB-569D-4E40-9954-9D7D2875ECA2}"/>
                </a:ext>
              </a:extLst>
            </p:cNvPr>
            <p:cNvSpPr>
              <a:spLocks/>
            </p:cNvSpPr>
            <p:nvPr/>
          </p:nvSpPr>
          <p:spPr bwMode="auto">
            <a:xfrm>
              <a:off x="318705" y="1598500"/>
              <a:ext cx="1169835" cy="4260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1477">
                  <a:latin typeface="Geneva" charset="0"/>
                  <a:ea typeface="Geneva" charset="0"/>
                  <a:cs typeface="Geneva" charset="0"/>
                  <a:sym typeface="Geneva" charset="0"/>
                </a:rPr>
                <a:t>Patient 2</a:t>
              </a: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1DD78711-D560-4E4B-B860-8FA2A5AA11BB}"/>
              </a:ext>
            </a:extLst>
          </p:cNvPr>
          <p:cNvSpPr>
            <a:spLocks noGrp="1"/>
          </p:cNvSpPr>
          <p:nvPr>
            <p:ph type="title"/>
          </p:nvPr>
        </p:nvSpPr>
        <p:spPr>
          <a:xfrm>
            <a:off x="2095500" y="178594"/>
            <a:ext cx="8018859" cy="919758"/>
          </a:xfrm>
        </p:spPr>
        <p:txBody>
          <a:bodyPr>
            <a:normAutofit fontScale="90000"/>
          </a:bodyPr>
          <a:lstStyle/>
          <a:p>
            <a:pPr defTabSz="254487"/>
            <a:r>
              <a:rPr lang="en-US" altLang="en-US" sz="4570">
                <a:solidFill>
                  <a:srgbClr val="33ADFE"/>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Databases work the same way</a:t>
            </a:r>
          </a:p>
        </p:txBody>
      </p:sp>
      <p:grpSp>
        <p:nvGrpSpPr>
          <p:cNvPr id="35843" name="Group 2">
            <a:extLst>
              <a:ext uri="{FF2B5EF4-FFF2-40B4-BE49-F238E27FC236}">
                <a16:creationId xmlns:a16="http://schemas.microsoft.com/office/drawing/2014/main" id="{7C0E4AE7-8A39-4D3C-921B-FB33D965B1F5}"/>
              </a:ext>
            </a:extLst>
          </p:cNvPr>
          <p:cNvGrpSpPr>
            <a:grpSpLocks/>
          </p:cNvGrpSpPr>
          <p:nvPr/>
        </p:nvGrpSpPr>
        <p:grpSpPr bwMode="auto">
          <a:xfrm>
            <a:off x="3756422" y="2169914"/>
            <a:ext cx="1134070" cy="1349499"/>
            <a:chOff x="0" y="0"/>
            <a:chExt cx="1612900" cy="1919867"/>
          </a:xfrm>
        </p:grpSpPr>
        <p:grpSp>
          <p:nvGrpSpPr>
            <p:cNvPr id="36193" name="Group 3">
              <a:extLst>
                <a:ext uri="{FF2B5EF4-FFF2-40B4-BE49-F238E27FC236}">
                  <a16:creationId xmlns:a16="http://schemas.microsoft.com/office/drawing/2014/main" id="{C4984AC5-F114-4D6E-8A51-D18CA7F0926C}"/>
                </a:ext>
              </a:extLst>
            </p:cNvPr>
            <p:cNvGrpSpPr>
              <a:grpSpLocks/>
            </p:cNvGrpSpPr>
            <p:nvPr/>
          </p:nvGrpSpPr>
          <p:grpSpPr bwMode="auto">
            <a:xfrm>
              <a:off x="0" y="0"/>
              <a:ext cx="977900" cy="1284867"/>
              <a:chOff x="0" y="0"/>
              <a:chExt cx="977900" cy="1284867"/>
            </a:xfrm>
          </p:grpSpPr>
          <p:grpSp>
            <p:nvGrpSpPr>
              <p:cNvPr id="36244" name="Group 4">
                <a:extLst>
                  <a:ext uri="{FF2B5EF4-FFF2-40B4-BE49-F238E27FC236}">
                    <a16:creationId xmlns:a16="http://schemas.microsoft.com/office/drawing/2014/main" id="{9F1D3474-D2E8-4EFD-8E69-5A32E5209E26}"/>
                  </a:ext>
                </a:extLst>
              </p:cNvPr>
              <p:cNvGrpSpPr>
                <a:grpSpLocks/>
              </p:cNvGrpSpPr>
              <p:nvPr/>
            </p:nvGrpSpPr>
            <p:grpSpPr bwMode="auto">
              <a:xfrm>
                <a:off x="0" y="0"/>
                <a:ext cx="977900" cy="1284867"/>
                <a:chOff x="0" y="0"/>
                <a:chExt cx="977900" cy="1284867"/>
              </a:xfrm>
            </p:grpSpPr>
            <p:sp>
              <p:nvSpPr>
                <p:cNvPr id="37893" name="AutoShape 5">
                  <a:extLst>
                    <a:ext uri="{FF2B5EF4-FFF2-40B4-BE49-F238E27FC236}">
                      <a16:creationId xmlns:a16="http://schemas.microsoft.com/office/drawing/2014/main" id="{7D84B0C5-A9DF-4D0A-8F1E-0111DF542399}"/>
                    </a:ext>
                  </a:extLst>
                </p:cNvPr>
                <p:cNvSpPr>
                  <a:spLocks/>
                </p:cNvSpPr>
                <p:nvPr/>
              </p:nvSpPr>
              <p:spPr bwMode="auto">
                <a:xfrm>
                  <a:off x="0" y="0"/>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252" name="Line 6">
                  <a:extLst>
                    <a:ext uri="{FF2B5EF4-FFF2-40B4-BE49-F238E27FC236}">
                      <a16:creationId xmlns:a16="http://schemas.microsoft.com/office/drawing/2014/main" id="{718140FF-684F-45F9-BCD2-EE7D1A76DCBE}"/>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6245" name="Line 7">
                <a:extLst>
                  <a:ext uri="{FF2B5EF4-FFF2-40B4-BE49-F238E27FC236}">
                    <a16:creationId xmlns:a16="http://schemas.microsoft.com/office/drawing/2014/main" id="{FBF61722-25E8-4A79-8F14-F3DADBBD3D5C}"/>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46" name="Line 8">
                <a:extLst>
                  <a:ext uri="{FF2B5EF4-FFF2-40B4-BE49-F238E27FC236}">
                    <a16:creationId xmlns:a16="http://schemas.microsoft.com/office/drawing/2014/main" id="{7F1A0287-6E19-4F86-B2CD-9BEE69F0082A}"/>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47" name="Line 9">
                <a:extLst>
                  <a:ext uri="{FF2B5EF4-FFF2-40B4-BE49-F238E27FC236}">
                    <a16:creationId xmlns:a16="http://schemas.microsoft.com/office/drawing/2014/main" id="{9369E29B-AD30-48D4-ADBB-24DD15FFD9AA}"/>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48" name="Line 10">
                <a:extLst>
                  <a:ext uri="{FF2B5EF4-FFF2-40B4-BE49-F238E27FC236}">
                    <a16:creationId xmlns:a16="http://schemas.microsoft.com/office/drawing/2014/main" id="{5C0BC1D0-0C13-45E1-A9E5-47FC2816D1F0}"/>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49" name="Line 11">
                <a:extLst>
                  <a:ext uri="{FF2B5EF4-FFF2-40B4-BE49-F238E27FC236}">
                    <a16:creationId xmlns:a16="http://schemas.microsoft.com/office/drawing/2014/main" id="{E38EE85C-AF21-4ABB-A60C-8367230104DB}"/>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50" name="Line 12">
                <a:extLst>
                  <a:ext uri="{FF2B5EF4-FFF2-40B4-BE49-F238E27FC236}">
                    <a16:creationId xmlns:a16="http://schemas.microsoft.com/office/drawing/2014/main" id="{EA24A6FA-61BD-4F89-B736-9A444E0444FD}"/>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194" name="Group 13">
              <a:extLst>
                <a:ext uri="{FF2B5EF4-FFF2-40B4-BE49-F238E27FC236}">
                  <a16:creationId xmlns:a16="http://schemas.microsoft.com/office/drawing/2014/main" id="{7044B424-00E6-4281-B059-5B48140CAB50}"/>
                </a:ext>
              </a:extLst>
            </p:cNvPr>
            <p:cNvGrpSpPr>
              <a:grpSpLocks/>
            </p:cNvGrpSpPr>
            <p:nvPr/>
          </p:nvGrpSpPr>
          <p:grpSpPr bwMode="auto">
            <a:xfrm>
              <a:off x="127000" y="127000"/>
              <a:ext cx="977900" cy="1284867"/>
              <a:chOff x="0" y="0"/>
              <a:chExt cx="977900" cy="1284867"/>
            </a:xfrm>
          </p:grpSpPr>
          <p:grpSp>
            <p:nvGrpSpPr>
              <p:cNvPr id="36235" name="Group 14">
                <a:extLst>
                  <a:ext uri="{FF2B5EF4-FFF2-40B4-BE49-F238E27FC236}">
                    <a16:creationId xmlns:a16="http://schemas.microsoft.com/office/drawing/2014/main" id="{626F47C3-96E5-4B8F-88E4-5A25433E1AE0}"/>
                  </a:ext>
                </a:extLst>
              </p:cNvPr>
              <p:cNvGrpSpPr>
                <a:grpSpLocks/>
              </p:cNvGrpSpPr>
              <p:nvPr/>
            </p:nvGrpSpPr>
            <p:grpSpPr bwMode="auto">
              <a:xfrm>
                <a:off x="0" y="0"/>
                <a:ext cx="977900" cy="1284867"/>
                <a:chOff x="0" y="0"/>
                <a:chExt cx="977900" cy="1284867"/>
              </a:xfrm>
            </p:grpSpPr>
            <p:sp>
              <p:nvSpPr>
                <p:cNvPr id="37903" name="AutoShape 15">
                  <a:extLst>
                    <a:ext uri="{FF2B5EF4-FFF2-40B4-BE49-F238E27FC236}">
                      <a16:creationId xmlns:a16="http://schemas.microsoft.com/office/drawing/2014/main" id="{3DAACD3D-D040-4EFD-BA1A-2E941F6C5368}"/>
                    </a:ext>
                  </a:extLst>
                </p:cNvPr>
                <p:cNvSpPr>
                  <a:spLocks/>
                </p:cNvSpPr>
                <p:nvPr/>
              </p:nvSpPr>
              <p:spPr bwMode="auto">
                <a:xfrm>
                  <a:off x="0" y="38"/>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243" name="Line 16">
                  <a:extLst>
                    <a:ext uri="{FF2B5EF4-FFF2-40B4-BE49-F238E27FC236}">
                      <a16:creationId xmlns:a16="http://schemas.microsoft.com/office/drawing/2014/main" id="{C9C29325-FC58-4C38-A9EB-875174F7AD7B}"/>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6236" name="Line 17">
                <a:extLst>
                  <a:ext uri="{FF2B5EF4-FFF2-40B4-BE49-F238E27FC236}">
                    <a16:creationId xmlns:a16="http://schemas.microsoft.com/office/drawing/2014/main" id="{EED88CB7-E900-464B-ADC3-D741CA54BA51}"/>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37" name="Line 18">
                <a:extLst>
                  <a:ext uri="{FF2B5EF4-FFF2-40B4-BE49-F238E27FC236}">
                    <a16:creationId xmlns:a16="http://schemas.microsoft.com/office/drawing/2014/main" id="{37D93778-ED01-4FE5-BBFA-2DB5B7DBDA51}"/>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38" name="Line 19">
                <a:extLst>
                  <a:ext uri="{FF2B5EF4-FFF2-40B4-BE49-F238E27FC236}">
                    <a16:creationId xmlns:a16="http://schemas.microsoft.com/office/drawing/2014/main" id="{1065A36F-5A8C-44FB-B6AE-F7E7134F6B7D}"/>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39" name="Line 20">
                <a:extLst>
                  <a:ext uri="{FF2B5EF4-FFF2-40B4-BE49-F238E27FC236}">
                    <a16:creationId xmlns:a16="http://schemas.microsoft.com/office/drawing/2014/main" id="{5A91CFA6-E620-4209-9CFF-7402B8690A00}"/>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40" name="Line 21">
                <a:extLst>
                  <a:ext uri="{FF2B5EF4-FFF2-40B4-BE49-F238E27FC236}">
                    <a16:creationId xmlns:a16="http://schemas.microsoft.com/office/drawing/2014/main" id="{52DC13AA-61AF-41CF-9DE4-0754E84D2EE8}"/>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41" name="Line 22">
                <a:extLst>
                  <a:ext uri="{FF2B5EF4-FFF2-40B4-BE49-F238E27FC236}">
                    <a16:creationId xmlns:a16="http://schemas.microsoft.com/office/drawing/2014/main" id="{17F11A6C-2EE5-4257-8CAE-E35696E13C36}"/>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195" name="Group 23">
              <a:extLst>
                <a:ext uri="{FF2B5EF4-FFF2-40B4-BE49-F238E27FC236}">
                  <a16:creationId xmlns:a16="http://schemas.microsoft.com/office/drawing/2014/main" id="{0BD25BEF-AA03-421D-8359-FD10DC1BFF52}"/>
                </a:ext>
              </a:extLst>
            </p:cNvPr>
            <p:cNvGrpSpPr>
              <a:grpSpLocks/>
            </p:cNvGrpSpPr>
            <p:nvPr/>
          </p:nvGrpSpPr>
          <p:grpSpPr bwMode="auto">
            <a:xfrm>
              <a:off x="254000" y="254000"/>
              <a:ext cx="977900" cy="1284867"/>
              <a:chOff x="0" y="0"/>
              <a:chExt cx="977900" cy="1284867"/>
            </a:xfrm>
          </p:grpSpPr>
          <p:grpSp>
            <p:nvGrpSpPr>
              <p:cNvPr id="36226" name="Group 24">
                <a:extLst>
                  <a:ext uri="{FF2B5EF4-FFF2-40B4-BE49-F238E27FC236}">
                    <a16:creationId xmlns:a16="http://schemas.microsoft.com/office/drawing/2014/main" id="{BE5D5CE2-87F6-42F4-A6AD-FF5C780593A4}"/>
                  </a:ext>
                </a:extLst>
              </p:cNvPr>
              <p:cNvGrpSpPr>
                <a:grpSpLocks/>
              </p:cNvGrpSpPr>
              <p:nvPr/>
            </p:nvGrpSpPr>
            <p:grpSpPr bwMode="auto">
              <a:xfrm>
                <a:off x="0" y="0"/>
                <a:ext cx="977900" cy="1284867"/>
                <a:chOff x="0" y="0"/>
                <a:chExt cx="977900" cy="1284867"/>
              </a:xfrm>
            </p:grpSpPr>
            <p:sp>
              <p:nvSpPr>
                <p:cNvPr id="37913" name="AutoShape 25">
                  <a:extLst>
                    <a:ext uri="{FF2B5EF4-FFF2-40B4-BE49-F238E27FC236}">
                      <a16:creationId xmlns:a16="http://schemas.microsoft.com/office/drawing/2014/main" id="{24AFB320-C0CC-458D-8D0D-B0BDA6C63FF3}"/>
                    </a:ext>
                  </a:extLst>
                </p:cNvPr>
                <p:cNvSpPr>
                  <a:spLocks/>
                </p:cNvSpPr>
                <p:nvPr/>
              </p:nvSpPr>
              <p:spPr bwMode="auto">
                <a:xfrm>
                  <a:off x="0" y="77"/>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234" name="Line 26">
                  <a:extLst>
                    <a:ext uri="{FF2B5EF4-FFF2-40B4-BE49-F238E27FC236}">
                      <a16:creationId xmlns:a16="http://schemas.microsoft.com/office/drawing/2014/main" id="{0C8E7202-CB02-4848-998F-17C4F3306134}"/>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6227" name="Line 27">
                <a:extLst>
                  <a:ext uri="{FF2B5EF4-FFF2-40B4-BE49-F238E27FC236}">
                    <a16:creationId xmlns:a16="http://schemas.microsoft.com/office/drawing/2014/main" id="{0B4CB872-B22E-48EF-8FAC-C98C48347FF5}"/>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28" name="Line 28">
                <a:extLst>
                  <a:ext uri="{FF2B5EF4-FFF2-40B4-BE49-F238E27FC236}">
                    <a16:creationId xmlns:a16="http://schemas.microsoft.com/office/drawing/2014/main" id="{6954BCCA-8732-474E-800E-448B44BC6F23}"/>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29" name="Line 29">
                <a:extLst>
                  <a:ext uri="{FF2B5EF4-FFF2-40B4-BE49-F238E27FC236}">
                    <a16:creationId xmlns:a16="http://schemas.microsoft.com/office/drawing/2014/main" id="{0F034C5F-B677-4827-8C1C-E10D8054EBE1}"/>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30" name="Line 30">
                <a:extLst>
                  <a:ext uri="{FF2B5EF4-FFF2-40B4-BE49-F238E27FC236}">
                    <a16:creationId xmlns:a16="http://schemas.microsoft.com/office/drawing/2014/main" id="{D6A65A0D-A443-46FB-AF66-5136EF272C7F}"/>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31" name="Line 31">
                <a:extLst>
                  <a:ext uri="{FF2B5EF4-FFF2-40B4-BE49-F238E27FC236}">
                    <a16:creationId xmlns:a16="http://schemas.microsoft.com/office/drawing/2014/main" id="{09BDEBD5-7A00-4C33-BE41-35E8823E8C90}"/>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32" name="Line 32">
                <a:extLst>
                  <a:ext uri="{FF2B5EF4-FFF2-40B4-BE49-F238E27FC236}">
                    <a16:creationId xmlns:a16="http://schemas.microsoft.com/office/drawing/2014/main" id="{F9D2B71E-E398-42CB-ACBB-3274F4E9DC11}"/>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196" name="Group 33">
              <a:extLst>
                <a:ext uri="{FF2B5EF4-FFF2-40B4-BE49-F238E27FC236}">
                  <a16:creationId xmlns:a16="http://schemas.microsoft.com/office/drawing/2014/main" id="{CC6D4A6F-6E2E-4F7E-8F9F-6106DE0E594E}"/>
                </a:ext>
              </a:extLst>
            </p:cNvPr>
            <p:cNvGrpSpPr>
              <a:grpSpLocks/>
            </p:cNvGrpSpPr>
            <p:nvPr/>
          </p:nvGrpSpPr>
          <p:grpSpPr bwMode="auto">
            <a:xfrm>
              <a:off x="381000" y="381000"/>
              <a:ext cx="977900" cy="1284867"/>
              <a:chOff x="0" y="0"/>
              <a:chExt cx="977900" cy="1284867"/>
            </a:xfrm>
          </p:grpSpPr>
          <p:grpSp>
            <p:nvGrpSpPr>
              <p:cNvPr id="36217" name="Group 34">
                <a:extLst>
                  <a:ext uri="{FF2B5EF4-FFF2-40B4-BE49-F238E27FC236}">
                    <a16:creationId xmlns:a16="http://schemas.microsoft.com/office/drawing/2014/main" id="{695F9D15-DA62-4A12-A8F7-8DFDA086BCF0}"/>
                  </a:ext>
                </a:extLst>
              </p:cNvPr>
              <p:cNvGrpSpPr>
                <a:grpSpLocks/>
              </p:cNvGrpSpPr>
              <p:nvPr/>
            </p:nvGrpSpPr>
            <p:grpSpPr bwMode="auto">
              <a:xfrm>
                <a:off x="0" y="0"/>
                <a:ext cx="977900" cy="1284867"/>
                <a:chOff x="0" y="0"/>
                <a:chExt cx="977900" cy="1284867"/>
              </a:xfrm>
            </p:grpSpPr>
            <p:sp>
              <p:nvSpPr>
                <p:cNvPr id="37923" name="AutoShape 35">
                  <a:extLst>
                    <a:ext uri="{FF2B5EF4-FFF2-40B4-BE49-F238E27FC236}">
                      <a16:creationId xmlns:a16="http://schemas.microsoft.com/office/drawing/2014/main" id="{AC9EDAC2-3789-43AE-B54B-EAD116FEC3EC}"/>
                    </a:ext>
                  </a:extLst>
                </p:cNvPr>
                <p:cNvSpPr>
                  <a:spLocks/>
                </p:cNvSpPr>
                <p:nvPr/>
              </p:nvSpPr>
              <p:spPr bwMode="auto">
                <a:xfrm>
                  <a:off x="0" y="115"/>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225" name="Line 36">
                  <a:extLst>
                    <a:ext uri="{FF2B5EF4-FFF2-40B4-BE49-F238E27FC236}">
                      <a16:creationId xmlns:a16="http://schemas.microsoft.com/office/drawing/2014/main" id="{EFE6D348-3466-417A-8233-14A0524016F4}"/>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6218" name="Line 37">
                <a:extLst>
                  <a:ext uri="{FF2B5EF4-FFF2-40B4-BE49-F238E27FC236}">
                    <a16:creationId xmlns:a16="http://schemas.microsoft.com/office/drawing/2014/main" id="{D65591BE-47FC-4A6F-B1DD-82986B34B41E}"/>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19" name="Line 38">
                <a:extLst>
                  <a:ext uri="{FF2B5EF4-FFF2-40B4-BE49-F238E27FC236}">
                    <a16:creationId xmlns:a16="http://schemas.microsoft.com/office/drawing/2014/main" id="{6F0FCB4C-9F2A-4D42-9A42-E47EE769EB5E}"/>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20" name="Line 39">
                <a:extLst>
                  <a:ext uri="{FF2B5EF4-FFF2-40B4-BE49-F238E27FC236}">
                    <a16:creationId xmlns:a16="http://schemas.microsoft.com/office/drawing/2014/main" id="{A4D6B13C-D989-4045-B799-848B33243E83}"/>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21" name="Line 40">
                <a:extLst>
                  <a:ext uri="{FF2B5EF4-FFF2-40B4-BE49-F238E27FC236}">
                    <a16:creationId xmlns:a16="http://schemas.microsoft.com/office/drawing/2014/main" id="{4E79F8F2-6082-4E0C-8AE8-8A8F03DD8E1B}"/>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22" name="Line 41">
                <a:extLst>
                  <a:ext uri="{FF2B5EF4-FFF2-40B4-BE49-F238E27FC236}">
                    <a16:creationId xmlns:a16="http://schemas.microsoft.com/office/drawing/2014/main" id="{B57E4ABF-67B8-4858-8AB9-A6683C0DE35B}"/>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23" name="Line 42">
                <a:extLst>
                  <a:ext uri="{FF2B5EF4-FFF2-40B4-BE49-F238E27FC236}">
                    <a16:creationId xmlns:a16="http://schemas.microsoft.com/office/drawing/2014/main" id="{022A436A-7B50-4B89-A943-E1E3AFBF36BB}"/>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197" name="Group 43">
              <a:extLst>
                <a:ext uri="{FF2B5EF4-FFF2-40B4-BE49-F238E27FC236}">
                  <a16:creationId xmlns:a16="http://schemas.microsoft.com/office/drawing/2014/main" id="{167FEE86-3C0A-4C6F-8A0A-671E87D0B915}"/>
                </a:ext>
              </a:extLst>
            </p:cNvPr>
            <p:cNvGrpSpPr>
              <a:grpSpLocks/>
            </p:cNvGrpSpPr>
            <p:nvPr/>
          </p:nvGrpSpPr>
          <p:grpSpPr bwMode="auto">
            <a:xfrm>
              <a:off x="508000" y="508000"/>
              <a:ext cx="977900" cy="1284867"/>
              <a:chOff x="0" y="0"/>
              <a:chExt cx="977900" cy="1284867"/>
            </a:xfrm>
          </p:grpSpPr>
          <p:grpSp>
            <p:nvGrpSpPr>
              <p:cNvPr id="36208" name="Group 44">
                <a:extLst>
                  <a:ext uri="{FF2B5EF4-FFF2-40B4-BE49-F238E27FC236}">
                    <a16:creationId xmlns:a16="http://schemas.microsoft.com/office/drawing/2014/main" id="{5EBB05B9-F0E6-418C-B90A-44B0C53E13E3}"/>
                  </a:ext>
                </a:extLst>
              </p:cNvPr>
              <p:cNvGrpSpPr>
                <a:grpSpLocks/>
              </p:cNvGrpSpPr>
              <p:nvPr/>
            </p:nvGrpSpPr>
            <p:grpSpPr bwMode="auto">
              <a:xfrm>
                <a:off x="0" y="0"/>
                <a:ext cx="977900" cy="1284867"/>
                <a:chOff x="0" y="0"/>
                <a:chExt cx="977900" cy="1284867"/>
              </a:xfrm>
            </p:grpSpPr>
            <p:sp>
              <p:nvSpPr>
                <p:cNvPr id="37933" name="AutoShape 45">
                  <a:extLst>
                    <a:ext uri="{FF2B5EF4-FFF2-40B4-BE49-F238E27FC236}">
                      <a16:creationId xmlns:a16="http://schemas.microsoft.com/office/drawing/2014/main" id="{7618E3E3-42DA-412D-B273-16F20AAAFC32}"/>
                    </a:ext>
                  </a:extLst>
                </p:cNvPr>
                <p:cNvSpPr>
                  <a:spLocks/>
                </p:cNvSpPr>
                <p:nvPr/>
              </p:nvSpPr>
              <p:spPr bwMode="auto">
                <a:xfrm>
                  <a:off x="0" y="153"/>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216" name="Line 46">
                  <a:extLst>
                    <a:ext uri="{FF2B5EF4-FFF2-40B4-BE49-F238E27FC236}">
                      <a16:creationId xmlns:a16="http://schemas.microsoft.com/office/drawing/2014/main" id="{E29CA04A-F1F8-4055-B698-2598DABFB141}"/>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6209" name="Line 47">
                <a:extLst>
                  <a:ext uri="{FF2B5EF4-FFF2-40B4-BE49-F238E27FC236}">
                    <a16:creationId xmlns:a16="http://schemas.microsoft.com/office/drawing/2014/main" id="{9B322162-A961-450D-A9DD-70B0321DB0E8}"/>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10" name="Line 48">
                <a:extLst>
                  <a:ext uri="{FF2B5EF4-FFF2-40B4-BE49-F238E27FC236}">
                    <a16:creationId xmlns:a16="http://schemas.microsoft.com/office/drawing/2014/main" id="{B8D05370-785C-4191-A8F9-46E1D164A3CF}"/>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11" name="Line 49">
                <a:extLst>
                  <a:ext uri="{FF2B5EF4-FFF2-40B4-BE49-F238E27FC236}">
                    <a16:creationId xmlns:a16="http://schemas.microsoft.com/office/drawing/2014/main" id="{51538DFD-BA80-4323-A649-CEB725D1A7C6}"/>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12" name="Line 50">
                <a:extLst>
                  <a:ext uri="{FF2B5EF4-FFF2-40B4-BE49-F238E27FC236}">
                    <a16:creationId xmlns:a16="http://schemas.microsoft.com/office/drawing/2014/main" id="{E7B8EDB1-E75D-4E88-9660-96C5C9044988}"/>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13" name="Line 51">
                <a:extLst>
                  <a:ext uri="{FF2B5EF4-FFF2-40B4-BE49-F238E27FC236}">
                    <a16:creationId xmlns:a16="http://schemas.microsoft.com/office/drawing/2014/main" id="{AA903E8B-9813-4EAF-81FA-A7A2B5B3A93B}"/>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14" name="Line 52">
                <a:extLst>
                  <a:ext uri="{FF2B5EF4-FFF2-40B4-BE49-F238E27FC236}">
                    <a16:creationId xmlns:a16="http://schemas.microsoft.com/office/drawing/2014/main" id="{CCC82AC1-0D4E-4947-A9F5-6C70B71891D0}"/>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198" name="Group 53">
              <a:extLst>
                <a:ext uri="{FF2B5EF4-FFF2-40B4-BE49-F238E27FC236}">
                  <a16:creationId xmlns:a16="http://schemas.microsoft.com/office/drawing/2014/main" id="{672E2A96-E5F6-492E-A2A2-543A9F4DAD58}"/>
                </a:ext>
              </a:extLst>
            </p:cNvPr>
            <p:cNvGrpSpPr>
              <a:grpSpLocks/>
            </p:cNvGrpSpPr>
            <p:nvPr/>
          </p:nvGrpSpPr>
          <p:grpSpPr bwMode="auto">
            <a:xfrm>
              <a:off x="635000" y="635000"/>
              <a:ext cx="977900" cy="1284867"/>
              <a:chOff x="0" y="0"/>
              <a:chExt cx="977900" cy="1284867"/>
            </a:xfrm>
          </p:grpSpPr>
          <p:grpSp>
            <p:nvGrpSpPr>
              <p:cNvPr id="36199" name="Group 54">
                <a:extLst>
                  <a:ext uri="{FF2B5EF4-FFF2-40B4-BE49-F238E27FC236}">
                    <a16:creationId xmlns:a16="http://schemas.microsoft.com/office/drawing/2014/main" id="{2900E5A9-B92F-4396-9B59-43E616039146}"/>
                  </a:ext>
                </a:extLst>
              </p:cNvPr>
              <p:cNvGrpSpPr>
                <a:grpSpLocks/>
              </p:cNvGrpSpPr>
              <p:nvPr/>
            </p:nvGrpSpPr>
            <p:grpSpPr bwMode="auto">
              <a:xfrm>
                <a:off x="0" y="0"/>
                <a:ext cx="977900" cy="1284867"/>
                <a:chOff x="0" y="0"/>
                <a:chExt cx="977900" cy="1284867"/>
              </a:xfrm>
            </p:grpSpPr>
            <p:sp>
              <p:nvSpPr>
                <p:cNvPr id="37943" name="AutoShape 55">
                  <a:extLst>
                    <a:ext uri="{FF2B5EF4-FFF2-40B4-BE49-F238E27FC236}">
                      <a16:creationId xmlns:a16="http://schemas.microsoft.com/office/drawing/2014/main" id="{BB21769F-B8BD-4984-BC45-2A7FFCB69E65}"/>
                    </a:ext>
                  </a:extLst>
                </p:cNvPr>
                <p:cNvSpPr>
                  <a:spLocks/>
                </p:cNvSpPr>
                <p:nvPr/>
              </p:nvSpPr>
              <p:spPr bwMode="auto">
                <a:xfrm>
                  <a:off x="0" y="192"/>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207" name="Line 56">
                  <a:extLst>
                    <a:ext uri="{FF2B5EF4-FFF2-40B4-BE49-F238E27FC236}">
                      <a16:creationId xmlns:a16="http://schemas.microsoft.com/office/drawing/2014/main" id="{0FC765F9-B9FF-4B18-974E-52A63D6F02C0}"/>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6200" name="Line 57">
                <a:extLst>
                  <a:ext uri="{FF2B5EF4-FFF2-40B4-BE49-F238E27FC236}">
                    <a16:creationId xmlns:a16="http://schemas.microsoft.com/office/drawing/2014/main" id="{D70717C7-5824-4AFA-B093-AECE9678B997}"/>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01" name="Line 58">
                <a:extLst>
                  <a:ext uri="{FF2B5EF4-FFF2-40B4-BE49-F238E27FC236}">
                    <a16:creationId xmlns:a16="http://schemas.microsoft.com/office/drawing/2014/main" id="{8D4D13FF-B077-44C4-9741-89B9A97049EB}"/>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02" name="Line 59">
                <a:extLst>
                  <a:ext uri="{FF2B5EF4-FFF2-40B4-BE49-F238E27FC236}">
                    <a16:creationId xmlns:a16="http://schemas.microsoft.com/office/drawing/2014/main" id="{42A1EB33-60B1-4E3E-905C-D1AABB117900}"/>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03" name="Line 60">
                <a:extLst>
                  <a:ext uri="{FF2B5EF4-FFF2-40B4-BE49-F238E27FC236}">
                    <a16:creationId xmlns:a16="http://schemas.microsoft.com/office/drawing/2014/main" id="{845A3656-4C1E-419E-ABEB-054D5CE937B8}"/>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04" name="Line 61">
                <a:extLst>
                  <a:ext uri="{FF2B5EF4-FFF2-40B4-BE49-F238E27FC236}">
                    <a16:creationId xmlns:a16="http://schemas.microsoft.com/office/drawing/2014/main" id="{BEB9F52D-F823-4520-804D-351021E386F0}"/>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205" name="Line 62">
                <a:extLst>
                  <a:ext uri="{FF2B5EF4-FFF2-40B4-BE49-F238E27FC236}">
                    <a16:creationId xmlns:a16="http://schemas.microsoft.com/office/drawing/2014/main" id="{FBA3FFCA-40E8-4D22-AC2E-BE821DF5344C}"/>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grpSp>
        <p:nvGrpSpPr>
          <p:cNvPr id="35844" name="Group 63">
            <a:extLst>
              <a:ext uri="{FF2B5EF4-FFF2-40B4-BE49-F238E27FC236}">
                <a16:creationId xmlns:a16="http://schemas.microsoft.com/office/drawing/2014/main" id="{D947C072-B27B-49ED-98A2-45D067A7488F}"/>
              </a:ext>
            </a:extLst>
          </p:cNvPr>
          <p:cNvGrpSpPr>
            <a:grpSpLocks/>
          </p:cNvGrpSpPr>
          <p:nvPr/>
        </p:nvGrpSpPr>
        <p:grpSpPr bwMode="auto">
          <a:xfrm>
            <a:off x="1997274" y="3829720"/>
            <a:ext cx="3250406" cy="2147590"/>
            <a:chOff x="0" y="-1"/>
            <a:chExt cx="4622801" cy="3053944"/>
          </a:xfrm>
        </p:grpSpPr>
        <p:pic>
          <p:nvPicPr>
            <p:cNvPr id="36163" name="Picture 64" descr="droppedImage.pdf">
              <a:extLst>
                <a:ext uri="{FF2B5EF4-FFF2-40B4-BE49-F238E27FC236}">
                  <a16:creationId xmlns:a16="http://schemas.microsoft.com/office/drawing/2014/main" id="{676EE804-F708-4D9C-B00A-F63B683D1B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2536247">
              <a:off x="1096314" y="1160630"/>
              <a:ext cx="100749" cy="1468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164" name="Picture 65" descr="droppedImage.pdf">
              <a:extLst>
                <a:ext uri="{FF2B5EF4-FFF2-40B4-BE49-F238E27FC236}">
                  <a16:creationId xmlns:a16="http://schemas.microsoft.com/office/drawing/2014/main" id="{B0A9D937-7BD3-4150-8F26-E97CA2D55E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4848" y="1919808"/>
              <a:ext cx="128735" cy="514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165" name="Picture 66" descr="droppedImage.pdf">
              <a:extLst>
                <a:ext uri="{FF2B5EF4-FFF2-40B4-BE49-F238E27FC236}">
                  <a16:creationId xmlns:a16="http://schemas.microsoft.com/office/drawing/2014/main" id="{30C29408-9721-4F69-8B17-55451FD0BB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351290" y="1284537"/>
              <a:ext cx="128734" cy="514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166" name="Picture 67" descr="droppedImage.pdf">
              <a:extLst>
                <a:ext uri="{FF2B5EF4-FFF2-40B4-BE49-F238E27FC236}">
                  <a16:creationId xmlns:a16="http://schemas.microsoft.com/office/drawing/2014/main" id="{58661ABD-A358-4008-8A31-2877DD7D4E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050012" y="1281738"/>
              <a:ext cx="128735" cy="514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167" name="Picture 68" descr="droppedImage.pdf">
              <a:extLst>
                <a:ext uri="{FF2B5EF4-FFF2-40B4-BE49-F238E27FC236}">
                  <a16:creationId xmlns:a16="http://schemas.microsoft.com/office/drawing/2014/main" id="{438F70CB-C427-4668-BB8E-816714F061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4848" y="660459"/>
              <a:ext cx="128735" cy="514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6168" name="Group 69">
              <a:extLst>
                <a:ext uri="{FF2B5EF4-FFF2-40B4-BE49-F238E27FC236}">
                  <a16:creationId xmlns:a16="http://schemas.microsoft.com/office/drawing/2014/main" id="{09B6DFFB-9BCC-49AC-9FE1-1A26E846C5E3}"/>
                </a:ext>
              </a:extLst>
            </p:cNvPr>
            <p:cNvGrpSpPr>
              <a:grpSpLocks/>
            </p:cNvGrpSpPr>
            <p:nvPr/>
          </p:nvGrpSpPr>
          <p:grpSpPr bwMode="auto">
            <a:xfrm>
              <a:off x="0" y="1176339"/>
              <a:ext cx="1309725" cy="725544"/>
              <a:chOff x="0" y="-1"/>
              <a:chExt cx="1309725" cy="725545"/>
            </a:xfrm>
          </p:grpSpPr>
          <p:grpSp>
            <p:nvGrpSpPr>
              <p:cNvPr id="36189" name="Group 70">
                <a:extLst>
                  <a:ext uri="{FF2B5EF4-FFF2-40B4-BE49-F238E27FC236}">
                    <a16:creationId xmlns:a16="http://schemas.microsoft.com/office/drawing/2014/main" id="{D112D903-02D5-4112-A06E-7CD737D49981}"/>
                  </a:ext>
                </a:extLst>
              </p:cNvPr>
              <p:cNvGrpSpPr>
                <a:grpSpLocks/>
              </p:cNvGrpSpPr>
              <p:nvPr/>
            </p:nvGrpSpPr>
            <p:grpSpPr bwMode="auto">
              <a:xfrm>
                <a:off x="0" y="0"/>
                <a:ext cx="1309725" cy="725544"/>
                <a:chOff x="0" y="0"/>
                <a:chExt cx="1309725" cy="725544"/>
              </a:xfrm>
            </p:grpSpPr>
            <p:sp>
              <p:nvSpPr>
                <p:cNvPr id="37959" name="AutoShape 71">
                  <a:extLst>
                    <a:ext uri="{FF2B5EF4-FFF2-40B4-BE49-F238E27FC236}">
                      <a16:creationId xmlns:a16="http://schemas.microsoft.com/office/drawing/2014/main" id="{0FF614FB-FCD1-4B89-8592-F49EA43BC08A}"/>
                    </a:ext>
                  </a:extLst>
                </p:cNvPr>
                <p:cNvSpPr>
                  <a:spLocks/>
                </p:cNvSpPr>
                <p:nvPr/>
              </p:nvSpPr>
              <p:spPr bwMode="auto">
                <a:xfrm>
                  <a:off x="0" y="53808"/>
                  <a:ext cx="1309688" cy="671425"/>
                </a:xfrm>
                <a:prstGeom prst="roundRect">
                  <a:avLst>
                    <a:gd name="adj" fmla="val 27167"/>
                  </a:avLst>
                </a:prstGeom>
                <a:solidFill>
                  <a:srgbClr val="6095C9"/>
                </a:solidFill>
                <a:ln w="25400" cap="flat" cmpd="sng">
                  <a:solidFill>
                    <a:srgbClr val="49729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36192" name="Rectangle 72">
                  <a:extLst>
                    <a:ext uri="{FF2B5EF4-FFF2-40B4-BE49-F238E27FC236}">
                      <a16:creationId xmlns:a16="http://schemas.microsoft.com/office/drawing/2014/main" id="{7259CBA9-E445-48C6-9B97-492A345389BF}"/>
                    </a:ext>
                  </a:extLst>
                </p:cNvPr>
                <p:cNvSpPr>
                  <a:spLocks/>
                </p:cNvSpPr>
                <p:nvPr/>
              </p:nvSpPr>
              <p:spPr bwMode="auto">
                <a:xfrm>
                  <a:off x="25832" y="0"/>
                  <a:ext cx="1258060" cy="3428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914">
                      <a:solidFill>
                        <a:srgbClr val="FFFFFF"/>
                      </a:solidFill>
                      <a:latin typeface="Kefa" charset="0"/>
                      <a:ea typeface="Kefa" charset="0"/>
                      <a:cs typeface="Kefa" charset="0"/>
                      <a:sym typeface="Kefa" charset="0"/>
                    </a:rPr>
                    <a:t>User</a:t>
                  </a:r>
                </a:p>
              </p:txBody>
            </p:sp>
          </p:grpSp>
          <p:sp>
            <p:nvSpPr>
              <p:cNvPr id="36190" name="Rectangle 73">
                <a:extLst>
                  <a:ext uri="{FF2B5EF4-FFF2-40B4-BE49-F238E27FC236}">
                    <a16:creationId xmlns:a16="http://schemas.microsoft.com/office/drawing/2014/main" id="{1C815430-D5BF-420B-83CD-F5580ED2AE97}"/>
                  </a:ext>
                </a:extLst>
              </p:cNvPr>
              <p:cNvSpPr>
                <a:spLocks/>
              </p:cNvSpPr>
              <p:nvPr/>
            </p:nvSpPr>
            <p:spPr bwMode="auto">
              <a:xfrm>
                <a:off x="21329" y="290104"/>
                <a:ext cx="1259351" cy="430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703">
                    <a:solidFill>
                      <a:srgbClr val="FFFFFF"/>
                    </a:solidFill>
                    <a:latin typeface="Andale Mono" charset="0"/>
                    <a:ea typeface="Andale Mono" charset="0"/>
                    <a:cs typeface="Andale Mono" charset="0"/>
                    <a:sym typeface="Andale Mono" charset="0"/>
                  </a:rPr>
                  <a:t>Name</a:t>
                </a:r>
              </a:p>
              <a:p>
                <a:pPr eaLnBrk="1">
                  <a:buClr>
                    <a:srgbClr val="FFFFFF"/>
                  </a:buClr>
                  <a:buSzPct val="125000"/>
                  <a:buFont typeface="Kefa" charset="0"/>
                  <a:buChar char="•"/>
                </a:pPr>
                <a:r>
                  <a:rPr lang="en-US" altLang="en-US" sz="703">
                    <a:solidFill>
                      <a:srgbClr val="FFFFFF"/>
                    </a:solidFill>
                    <a:latin typeface="Andale Mono" charset="0"/>
                    <a:ea typeface="Andale Mono" charset="0"/>
                    <a:cs typeface="Andale Mono" charset="0"/>
                    <a:sym typeface="Andale Mono" charset="0"/>
                  </a:rPr>
                  <a:t>Email Address</a:t>
                </a:r>
              </a:p>
            </p:txBody>
          </p:sp>
        </p:grpSp>
        <p:grpSp>
          <p:nvGrpSpPr>
            <p:cNvPr id="36169" name="Group 74">
              <a:extLst>
                <a:ext uri="{FF2B5EF4-FFF2-40B4-BE49-F238E27FC236}">
                  <a16:creationId xmlns:a16="http://schemas.microsoft.com/office/drawing/2014/main" id="{0F546682-3B13-4ACB-B627-A8C49BD2E75E}"/>
                </a:ext>
              </a:extLst>
            </p:cNvPr>
            <p:cNvGrpSpPr>
              <a:grpSpLocks/>
            </p:cNvGrpSpPr>
            <p:nvPr/>
          </p:nvGrpSpPr>
          <p:grpSpPr bwMode="auto">
            <a:xfrm>
              <a:off x="1600361" y="-1"/>
              <a:ext cx="1309725" cy="725545"/>
              <a:chOff x="0" y="-1"/>
              <a:chExt cx="1309725" cy="725545"/>
            </a:xfrm>
          </p:grpSpPr>
          <p:grpSp>
            <p:nvGrpSpPr>
              <p:cNvPr id="36185" name="Group 75">
                <a:extLst>
                  <a:ext uri="{FF2B5EF4-FFF2-40B4-BE49-F238E27FC236}">
                    <a16:creationId xmlns:a16="http://schemas.microsoft.com/office/drawing/2014/main" id="{484FCE0F-7AB7-4F56-88F7-7C19E22FE82E}"/>
                  </a:ext>
                </a:extLst>
              </p:cNvPr>
              <p:cNvGrpSpPr>
                <a:grpSpLocks/>
              </p:cNvGrpSpPr>
              <p:nvPr/>
            </p:nvGrpSpPr>
            <p:grpSpPr bwMode="auto">
              <a:xfrm>
                <a:off x="0" y="0"/>
                <a:ext cx="1309725" cy="725544"/>
                <a:chOff x="0" y="0"/>
                <a:chExt cx="1309725" cy="725544"/>
              </a:xfrm>
            </p:grpSpPr>
            <p:sp>
              <p:nvSpPr>
                <p:cNvPr id="37964" name="AutoShape 76">
                  <a:extLst>
                    <a:ext uri="{FF2B5EF4-FFF2-40B4-BE49-F238E27FC236}">
                      <a16:creationId xmlns:a16="http://schemas.microsoft.com/office/drawing/2014/main" id="{4677544A-B25A-461D-BB84-379451232849}"/>
                    </a:ext>
                  </a:extLst>
                </p:cNvPr>
                <p:cNvSpPr>
                  <a:spLocks/>
                </p:cNvSpPr>
                <p:nvPr/>
              </p:nvSpPr>
              <p:spPr bwMode="auto">
                <a:xfrm>
                  <a:off x="-161" y="53967"/>
                  <a:ext cx="1309688" cy="671423"/>
                </a:xfrm>
                <a:prstGeom prst="roundRect">
                  <a:avLst>
                    <a:gd name="adj" fmla="val 27167"/>
                  </a:avLst>
                </a:prstGeom>
                <a:solidFill>
                  <a:srgbClr val="6095C9"/>
                </a:solidFill>
                <a:ln w="25400" cap="flat" cmpd="sng">
                  <a:solidFill>
                    <a:srgbClr val="49729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36188" name="Rectangle 77">
                  <a:extLst>
                    <a:ext uri="{FF2B5EF4-FFF2-40B4-BE49-F238E27FC236}">
                      <a16:creationId xmlns:a16="http://schemas.microsoft.com/office/drawing/2014/main" id="{35E96571-E2C2-47DD-AA30-BC778E39BBBD}"/>
                    </a:ext>
                  </a:extLst>
                </p:cNvPr>
                <p:cNvSpPr>
                  <a:spLocks/>
                </p:cNvSpPr>
                <p:nvPr/>
              </p:nvSpPr>
              <p:spPr bwMode="auto">
                <a:xfrm>
                  <a:off x="25832" y="0"/>
                  <a:ext cx="1258060" cy="3428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914">
                      <a:solidFill>
                        <a:srgbClr val="FFFFFF"/>
                      </a:solidFill>
                      <a:latin typeface="Kefa" charset="0"/>
                      <a:ea typeface="Kefa" charset="0"/>
                      <a:cs typeface="Kefa" charset="0"/>
                      <a:sym typeface="Kefa" charset="0"/>
                    </a:rPr>
                    <a:t>Category</a:t>
                  </a:r>
                </a:p>
              </p:txBody>
            </p:sp>
          </p:grpSp>
          <p:sp>
            <p:nvSpPr>
              <p:cNvPr id="36186" name="Rectangle 78">
                <a:extLst>
                  <a:ext uri="{FF2B5EF4-FFF2-40B4-BE49-F238E27FC236}">
                    <a16:creationId xmlns:a16="http://schemas.microsoft.com/office/drawing/2014/main" id="{6752B635-D53F-4980-86AD-B24FA79E56BE}"/>
                  </a:ext>
                </a:extLst>
              </p:cNvPr>
              <p:cNvSpPr>
                <a:spLocks/>
              </p:cNvSpPr>
              <p:nvPr/>
            </p:nvSpPr>
            <p:spPr bwMode="auto">
              <a:xfrm>
                <a:off x="21329" y="290104"/>
                <a:ext cx="1259351" cy="430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703">
                    <a:solidFill>
                      <a:srgbClr val="FFFFFF"/>
                    </a:solidFill>
                    <a:latin typeface="Andale Mono" charset="0"/>
                    <a:ea typeface="Andale Mono" charset="0"/>
                    <a:cs typeface="Andale Mono" charset="0"/>
                    <a:sym typeface="Andale Mono" charset="0"/>
                  </a:rPr>
                  <a:t>Name</a:t>
                </a:r>
              </a:p>
              <a:p>
                <a:pPr eaLnBrk="1">
                  <a:buClr>
                    <a:srgbClr val="FFFFFF"/>
                  </a:buClr>
                  <a:buSzPct val="125000"/>
                  <a:buFont typeface="Kefa" charset="0"/>
                  <a:buChar char="•"/>
                </a:pPr>
                <a:r>
                  <a:rPr lang="en-US" altLang="en-US" sz="703">
                    <a:solidFill>
                      <a:srgbClr val="FFFFFF"/>
                    </a:solidFill>
                    <a:latin typeface="Andale Mono" charset="0"/>
                    <a:ea typeface="Andale Mono" charset="0"/>
                    <a:cs typeface="Andale Mono" charset="0"/>
                    <a:sym typeface="Andale Mono" charset="0"/>
                  </a:rPr>
                  <a:t>Url</a:t>
                </a:r>
              </a:p>
            </p:txBody>
          </p:sp>
        </p:grpSp>
        <p:grpSp>
          <p:nvGrpSpPr>
            <p:cNvPr id="36170" name="Group 79">
              <a:extLst>
                <a:ext uri="{FF2B5EF4-FFF2-40B4-BE49-F238E27FC236}">
                  <a16:creationId xmlns:a16="http://schemas.microsoft.com/office/drawing/2014/main" id="{821DEADC-8DEF-4D4B-8BE1-AB1A7A2C583D}"/>
                </a:ext>
              </a:extLst>
            </p:cNvPr>
            <p:cNvGrpSpPr>
              <a:grpSpLocks/>
            </p:cNvGrpSpPr>
            <p:nvPr/>
          </p:nvGrpSpPr>
          <p:grpSpPr bwMode="auto">
            <a:xfrm>
              <a:off x="1617964" y="1112212"/>
              <a:ext cx="1308101" cy="990602"/>
              <a:chOff x="0" y="0"/>
              <a:chExt cx="1308100" cy="990601"/>
            </a:xfrm>
          </p:grpSpPr>
          <p:grpSp>
            <p:nvGrpSpPr>
              <p:cNvPr id="36181" name="Group 80">
                <a:extLst>
                  <a:ext uri="{FF2B5EF4-FFF2-40B4-BE49-F238E27FC236}">
                    <a16:creationId xmlns:a16="http://schemas.microsoft.com/office/drawing/2014/main" id="{44DE8E86-4CA3-4A7F-82BF-2926C15940F8}"/>
                  </a:ext>
                </a:extLst>
              </p:cNvPr>
              <p:cNvGrpSpPr>
                <a:grpSpLocks/>
              </p:cNvGrpSpPr>
              <p:nvPr/>
            </p:nvGrpSpPr>
            <p:grpSpPr bwMode="auto">
              <a:xfrm>
                <a:off x="0" y="0"/>
                <a:ext cx="1308100" cy="990601"/>
                <a:chOff x="0" y="0"/>
                <a:chExt cx="1308100" cy="990601"/>
              </a:xfrm>
            </p:grpSpPr>
            <p:sp>
              <p:nvSpPr>
                <p:cNvPr id="37969" name="AutoShape 81">
                  <a:extLst>
                    <a:ext uri="{FF2B5EF4-FFF2-40B4-BE49-F238E27FC236}">
                      <a16:creationId xmlns:a16="http://schemas.microsoft.com/office/drawing/2014/main" id="{EB6DC0AD-2C23-4333-9505-E452A1AFE55C}"/>
                    </a:ext>
                  </a:extLst>
                </p:cNvPr>
                <p:cNvSpPr>
                  <a:spLocks/>
                </p:cNvSpPr>
                <p:nvPr/>
              </p:nvSpPr>
              <p:spPr bwMode="auto">
                <a:xfrm>
                  <a:off x="-301" y="476"/>
                  <a:ext cx="1308099" cy="990467"/>
                </a:xfrm>
                <a:prstGeom prst="roundRect">
                  <a:avLst>
                    <a:gd name="adj" fmla="val 18417"/>
                  </a:avLst>
                </a:prstGeom>
                <a:solidFill>
                  <a:srgbClr val="6095C9"/>
                </a:solidFill>
                <a:ln w="25400" cap="flat" cmpd="sng">
                  <a:solidFill>
                    <a:srgbClr val="49729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36184" name="Rectangle 82">
                  <a:extLst>
                    <a:ext uri="{FF2B5EF4-FFF2-40B4-BE49-F238E27FC236}">
                      <a16:creationId xmlns:a16="http://schemas.microsoft.com/office/drawing/2014/main" id="{970F63E2-9A68-422D-A3DD-80DFE45AAAB4}"/>
                    </a:ext>
                  </a:extLst>
                </p:cNvPr>
                <p:cNvSpPr>
                  <a:spLocks/>
                </p:cNvSpPr>
                <p:nvPr/>
              </p:nvSpPr>
              <p:spPr bwMode="auto">
                <a:xfrm>
                  <a:off x="25155" y="12425"/>
                  <a:ext cx="1257790" cy="243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914">
                      <a:solidFill>
                        <a:srgbClr val="FFFFFF"/>
                      </a:solidFill>
                      <a:latin typeface="Kefa" charset="0"/>
                      <a:ea typeface="Kefa" charset="0"/>
                      <a:cs typeface="Kefa" charset="0"/>
                      <a:sym typeface="Kefa" charset="0"/>
                    </a:rPr>
                    <a:t>Article</a:t>
                  </a:r>
                </a:p>
              </p:txBody>
            </p:sp>
          </p:grpSp>
          <p:sp>
            <p:nvSpPr>
              <p:cNvPr id="36182" name="Rectangle 83">
                <a:extLst>
                  <a:ext uri="{FF2B5EF4-FFF2-40B4-BE49-F238E27FC236}">
                    <a16:creationId xmlns:a16="http://schemas.microsoft.com/office/drawing/2014/main" id="{994141AA-66E2-49B7-B84B-CB14969980AC}"/>
                  </a:ext>
                </a:extLst>
              </p:cNvPr>
              <p:cNvSpPr>
                <a:spLocks/>
              </p:cNvSpPr>
              <p:nvPr/>
            </p:nvSpPr>
            <p:spPr bwMode="auto">
              <a:xfrm>
                <a:off x="21302" y="296617"/>
                <a:ext cx="1257790" cy="6356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703">
                    <a:solidFill>
                      <a:srgbClr val="FFFFFF"/>
                    </a:solidFill>
                    <a:latin typeface="Andale Mono" charset="0"/>
                    <a:ea typeface="Andale Mono" charset="0"/>
                    <a:cs typeface="Andale Mono" charset="0"/>
                    <a:sym typeface="Andale Mono" charset="0"/>
                  </a:rPr>
                  <a:t>Name</a:t>
                </a:r>
              </a:p>
              <a:p>
                <a:pPr eaLnBrk="1">
                  <a:buClr>
                    <a:srgbClr val="FFFFFF"/>
                  </a:buClr>
                  <a:buSzPct val="125000"/>
                  <a:buFont typeface="Kefa" charset="0"/>
                  <a:buChar char="•"/>
                </a:pPr>
                <a:r>
                  <a:rPr lang="en-US" altLang="en-US" sz="703">
                    <a:solidFill>
                      <a:srgbClr val="FFFFFF"/>
                    </a:solidFill>
                    <a:latin typeface="Andale Mono" charset="0"/>
                    <a:ea typeface="Andale Mono" charset="0"/>
                    <a:cs typeface="Andale Mono" charset="0"/>
                    <a:sym typeface="Andale Mono" charset="0"/>
                  </a:rPr>
                  <a:t>Slug</a:t>
                </a:r>
              </a:p>
              <a:p>
                <a:pPr eaLnBrk="1">
                  <a:buClr>
                    <a:srgbClr val="FFFFFF"/>
                  </a:buClr>
                  <a:buSzPct val="125000"/>
                  <a:buFont typeface="Kefa" charset="0"/>
                  <a:buChar char="•"/>
                </a:pPr>
                <a:r>
                  <a:rPr lang="en-US" altLang="en-US" sz="703">
                    <a:solidFill>
                      <a:srgbClr val="FFFFFF"/>
                    </a:solidFill>
                    <a:latin typeface="Andale Mono" charset="0"/>
                    <a:ea typeface="Andale Mono" charset="0"/>
                    <a:cs typeface="Andale Mono" charset="0"/>
                    <a:sym typeface="Andale Mono" charset="0"/>
                  </a:rPr>
                  <a:t>Publish date</a:t>
                </a:r>
              </a:p>
              <a:p>
                <a:pPr eaLnBrk="1">
                  <a:buClr>
                    <a:srgbClr val="FFFFFF"/>
                  </a:buClr>
                  <a:buSzPct val="125000"/>
                  <a:buFont typeface="Kefa" charset="0"/>
                  <a:buChar char="•"/>
                </a:pPr>
                <a:r>
                  <a:rPr lang="en-US" altLang="en-US" sz="703">
                    <a:solidFill>
                      <a:srgbClr val="FFFFFF"/>
                    </a:solidFill>
                    <a:latin typeface="Andale Mono" charset="0"/>
                    <a:ea typeface="Andale Mono" charset="0"/>
                    <a:cs typeface="Andale Mono" charset="0"/>
                    <a:sym typeface="Andale Mono" charset="0"/>
                  </a:rPr>
                  <a:t>Text</a:t>
                </a:r>
              </a:p>
            </p:txBody>
          </p:sp>
        </p:grpSp>
        <p:grpSp>
          <p:nvGrpSpPr>
            <p:cNvPr id="36171" name="Group 84">
              <a:extLst>
                <a:ext uri="{FF2B5EF4-FFF2-40B4-BE49-F238E27FC236}">
                  <a16:creationId xmlns:a16="http://schemas.microsoft.com/office/drawing/2014/main" id="{271AC406-E5BB-4691-984B-6FBD1D2C6C4A}"/>
                </a:ext>
              </a:extLst>
            </p:cNvPr>
            <p:cNvGrpSpPr>
              <a:grpSpLocks/>
            </p:cNvGrpSpPr>
            <p:nvPr/>
          </p:nvGrpSpPr>
          <p:grpSpPr bwMode="auto">
            <a:xfrm>
              <a:off x="3313076" y="1175393"/>
              <a:ext cx="1309725" cy="725544"/>
              <a:chOff x="0" y="-1"/>
              <a:chExt cx="1309725" cy="725545"/>
            </a:xfrm>
          </p:grpSpPr>
          <p:grpSp>
            <p:nvGrpSpPr>
              <p:cNvPr id="36177" name="Group 85">
                <a:extLst>
                  <a:ext uri="{FF2B5EF4-FFF2-40B4-BE49-F238E27FC236}">
                    <a16:creationId xmlns:a16="http://schemas.microsoft.com/office/drawing/2014/main" id="{0A0CAC4F-7075-4E7B-B476-1ADDA7655EFE}"/>
                  </a:ext>
                </a:extLst>
              </p:cNvPr>
              <p:cNvGrpSpPr>
                <a:grpSpLocks/>
              </p:cNvGrpSpPr>
              <p:nvPr/>
            </p:nvGrpSpPr>
            <p:grpSpPr bwMode="auto">
              <a:xfrm>
                <a:off x="0" y="0"/>
                <a:ext cx="1309725" cy="725544"/>
                <a:chOff x="0" y="0"/>
                <a:chExt cx="1309725" cy="725544"/>
              </a:xfrm>
            </p:grpSpPr>
            <p:sp>
              <p:nvSpPr>
                <p:cNvPr id="37974" name="AutoShape 86">
                  <a:extLst>
                    <a:ext uri="{FF2B5EF4-FFF2-40B4-BE49-F238E27FC236}">
                      <a16:creationId xmlns:a16="http://schemas.microsoft.com/office/drawing/2014/main" id="{EE778C5F-06D4-429C-A12E-C7C73C943F74}"/>
                    </a:ext>
                  </a:extLst>
                </p:cNvPr>
                <p:cNvSpPr>
                  <a:spLocks/>
                </p:cNvSpPr>
                <p:nvPr/>
              </p:nvSpPr>
              <p:spPr bwMode="auto">
                <a:xfrm>
                  <a:off x="38" y="54754"/>
                  <a:ext cx="1309687" cy="671425"/>
                </a:xfrm>
                <a:prstGeom prst="roundRect">
                  <a:avLst>
                    <a:gd name="adj" fmla="val 27167"/>
                  </a:avLst>
                </a:prstGeom>
                <a:solidFill>
                  <a:srgbClr val="6095C9"/>
                </a:solidFill>
                <a:ln w="25400" cap="flat" cmpd="sng">
                  <a:solidFill>
                    <a:srgbClr val="49729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36180" name="Rectangle 87">
                  <a:extLst>
                    <a:ext uri="{FF2B5EF4-FFF2-40B4-BE49-F238E27FC236}">
                      <a16:creationId xmlns:a16="http://schemas.microsoft.com/office/drawing/2014/main" id="{EC80F18A-58E4-4FEC-B0EC-BEFEEB2BD278}"/>
                    </a:ext>
                  </a:extLst>
                </p:cNvPr>
                <p:cNvSpPr>
                  <a:spLocks/>
                </p:cNvSpPr>
                <p:nvPr/>
              </p:nvSpPr>
              <p:spPr bwMode="auto">
                <a:xfrm>
                  <a:off x="25832" y="0"/>
                  <a:ext cx="1258059" cy="3428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914">
                      <a:solidFill>
                        <a:srgbClr val="FFFFFF"/>
                      </a:solidFill>
                      <a:latin typeface="Kefa" charset="0"/>
                      <a:ea typeface="Kefa" charset="0"/>
                      <a:cs typeface="Kefa" charset="0"/>
                      <a:sym typeface="Kefa" charset="0"/>
                    </a:rPr>
                    <a:t>Tag</a:t>
                  </a:r>
                </a:p>
              </p:txBody>
            </p:sp>
          </p:grpSp>
          <p:sp>
            <p:nvSpPr>
              <p:cNvPr id="36178" name="Rectangle 88">
                <a:extLst>
                  <a:ext uri="{FF2B5EF4-FFF2-40B4-BE49-F238E27FC236}">
                    <a16:creationId xmlns:a16="http://schemas.microsoft.com/office/drawing/2014/main" id="{231FD532-01A9-4F4B-B673-9D1A3E9B6FEF}"/>
                  </a:ext>
                </a:extLst>
              </p:cNvPr>
              <p:cNvSpPr>
                <a:spLocks/>
              </p:cNvSpPr>
              <p:nvPr/>
            </p:nvSpPr>
            <p:spPr bwMode="auto">
              <a:xfrm>
                <a:off x="21329" y="290104"/>
                <a:ext cx="1259351" cy="430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703">
                    <a:solidFill>
                      <a:srgbClr val="FFFFFF"/>
                    </a:solidFill>
                    <a:latin typeface="Andale Mono" charset="0"/>
                    <a:ea typeface="Andale Mono" charset="0"/>
                    <a:cs typeface="Andale Mono" charset="0"/>
                    <a:sym typeface="Andale Mono" charset="0"/>
                  </a:rPr>
                  <a:t>Name</a:t>
                </a:r>
              </a:p>
              <a:p>
                <a:pPr eaLnBrk="1">
                  <a:buClr>
                    <a:srgbClr val="FFFFFF"/>
                  </a:buClr>
                  <a:buSzPct val="125000"/>
                  <a:buFont typeface="Kefa" charset="0"/>
                  <a:buChar char="•"/>
                </a:pPr>
                <a:r>
                  <a:rPr lang="en-US" altLang="en-US" sz="703">
                    <a:solidFill>
                      <a:srgbClr val="FFFFFF"/>
                    </a:solidFill>
                    <a:latin typeface="Andale Mono" charset="0"/>
                    <a:ea typeface="Andale Mono" charset="0"/>
                    <a:cs typeface="Andale Mono" charset="0"/>
                    <a:sym typeface="Andale Mono" charset="0"/>
                  </a:rPr>
                  <a:t>Url</a:t>
                </a:r>
              </a:p>
            </p:txBody>
          </p:sp>
        </p:grpSp>
        <p:grpSp>
          <p:nvGrpSpPr>
            <p:cNvPr id="36172" name="Group 89">
              <a:extLst>
                <a:ext uri="{FF2B5EF4-FFF2-40B4-BE49-F238E27FC236}">
                  <a16:creationId xmlns:a16="http://schemas.microsoft.com/office/drawing/2014/main" id="{F29F784B-D5BE-499A-9D42-BAF708A00F60}"/>
                </a:ext>
              </a:extLst>
            </p:cNvPr>
            <p:cNvGrpSpPr>
              <a:grpSpLocks/>
            </p:cNvGrpSpPr>
            <p:nvPr/>
          </p:nvGrpSpPr>
          <p:grpSpPr bwMode="auto">
            <a:xfrm>
              <a:off x="1600360" y="2375180"/>
              <a:ext cx="1309726" cy="678763"/>
              <a:chOff x="0" y="0"/>
              <a:chExt cx="1309725" cy="678762"/>
            </a:xfrm>
          </p:grpSpPr>
          <p:grpSp>
            <p:nvGrpSpPr>
              <p:cNvPr id="36173" name="Group 90">
                <a:extLst>
                  <a:ext uri="{FF2B5EF4-FFF2-40B4-BE49-F238E27FC236}">
                    <a16:creationId xmlns:a16="http://schemas.microsoft.com/office/drawing/2014/main" id="{481D71B3-2941-4573-A8A8-44CA30B61E8F}"/>
                  </a:ext>
                </a:extLst>
              </p:cNvPr>
              <p:cNvGrpSpPr>
                <a:grpSpLocks/>
              </p:cNvGrpSpPr>
              <p:nvPr/>
            </p:nvGrpSpPr>
            <p:grpSpPr bwMode="auto">
              <a:xfrm>
                <a:off x="0" y="0"/>
                <a:ext cx="1309725" cy="678762"/>
                <a:chOff x="0" y="0"/>
                <a:chExt cx="1309725" cy="678762"/>
              </a:xfrm>
            </p:grpSpPr>
            <p:sp>
              <p:nvSpPr>
                <p:cNvPr id="37979" name="AutoShape 91">
                  <a:extLst>
                    <a:ext uri="{FF2B5EF4-FFF2-40B4-BE49-F238E27FC236}">
                      <a16:creationId xmlns:a16="http://schemas.microsoft.com/office/drawing/2014/main" id="{C47C8140-F02F-40E8-9DDE-98CDD76FFDA9}"/>
                    </a:ext>
                  </a:extLst>
                </p:cNvPr>
                <p:cNvSpPr>
                  <a:spLocks/>
                </p:cNvSpPr>
                <p:nvPr/>
              </p:nvSpPr>
              <p:spPr bwMode="auto">
                <a:xfrm>
                  <a:off x="-160" y="-597"/>
                  <a:ext cx="1309687" cy="679359"/>
                </a:xfrm>
                <a:prstGeom prst="roundRect">
                  <a:avLst>
                    <a:gd name="adj" fmla="val 26880"/>
                  </a:avLst>
                </a:prstGeom>
                <a:solidFill>
                  <a:srgbClr val="6095C9"/>
                </a:solidFill>
                <a:ln w="25400" cap="flat" cmpd="sng">
                  <a:solidFill>
                    <a:srgbClr val="49729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36176" name="Rectangle 92">
                  <a:extLst>
                    <a:ext uri="{FF2B5EF4-FFF2-40B4-BE49-F238E27FC236}">
                      <a16:creationId xmlns:a16="http://schemas.microsoft.com/office/drawing/2014/main" id="{059A25AC-75AA-4466-924C-9D514665FA7F}"/>
                    </a:ext>
                  </a:extLst>
                </p:cNvPr>
                <p:cNvSpPr>
                  <a:spLocks/>
                </p:cNvSpPr>
                <p:nvPr/>
              </p:nvSpPr>
              <p:spPr bwMode="auto">
                <a:xfrm>
                  <a:off x="25186" y="7108"/>
                  <a:ext cx="1259352" cy="2238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914">
                      <a:solidFill>
                        <a:srgbClr val="FFFFFF"/>
                      </a:solidFill>
                      <a:latin typeface="Kefa" charset="0"/>
                      <a:ea typeface="Kefa" charset="0"/>
                      <a:cs typeface="Kefa" charset="0"/>
                      <a:sym typeface="Kefa" charset="0"/>
                    </a:rPr>
                    <a:t>Comment</a:t>
                  </a:r>
                </a:p>
              </p:txBody>
            </p:sp>
          </p:grpSp>
          <p:sp>
            <p:nvSpPr>
              <p:cNvPr id="36174" name="Rectangle 93">
                <a:extLst>
                  <a:ext uri="{FF2B5EF4-FFF2-40B4-BE49-F238E27FC236}">
                    <a16:creationId xmlns:a16="http://schemas.microsoft.com/office/drawing/2014/main" id="{7590C3BA-20CA-4909-965A-198B4A33CE47}"/>
                  </a:ext>
                </a:extLst>
              </p:cNvPr>
              <p:cNvSpPr>
                <a:spLocks/>
              </p:cNvSpPr>
              <p:nvPr/>
            </p:nvSpPr>
            <p:spPr bwMode="auto">
              <a:xfrm>
                <a:off x="21329" y="243322"/>
                <a:ext cx="1259351" cy="430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703">
                    <a:solidFill>
                      <a:srgbClr val="FFFFFF"/>
                    </a:solidFill>
                    <a:latin typeface="Andale Mono" charset="0"/>
                    <a:ea typeface="Andale Mono" charset="0"/>
                    <a:cs typeface="Andale Mono" charset="0"/>
                    <a:sym typeface="Andale Mono" charset="0"/>
                  </a:rPr>
                  <a:t>Comment</a:t>
                </a:r>
              </a:p>
              <a:p>
                <a:pPr eaLnBrk="1">
                  <a:buClr>
                    <a:srgbClr val="FFFFFF"/>
                  </a:buClr>
                  <a:buSzPct val="125000"/>
                  <a:buFont typeface="Kefa" charset="0"/>
                  <a:buChar char="•"/>
                </a:pPr>
                <a:r>
                  <a:rPr lang="en-US" altLang="en-US" sz="703">
                    <a:solidFill>
                      <a:srgbClr val="FFFFFF"/>
                    </a:solidFill>
                    <a:latin typeface="Andale Mono" charset="0"/>
                    <a:ea typeface="Andale Mono" charset="0"/>
                    <a:cs typeface="Andale Mono" charset="0"/>
                    <a:sym typeface="Andale Mono" charset="0"/>
                  </a:rPr>
                  <a:t>Date</a:t>
                </a:r>
              </a:p>
              <a:p>
                <a:pPr eaLnBrk="1">
                  <a:buClr>
                    <a:srgbClr val="FFFFFF"/>
                  </a:buClr>
                  <a:buSzPct val="125000"/>
                  <a:buFont typeface="Kefa" charset="0"/>
                  <a:buChar char="•"/>
                </a:pPr>
                <a:r>
                  <a:rPr lang="en-US" altLang="en-US" sz="703">
                    <a:solidFill>
                      <a:srgbClr val="FFFFFF"/>
                    </a:solidFill>
                    <a:latin typeface="Andale Mono" charset="0"/>
                    <a:ea typeface="Andale Mono" charset="0"/>
                    <a:cs typeface="Andale Mono" charset="0"/>
                    <a:sym typeface="Andale Mono" charset="0"/>
                  </a:rPr>
                  <a:t>Author</a:t>
                </a:r>
              </a:p>
            </p:txBody>
          </p:sp>
        </p:grpSp>
      </p:grpSp>
      <p:grpSp>
        <p:nvGrpSpPr>
          <p:cNvPr id="35845" name="Group 94">
            <a:extLst>
              <a:ext uri="{FF2B5EF4-FFF2-40B4-BE49-F238E27FC236}">
                <a16:creationId xmlns:a16="http://schemas.microsoft.com/office/drawing/2014/main" id="{32DA66CC-692F-4DD4-9B22-20F567931104}"/>
              </a:ext>
            </a:extLst>
          </p:cNvPr>
          <p:cNvGrpSpPr>
            <a:grpSpLocks/>
          </p:cNvGrpSpPr>
          <p:nvPr/>
        </p:nvGrpSpPr>
        <p:grpSpPr bwMode="auto">
          <a:xfrm>
            <a:off x="7001248" y="1819424"/>
            <a:ext cx="1529209" cy="1472282"/>
            <a:chOff x="-1" y="0"/>
            <a:chExt cx="2175402" cy="2093116"/>
          </a:xfrm>
        </p:grpSpPr>
        <p:sp>
          <p:nvSpPr>
            <p:cNvPr id="37983" name="AutoShape 95">
              <a:extLst>
                <a:ext uri="{FF2B5EF4-FFF2-40B4-BE49-F238E27FC236}">
                  <a16:creationId xmlns:a16="http://schemas.microsoft.com/office/drawing/2014/main" id="{F5378E94-D918-4A8D-A27E-648310326DBB}"/>
                </a:ext>
              </a:extLst>
            </p:cNvPr>
            <p:cNvSpPr>
              <a:spLocks/>
            </p:cNvSpPr>
            <p:nvPr/>
          </p:nvSpPr>
          <p:spPr bwMode="auto">
            <a:xfrm rot="5400000">
              <a:off x="385609" y="-26748"/>
              <a:ext cx="1763043" cy="1816540"/>
            </a:xfrm>
            <a:custGeom>
              <a:avLst/>
              <a:gdLst>
                <a:gd name="T0" fmla="+- 0 10937 275"/>
                <a:gd name="T1" fmla="*/ T0 w 21325"/>
                <a:gd name="T2" fmla="*/ 10799 h 21598"/>
                <a:gd name="T3" fmla="+- 0 10937 275"/>
                <a:gd name="T4" fmla="*/ T3 w 21325"/>
                <a:gd name="T5" fmla="*/ 10799 h 21598"/>
                <a:gd name="T6" fmla="+- 0 10937 275"/>
                <a:gd name="T7" fmla="*/ T6 w 21325"/>
                <a:gd name="T8" fmla="*/ 10799 h 21598"/>
                <a:gd name="T9" fmla="+- 0 10937 275"/>
                <a:gd name="T10" fmla="*/ T9 w 21325"/>
                <a:gd name="T11" fmla="*/ 10799 h 21598"/>
              </a:gdLst>
              <a:ahLst/>
              <a:cxnLst>
                <a:cxn ang="0">
                  <a:pos x="T1" y="T2"/>
                </a:cxn>
                <a:cxn ang="0">
                  <a:pos x="T4" y="T5"/>
                </a:cxn>
                <a:cxn ang="0">
                  <a:pos x="T7" y="T8"/>
                </a:cxn>
                <a:cxn ang="0">
                  <a:pos x="T10" y="T11"/>
                </a:cxn>
              </a:cxnLst>
              <a:rect l="0" t="0" r="r" b="b"/>
              <a:pathLst>
                <a:path w="21325" h="21598">
                  <a:moveTo>
                    <a:pt x="20" y="18109"/>
                  </a:moveTo>
                  <a:cubicBezTo>
                    <a:pt x="20" y="16586"/>
                    <a:pt x="-24" y="16572"/>
                    <a:pt x="20" y="14991"/>
                  </a:cubicBezTo>
                  <a:cubicBezTo>
                    <a:pt x="44" y="14118"/>
                    <a:pt x="-275" y="13726"/>
                    <a:pt x="1523" y="13804"/>
                  </a:cubicBezTo>
                  <a:cubicBezTo>
                    <a:pt x="1523" y="12589"/>
                    <a:pt x="1506" y="7863"/>
                    <a:pt x="1506" y="2266"/>
                  </a:cubicBezTo>
                  <a:cubicBezTo>
                    <a:pt x="1506" y="1014"/>
                    <a:pt x="2538" y="0"/>
                    <a:pt x="3811" y="0"/>
                  </a:cubicBezTo>
                  <a:lnTo>
                    <a:pt x="19021" y="0"/>
                  </a:lnTo>
                  <a:cubicBezTo>
                    <a:pt x="20293" y="0"/>
                    <a:pt x="21325" y="1014"/>
                    <a:pt x="21325" y="2266"/>
                  </a:cubicBezTo>
                  <a:lnTo>
                    <a:pt x="21325" y="19333"/>
                  </a:lnTo>
                  <a:cubicBezTo>
                    <a:pt x="21325" y="20584"/>
                    <a:pt x="20293" y="21598"/>
                    <a:pt x="19021" y="21598"/>
                  </a:cubicBezTo>
                  <a:lnTo>
                    <a:pt x="3811" y="21598"/>
                  </a:lnTo>
                  <a:cubicBezTo>
                    <a:pt x="2538" y="21598"/>
                    <a:pt x="1599" y="21600"/>
                    <a:pt x="1559" y="19302"/>
                  </a:cubicBezTo>
                  <a:cubicBezTo>
                    <a:pt x="475" y="19274"/>
                    <a:pt x="8" y="19445"/>
                    <a:pt x="20" y="18109"/>
                  </a:cubicBezTo>
                  <a:close/>
                </a:path>
              </a:pathLst>
            </a:custGeom>
            <a:solidFill>
              <a:srgbClr val="74A7FE"/>
            </a:solidFill>
            <a:ln w="25400" cap="flat" cmpd="sng">
              <a:solidFill>
                <a:srgbClr val="002E7A"/>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83">
                <a:solidFill>
                  <a:srgbClr val="FFFFFF"/>
                </a:solidFill>
                <a:effectLst>
                  <a:outerShdw blurRad="38100" dist="38100" dir="2700000" algn="tl">
                    <a:srgbClr val="000000"/>
                  </a:outerShdw>
                </a:effectLst>
              </a:endParaRPr>
            </a:p>
          </p:txBody>
        </p:sp>
        <p:grpSp>
          <p:nvGrpSpPr>
            <p:cNvPr id="36081" name="Group 96">
              <a:extLst>
                <a:ext uri="{FF2B5EF4-FFF2-40B4-BE49-F238E27FC236}">
                  <a16:creationId xmlns:a16="http://schemas.microsoft.com/office/drawing/2014/main" id="{AE7A4FA0-8C8B-4900-B699-68EF3A6404E8}"/>
                </a:ext>
              </a:extLst>
            </p:cNvPr>
            <p:cNvGrpSpPr>
              <a:grpSpLocks/>
            </p:cNvGrpSpPr>
            <p:nvPr/>
          </p:nvGrpSpPr>
          <p:grpSpPr bwMode="auto">
            <a:xfrm rot="5400000">
              <a:off x="541145" y="92866"/>
              <a:ext cx="1422401" cy="1638301"/>
              <a:chOff x="0" y="0"/>
              <a:chExt cx="1422400" cy="1638300"/>
            </a:xfrm>
          </p:grpSpPr>
          <p:sp>
            <p:nvSpPr>
              <p:cNvPr id="37985" name="AutoShape 97">
                <a:extLst>
                  <a:ext uri="{FF2B5EF4-FFF2-40B4-BE49-F238E27FC236}">
                    <a16:creationId xmlns:a16="http://schemas.microsoft.com/office/drawing/2014/main" id="{CF9B3D46-16DF-4ED4-A4F2-1DD9F8C19C21}"/>
                  </a:ext>
                </a:extLst>
              </p:cNvPr>
              <p:cNvSpPr>
                <a:spLocks/>
              </p:cNvSpPr>
              <p:nvPr/>
            </p:nvSpPr>
            <p:spPr bwMode="auto">
              <a:xfrm>
                <a:off x="721" y="-692"/>
                <a:ext cx="1421858"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155" name="Line 98">
                <a:extLst>
                  <a:ext uri="{FF2B5EF4-FFF2-40B4-BE49-F238E27FC236}">
                    <a16:creationId xmlns:a16="http://schemas.microsoft.com/office/drawing/2014/main" id="{60757A9E-28A6-410B-9A1A-A48E37DF9FC0}"/>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56" name="Line 99">
                <a:extLst>
                  <a:ext uri="{FF2B5EF4-FFF2-40B4-BE49-F238E27FC236}">
                    <a16:creationId xmlns:a16="http://schemas.microsoft.com/office/drawing/2014/main" id="{685F6614-F7C2-4577-8FF5-DB60AAC8DF36}"/>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57" name="Line 100">
                <a:extLst>
                  <a:ext uri="{FF2B5EF4-FFF2-40B4-BE49-F238E27FC236}">
                    <a16:creationId xmlns:a16="http://schemas.microsoft.com/office/drawing/2014/main" id="{8CF84ABB-921B-42BF-919F-A6102557062D}"/>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58" name="Line 101">
                <a:extLst>
                  <a:ext uri="{FF2B5EF4-FFF2-40B4-BE49-F238E27FC236}">
                    <a16:creationId xmlns:a16="http://schemas.microsoft.com/office/drawing/2014/main" id="{77F35C88-6E34-4488-ADF5-6F186FDAADBD}"/>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59" name="Line 102">
                <a:extLst>
                  <a:ext uri="{FF2B5EF4-FFF2-40B4-BE49-F238E27FC236}">
                    <a16:creationId xmlns:a16="http://schemas.microsoft.com/office/drawing/2014/main" id="{C8177DDF-5374-4FBE-B886-730F44B5F2D3}"/>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60" name="Line 103">
                <a:extLst>
                  <a:ext uri="{FF2B5EF4-FFF2-40B4-BE49-F238E27FC236}">
                    <a16:creationId xmlns:a16="http://schemas.microsoft.com/office/drawing/2014/main" id="{F1FCF828-C5DD-4781-B53D-634F7B53CC6C}"/>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61" name="Line 104">
                <a:extLst>
                  <a:ext uri="{FF2B5EF4-FFF2-40B4-BE49-F238E27FC236}">
                    <a16:creationId xmlns:a16="http://schemas.microsoft.com/office/drawing/2014/main" id="{F6002B17-7D38-4FD4-94B6-5ABAD3E6C016}"/>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62" name="Line 105">
                <a:extLst>
                  <a:ext uri="{FF2B5EF4-FFF2-40B4-BE49-F238E27FC236}">
                    <a16:creationId xmlns:a16="http://schemas.microsoft.com/office/drawing/2014/main" id="{973A6A31-F589-41BF-B768-26CB2AF202DD}"/>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082" name="Group 106">
              <a:extLst>
                <a:ext uri="{FF2B5EF4-FFF2-40B4-BE49-F238E27FC236}">
                  <a16:creationId xmlns:a16="http://schemas.microsoft.com/office/drawing/2014/main" id="{185D18FA-A896-4403-9BCF-22695C972D04}"/>
                </a:ext>
              </a:extLst>
            </p:cNvPr>
            <p:cNvGrpSpPr>
              <a:grpSpLocks/>
            </p:cNvGrpSpPr>
            <p:nvPr/>
          </p:nvGrpSpPr>
          <p:grpSpPr bwMode="auto">
            <a:xfrm rot="5400000">
              <a:off x="490345" y="143666"/>
              <a:ext cx="1422401" cy="1638301"/>
              <a:chOff x="0" y="0"/>
              <a:chExt cx="1422400" cy="1638300"/>
            </a:xfrm>
          </p:grpSpPr>
          <p:sp>
            <p:nvSpPr>
              <p:cNvPr id="37995" name="AutoShape 107">
                <a:extLst>
                  <a:ext uri="{FF2B5EF4-FFF2-40B4-BE49-F238E27FC236}">
                    <a16:creationId xmlns:a16="http://schemas.microsoft.com/office/drawing/2014/main" id="{6916B99B-CB30-42A6-8FC9-85320F7DDD98}"/>
                  </a:ext>
                </a:extLst>
              </p:cNvPr>
              <p:cNvSpPr>
                <a:spLocks/>
              </p:cNvSpPr>
              <p:nvPr/>
            </p:nvSpPr>
            <p:spPr bwMode="auto">
              <a:xfrm>
                <a:off x="701" y="-680"/>
                <a:ext cx="1421858"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146" name="Line 108">
                <a:extLst>
                  <a:ext uri="{FF2B5EF4-FFF2-40B4-BE49-F238E27FC236}">
                    <a16:creationId xmlns:a16="http://schemas.microsoft.com/office/drawing/2014/main" id="{79DEAB91-41B8-41B1-92F0-0F5D96C529C4}"/>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47" name="Line 109">
                <a:extLst>
                  <a:ext uri="{FF2B5EF4-FFF2-40B4-BE49-F238E27FC236}">
                    <a16:creationId xmlns:a16="http://schemas.microsoft.com/office/drawing/2014/main" id="{C2DEEB60-BDCE-42A0-9033-B08ED44F6C88}"/>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48" name="Line 110">
                <a:extLst>
                  <a:ext uri="{FF2B5EF4-FFF2-40B4-BE49-F238E27FC236}">
                    <a16:creationId xmlns:a16="http://schemas.microsoft.com/office/drawing/2014/main" id="{29A7B87C-9398-40BD-A7C0-1F1732BB80A1}"/>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49" name="Line 111">
                <a:extLst>
                  <a:ext uri="{FF2B5EF4-FFF2-40B4-BE49-F238E27FC236}">
                    <a16:creationId xmlns:a16="http://schemas.microsoft.com/office/drawing/2014/main" id="{3EB22707-3683-4291-85D2-C691C7B0A380}"/>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50" name="Line 112">
                <a:extLst>
                  <a:ext uri="{FF2B5EF4-FFF2-40B4-BE49-F238E27FC236}">
                    <a16:creationId xmlns:a16="http://schemas.microsoft.com/office/drawing/2014/main" id="{90A713F6-C82B-4C98-BFC6-F54DD27652D2}"/>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51" name="Line 113">
                <a:extLst>
                  <a:ext uri="{FF2B5EF4-FFF2-40B4-BE49-F238E27FC236}">
                    <a16:creationId xmlns:a16="http://schemas.microsoft.com/office/drawing/2014/main" id="{5232DFD4-BC3B-4F2F-A342-507F57EC3128}"/>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52" name="Line 114">
                <a:extLst>
                  <a:ext uri="{FF2B5EF4-FFF2-40B4-BE49-F238E27FC236}">
                    <a16:creationId xmlns:a16="http://schemas.microsoft.com/office/drawing/2014/main" id="{73F9B7AA-4C63-4BE4-8378-EB77A31A65FC}"/>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53" name="Line 115">
                <a:extLst>
                  <a:ext uri="{FF2B5EF4-FFF2-40B4-BE49-F238E27FC236}">
                    <a16:creationId xmlns:a16="http://schemas.microsoft.com/office/drawing/2014/main" id="{B22C742A-8A6A-40F6-9BDC-2E2AB37C7B12}"/>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083" name="Group 116">
              <a:extLst>
                <a:ext uri="{FF2B5EF4-FFF2-40B4-BE49-F238E27FC236}">
                  <a16:creationId xmlns:a16="http://schemas.microsoft.com/office/drawing/2014/main" id="{D0C75B8A-6DB9-4C70-86FD-C2D11B35F782}"/>
                </a:ext>
              </a:extLst>
            </p:cNvPr>
            <p:cNvGrpSpPr>
              <a:grpSpLocks/>
            </p:cNvGrpSpPr>
            <p:nvPr/>
          </p:nvGrpSpPr>
          <p:grpSpPr bwMode="auto">
            <a:xfrm rot="5400000">
              <a:off x="439545" y="194466"/>
              <a:ext cx="1422401" cy="1638301"/>
              <a:chOff x="0" y="0"/>
              <a:chExt cx="1422400" cy="1638300"/>
            </a:xfrm>
          </p:grpSpPr>
          <p:sp>
            <p:nvSpPr>
              <p:cNvPr id="38005" name="AutoShape 117">
                <a:extLst>
                  <a:ext uri="{FF2B5EF4-FFF2-40B4-BE49-F238E27FC236}">
                    <a16:creationId xmlns:a16="http://schemas.microsoft.com/office/drawing/2014/main" id="{527957C5-40E1-406C-A52A-29AD7CCDF7B0}"/>
                  </a:ext>
                </a:extLst>
              </p:cNvPr>
              <p:cNvSpPr>
                <a:spLocks/>
              </p:cNvSpPr>
              <p:nvPr/>
            </p:nvSpPr>
            <p:spPr bwMode="auto">
              <a:xfrm>
                <a:off x="682" y="-667"/>
                <a:ext cx="1421858"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137" name="Line 118">
                <a:extLst>
                  <a:ext uri="{FF2B5EF4-FFF2-40B4-BE49-F238E27FC236}">
                    <a16:creationId xmlns:a16="http://schemas.microsoft.com/office/drawing/2014/main" id="{57D0EAD1-8869-43B3-AFEA-298E99656B16}"/>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38" name="Line 119">
                <a:extLst>
                  <a:ext uri="{FF2B5EF4-FFF2-40B4-BE49-F238E27FC236}">
                    <a16:creationId xmlns:a16="http://schemas.microsoft.com/office/drawing/2014/main" id="{BAF038E0-A7A8-427B-90FC-50913395F219}"/>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39" name="Line 120">
                <a:extLst>
                  <a:ext uri="{FF2B5EF4-FFF2-40B4-BE49-F238E27FC236}">
                    <a16:creationId xmlns:a16="http://schemas.microsoft.com/office/drawing/2014/main" id="{A0ADB26F-C966-409E-B765-761B4B6AD8DE}"/>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40" name="Line 121">
                <a:extLst>
                  <a:ext uri="{FF2B5EF4-FFF2-40B4-BE49-F238E27FC236}">
                    <a16:creationId xmlns:a16="http://schemas.microsoft.com/office/drawing/2014/main" id="{84C06E63-8067-4633-B4D4-39E371322E96}"/>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41" name="Line 122">
                <a:extLst>
                  <a:ext uri="{FF2B5EF4-FFF2-40B4-BE49-F238E27FC236}">
                    <a16:creationId xmlns:a16="http://schemas.microsoft.com/office/drawing/2014/main" id="{F93E8F5F-2770-4FA6-901C-A5C8DF2DCE4D}"/>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42" name="Line 123">
                <a:extLst>
                  <a:ext uri="{FF2B5EF4-FFF2-40B4-BE49-F238E27FC236}">
                    <a16:creationId xmlns:a16="http://schemas.microsoft.com/office/drawing/2014/main" id="{19F70C05-A627-4799-9797-DC25397799C7}"/>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43" name="Line 124">
                <a:extLst>
                  <a:ext uri="{FF2B5EF4-FFF2-40B4-BE49-F238E27FC236}">
                    <a16:creationId xmlns:a16="http://schemas.microsoft.com/office/drawing/2014/main" id="{2EF69A85-85DB-46F9-A8F5-7FB2969BAC3F}"/>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44" name="Line 125">
                <a:extLst>
                  <a:ext uri="{FF2B5EF4-FFF2-40B4-BE49-F238E27FC236}">
                    <a16:creationId xmlns:a16="http://schemas.microsoft.com/office/drawing/2014/main" id="{BE5EC6C3-7979-4A2C-9FAA-D04EDD43EE90}"/>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084" name="Group 126">
              <a:extLst>
                <a:ext uri="{FF2B5EF4-FFF2-40B4-BE49-F238E27FC236}">
                  <a16:creationId xmlns:a16="http://schemas.microsoft.com/office/drawing/2014/main" id="{8F921C73-ED0F-4944-A557-01E28B96187D}"/>
                </a:ext>
              </a:extLst>
            </p:cNvPr>
            <p:cNvGrpSpPr>
              <a:grpSpLocks/>
            </p:cNvGrpSpPr>
            <p:nvPr/>
          </p:nvGrpSpPr>
          <p:grpSpPr bwMode="auto">
            <a:xfrm rot="5400000">
              <a:off x="376045" y="245266"/>
              <a:ext cx="1422401" cy="1638301"/>
              <a:chOff x="0" y="0"/>
              <a:chExt cx="1422400" cy="1638300"/>
            </a:xfrm>
          </p:grpSpPr>
          <p:sp>
            <p:nvSpPr>
              <p:cNvPr id="38015" name="AutoShape 127">
                <a:extLst>
                  <a:ext uri="{FF2B5EF4-FFF2-40B4-BE49-F238E27FC236}">
                    <a16:creationId xmlns:a16="http://schemas.microsoft.com/office/drawing/2014/main" id="{ACC53115-4DDD-4BBE-895C-F058F8F15591}"/>
                  </a:ext>
                </a:extLst>
              </p:cNvPr>
              <p:cNvSpPr>
                <a:spLocks/>
              </p:cNvSpPr>
              <p:nvPr/>
            </p:nvSpPr>
            <p:spPr bwMode="auto">
              <a:xfrm>
                <a:off x="663" y="-652"/>
                <a:ext cx="1421858"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128" name="Line 128">
                <a:extLst>
                  <a:ext uri="{FF2B5EF4-FFF2-40B4-BE49-F238E27FC236}">
                    <a16:creationId xmlns:a16="http://schemas.microsoft.com/office/drawing/2014/main" id="{98B69431-DC74-400B-81C5-A485A64FCF5B}"/>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29" name="Line 129">
                <a:extLst>
                  <a:ext uri="{FF2B5EF4-FFF2-40B4-BE49-F238E27FC236}">
                    <a16:creationId xmlns:a16="http://schemas.microsoft.com/office/drawing/2014/main" id="{6A5477DC-ED6E-4822-83EF-535FE8D279F8}"/>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30" name="Line 130">
                <a:extLst>
                  <a:ext uri="{FF2B5EF4-FFF2-40B4-BE49-F238E27FC236}">
                    <a16:creationId xmlns:a16="http://schemas.microsoft.com/office/drawing/2014/main" id="{39674325-7460-4C87-BB5C-5DC2E49EF3D2}"/>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31" name="Line 131">
                <a:extLst>
                  <a:ext uri="{FF2B5EF4-FFF2-40B4-BE49-F238E27FC236}">
                    <a16:creationId xmlns:a16="http://schemas.microsoft.com/office/drawing/2014/main" id="{64ED147F-9CA0-4FEB-ACF1-EE0AFA4E5A9F}"/>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32" name="Line 132">
                <a:extLst>
                  <a:ext uri="{FF2B5EF4-FFF2-40B4-BE49-F238E27FC236}">
                    <a16:creationId xmlns:a16="http://schemas.microsoft.com/office/drawing/2014/main" id="{29DE5841-7C79-4769-BA3D-0BAA79E2B3A0}"/>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33" name="Line 133">
                <a:extLst>
                  <a:ext uri="{FF2B5EF4-FFF2-40B4-BE49-F238E27FC236}">
                    <a16:creationId xmlns:a16="http://schemas.microsoft.com/office/drawing/2014/main" id="{454EED3D-666F-4B56-B999-FE63D793A207}"/>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34" name="Line 134">
                <a:extLst>
                  <a:ext uri="{FF2B5EF4-FFF2-40B4-BE49-F238E27FC236}">
                    <a16:creationId xmlns:a16="http://schemas.microsoft.com/office/drawing/2014/main" id="{601C12B8-EE09-4835-A096-586B2E4E2A95}"/>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35" name="Line 135">
                <a:extLst>
                  <a:ext uri="{FF2B5EF4-FFF2-40B4-BE49-F238E27FC236}">
                    <a16:creationId xmlns:a16="http://schemas.microsoft.com/office/drawing/2014/main" id="{5613650C-5046-4446-BE16-3F286949C433}"/>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085" name="Group 136">
              <a:extLst>
                <a:ext uri="{FF2B5EF4-FFF2-40B4-BE49-F238E27FC236}">
                  <a16:creationId xmlns:a16="http://schemas.microsoft.com/office/drawing/2014/main" id="{4EB6721D-E173-4142-BB9F-C5549ED5A566}"/>
                </a:ext>
              </a:extLst>
            </p:cNvPr>
            <p:cNvGrpSpPr>
              <a:grpSpLocks/>
            </p:cNvGrpSpPr>
            <p:nvPr/>
          </p:nvGrpSpPr>
          <p:grpSpPr bwMode="auto">
            <a:xfrm rot="5400000">
              <a:off x="381798" y="249416"/>
              <a:ext cx="1422401" cy="1638301"/>
              <a:chOff x="0" y="0"/>
              <a:chExt cx="1422400" cy="1638300"/>
            </a:xfrm>
          </p:grpSpPr>
          <p:sp>
            <p:nvSpPr>
              <p:cNvPr id="38025" name="AutoShape 137">
                <a:extLst>
                  <a:ext uri="{FF2B5EF4-FFF2-40B4-BE49-F238E27FC236}">
                    <a16:creationId xmlns:a16="http://schemas.microsoft.com/office/drawing/2014/main" id="{40BE0516-0987-4035-9E67-048A69E3A6CD}"/>
                  </a:ext>
                </a:extLst>
              </p:cNvPr>
              <p:cNvSpPr>
                <a:spLocks/>
              </p:cNvSpPr>
              <p:nvPr/>
            </p:nvSpPr>
            <p:spPr bwMode="auto">
              <a:xfrm>
                <a:off x="-313" y="338"/>
                <a:ext cx="1423445"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119" name="Line 138">
                <a:extLst>
                  <a:ext uri="{FF2B5EF4-FFF2-40B4-BE49-F238E27FC236}">
                    <a16:creationId xmlns:a16="http://schemas.microsoft.com/office/drawing/2014/main" id="{670E95F6-D04A-4FAA-9440-D65B08AD921F}"/>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20" name="Line 139">
                <a:extLst>
                  <a:ext uri="{FF2B5EF4-FFF2-40B4-BE49-F238E27FC236}">
                    <a16:creationId xmlns:a16="http://schemas.microsoft.com/office/drawing/2014/main" id="{8D100E59-E5B0-4AFD-A704-8E87212B519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21" name="Line 140">
                <a:extLst>
                  <a:ext uri="{FF2B5EF4-FFF2-40B4-BE49-F238E27FC236}">
                    <a16:creationId xmlns:a16="http://schemas.microsoft.com/office/drawing/2014/main" id="{6BE3164B-1338-41D0-88E3-DC45DCA1273F}"/>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22" name="Line 141">
                <a:extLst>
                  <a:ext uri="{FF2B5EF4-FFF2-40B4-BE49-F238E27FC236}">
                    <a16:creationId xmlns:a16="http://schemas.microsoft.com/office/drawing/2014/main" id="{34C61D8D-72F8-4653-B6C8-8526408972CE}"/>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23" name="Line 142">
                <a:extLst>
                  <a:ext uri="{FF2B5EF4-FFF2-40B4-BE49-F238E27FC236}">
                    <a16:creationId xmlns:a16="http://schemas.microsoft.com/office/drawing/2014/main" id="{CD31E148-9634-49AE-B3F1-599A8BD09EB5}"/>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24" name="Line 143">
                <a:extLst>
                  <a:ext uri="{FF2B5EF4-FFF2-40B4-BE49-F238E27FC236}">
                    <a16:creationId xmlns:a16="http://schemas.microsoft.com/office/drawing/2014/main" id="{C7425BFE-16E8-483A-8E2A-D38F79FEA01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25" name="Line 144">
                <a:extLst>
                  <a:ext uri="{FF2B5EF4-FFF2-40B4-BE49-F238E27FC236}">
                    <a16:creationId xmlns:a16="http://schemas.microsoft.com/office/drawing/2014/main" id="{A455AA3A-F3C7-4043-AE46-2AB5709D3E7C}"/>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26" name="Line 145">
                <a:extLst>
                  <a:ext uri="{FF2B5EF4-FFF2-40B4-BE49-F238E27FC236}">
                    <a16:creationId xmlns:a16="http://schemas.microsoft.com/office/drawing/2014/main" id="{50D5B803-BF66-420F-A760-A0E78C175883}"/>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086" name="Group 146">
              <a:extLst>
                <a:ext uri="{FF2B5EF4-FFF2-40B4-BE49-F238E27FC236}">
                  <a16:creationId xmlns:a16="http://schemas.microsoft.com/office/drawing/2014/main" id="{648A486A-5ADD-43FE-A7D1-152D647AD681}"/>
                </a:ext>
              </a:extLst>
            </p:cNvPr>
            <p:cNvGrpSpPr>
              <a:grpSpLocks/>
            </p:cNvGrpSpPr>
            <p:nvPr/>
          </p:nvGrpSpPr>
          <p:grpSpPr bwMode="auto">
            <a:xfrm rot="5400000">
              <a:off x="330998" y="300216"/>
              <a:ext cx="1422401" cy="1638301"/>
              <a:chOff x="0" y="0"/>
              <a:chExt cx="1422400" cy="1638300"/>
            </a:xfrm>
          </p:grpSpPr>
          <p:sp>
            <p:nvSpPr>
              <p:cNvPr id="38035" name="AutoShape 147">
                <a:extLst>
                  <a:ext uri="{FF2B5EF4-FFF2-40B4-BE49-F238E27FC236}">
                    <a16:creationId xmlns:a16="http://schemas.microsoft.com/office/drawing/2014/main" id="{F48AF14E-A92D-43B7-AC04-7D594610780A}"/>
                  </a:ext>
                </a:extLst>
              </p:cNvPr>
              <p:cNvSpPr>
                <a:spLocks/>
              </p:cNvSpPr>
              <p:nvPr/>
            </p:nvSpPr>
            <p:spPr bwMode="auto">
              <a:xfrm>
                <a:off x="-332" y="350"/>
                <a:ext cx="1423445"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110" name="Line 148">
                <a:extLst>
                  <a:ext uri="{FF2B5EF4-FFF2-40B4-BE49-F238E27FC236}">
                    <a16:creationId xmlns:a16="http://schemas.microsoft.com/office/drawing/2014/main" id="{0AEFDA3C-D3E4-4A8E-959A-31FDB90DAD06}"/>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11" name="Line 149">
                <a:extLst>
                  <a:ext uri="{FF2B5EF4-FFF2-40B4-BE49-F238E27FC236}">
                    <a16:creationId xmlns:a16="http://schemas.microsoft.com/office/drawing/2014/main" id="{8B87497E-7FFC-49E9-92DD-8B81E24B4848}"/>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12" name="Line 150">
                <a:extLst>
                  <a:ext uri="{FF2B5EF4-FFF2-40B4-BE49-F238E27FC236}">
                    <a16:creationId xmlns:a16="http://schemas.microsoft.com/office/drawing/2014/main" id="{187E4543-F212-4C26-AB25-64D7771ED254}"/>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13" name="Line 151">
                <a:extLst>
                  <a:ext uri="{FF2B5EF4-FFF2-40B4-BE49-F238E27FC236}">
                    <a16:creationId xmlns:a16="http://schemas.microsoft.com/office/drawing/2014/main" id="{1D8B7D87-F2EF-45B3-B1A5-C41CB7D472C8}"/>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14" name="Line 152">
                <a:extLst>
                  <a:ext uri="{FF2B5EF4-FFF2-40B4-BE49-F238E27FC236}">
                    <a16:creationId xmlns:a16="http://schemas.microsoft.com/office/drawing/2014/main" id="{6712ED5A-F1E7-4E3F-A60B-BC55DFACB561}"/>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15" name="Line 153">
                <a:extLst>
                  <a:ext uri="{FF2B5EF4-FFF2-40B4-BE49-F238E27FC236}">
                    <a16:creationId xmlns:a16="http://schemas.microsoft.com/office/drawing/2014/main" id="{7DA8EC51-CAC4-45C6-8074-22B2F6FB2F33}"/>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16" name="Line 154">
                <a:extLst>
                  <a:ext uri="{FF2B5EF4-FFF2-40B4-BE49-F238E27FC236}">
                    <a16:creationId xmlns:a16="http://schemas.microsoft.com/office/drawing/2014/main" id="{5D2E04FD-77F6-4343-B99F-BD8DCC43D8BE}"/>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17" name="Line 155">
                <a:extLst>
                  <a:ext uri="{FF2B5EF4-FFF2-40B4-BE49-F238E27FC236}">
                    <a16:creationId xmlns:a16="http://schemas.microsoft.com/office/drawing/2014/main" id="{77821FD6-C6DB-41E5-AA95-F6E5FCE19346}"/>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087" name="Group 156">
              <a:extLst>
                <a:ext uri="{FF2B5EF4-FFF2-40B4-BE49-F238E27FC236}">
                  <a16:creationId xmlns:a16="http://schemas.microsoft.com/office/drawing/2014/main" id="{A91AA9C0-355F-4B1D-9C85-F68A3BCD2F79}"/>
                </a:ext>
              </a:extLst>
            </p:cNvPr>
            <p:cNvGrpSpPr>
              <a:grpSpLocks/>
            </p:cNvGrpSpPr>
            <p:nvPr/>
          </p:nvGrpSpPr>
          <p:grpSpPr bwMode="auto">
            <a:xfrm rot="5400000">
              <a:off x="280198" y="351016"/>
              <a:ext cx="1422401" cy="1638301"/>
              <a:chOff x="0" y="0"/>
              <a:chExt cx="1422400" cy="1638300"/>
            </a:xfrm>
          </p:grpSpPr>
          <p:sp>
            <p:nvSpPr>
              <p:cNvPr id="38045" name="AutoShape 157">
                <a:extLst>
                  <a:ext uri="{FF2B5EF4-FFF2-40B4-BE49-F238E27FC236}">
                    <a16:creationId xmlns:a16="http://schemas.microsoft.com/office/drawing/2014/main" id="{7DD51C73-B388-4261-986B-667EE3D7ED9F}"/>
                  </a:ext>
                </a:extLst>
              </p:cNvPr>
              <p:cNvSpPr>
                <a:spLocks/>
              </p:cNvSpPr>
              <p:nvPr/>
            </p:nvSpPr>
            <p:spPr bwMode="auto">
              <a:xfrm>
                <a:off x="-351" y="362"/>
                <a:ext cx="1423445"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101" name="Line 158">
                <a:extLst>
                  <a:ext uri="{FF2B5EF4-FFF2-40B4-BE49-F238E27FC236}">
                    <a16:creationId xmlns:a16="http://schemas.microsoft.com/office/drawing/2014/main" id="{D0ED9270-371F-4255-87AD-C459D35F7B4F}"/>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02" name="Line 159">
                <a:extLst>
                  <a:ext uri="{FF2B5EF4-FFF2-40B4-BE49-F238E27FC236}">
                    <a16:creationId xmlns:a16="http://schemas.microsoft.com/office/drawing/2014/main" id="{4F627AA0-34AC-476E-8509-89C903D37285}"/>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03" name="Line 160">
                <a:extLst>
                  <a:ext uri="{FF2B5EF4-FFF2-40B4-BE49-F238E27FC236}">
                    <a16:creationId xmlns:a16="http://schemas.microsoft.com/office/drawing/2014/main" id="{C1DEE7DE-6B6F-4249-A3B1-4D86B774E26C}"/>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04" name="Line 161">
                <a:extLst>
                  <a:ext uri="{FF2B5EF4-FFF2-40B4-BE49-F238E27FC236}">
                    <a16:creationId xmlns:a16="http://schemas.microsoft.com/office/drawing/2014/main" id="{6283ED0B-960F-44FA-B34D-AD7F4C895F54}"/>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05" name="Line 162">
                <a:extLst>
                  <a:ext uri="{FF2B5EF4-FFF2-40B4-BE49-F238E27FC236}">
                    <a16:creationId xmlns:a16="http://schemas.microsoft.com/office/drawing/2014/main" id="{C3E25133-6527-40BE-8336-ED0F41151033}"/>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06" name="Line 163">
                <a:extLst>
                  <a:ext uri="{FF2B5EF4-FFF2-40B4-BE49-F238E27FC236}">
                    <a16:creationId xmlns:a16="http://schemas.microsoft.com/office/drawing/2014/main" id="{890CEE7F-8904-400E-84A4-F736EF86EEFB}"/>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07" name="Line 164">
                <a:extLst>
                  <a:ext uri="{FF2B5EF4-FFF2-40B4-BE49-F238E27FC236}">
                    <a16:creationId xmlns:a16="http://schemas.microsoft.com/office/drawing/2014/main" id="{5E082D11-8580-4A40-97D7-367C5EBD3E49}"/>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108" name="Line 165">
                <a:extLst>
                  <a:ext uri="{FF2B5EF4-FFF2-40B4-BE49-F238E27FC236}">
                    <a16:creationId xmlns:a16="http://schemas.microsoft.com/office/drawing/2014/main" id="{50400721-C573-4092-9D4D-D119132B29F3}"/>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088" name="Group 166">
              <a:extLst>
                <a:ext uri="{FF2B5EF4-FFF2-40B4-BE49-F238E27FC236}">
                  <a16:creationId xmlns:a16="http://schemas.microsoft.com/office/drawing/2014/main" id="{F76E594C-3455-4A20-8D06-24DA5CE92EFC}"/>
                </a:ext>
              </a:extLst>
            </p:cNvPr>
            <p:cNvGrpSpPr>
              <a:grpSpLocks/>
            </p:cNvGrpSpPr>
            <p:nvPr/>
          </p:nvGrpSpPr>
          <p:grpSpPr bwMode="auto">
            <a:xfrm rot="5400000">
              <a:off x="216698" y="401816"/>
              <a:ext cx="1422401" cy="1638301"/>
              <a:chOff x="0" y="0"/>
              <a:chExt cx="1422400" cy="1638300"/>
            </a:xfrm>
          </p:grpSpPr>
          <p:sp>
            <p:nvSpPr>
              <p:cNvPr id="38055" name="AutoShape 167">
                <a:extLst>
                  <a:ext uri="{FF2B5EF4-FFF2-40B4-BE49-F238E27FC236}">
                    <a16:creationId xmlns:a16="http://schemas.microsoft.com/office/drawing/2014/main" id="{29F7407F-CF5A-4B8C-A0A8-2D81093F3173}"/>
                  </a:ext>
                </a:extLst>
              </p:cNvPr>
              <p:cNvSpPr>
                <a:spLocks/>
              </p:cNvSpPr>
              <p:nvPr/>
            </p:nvSpPr>
            <p:spPr bwMode="auto">
              <a:xfrm>
                <a:off x="-371" y="378"/>
                <a:ext cx="1423445"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092" name="Line 168">
                <a:extLst>
                  <a:ext uri="{FF2B5EF4-FFF2-40B4-BE49-F238E27FC236}">
                    <a16:creationId xmlns:a16="http://schemas.microsoft.com/office/drawing/2014/main" id="{C88A9B7F-DEFC-4671-BEB1-3083BFB14C82}"/>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93" name="Line 169">
                <a:extLst>
                  <a:ext uri="{FF2B5EF4-FFF2-40B4-BE49-F238E27FC236}">
                    <a16:creationId xmlns:a16="http://schemas.microsoft.com/office/drawing/2014/main" id="{65607957-D82F-4865-994D-D8B7E9CFDE8C}"/>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94" name="Line 170">
                <a:extLst>
                  <a:ext uri="{FF2B5EF4-FFF2-40B4-BE49-F238E27FC236}">
                    <a16:creationId xmlns:a16="http://schemas.microsoft.com/office/drawing/2014/main" id="{E5BBAA32-B043-4B8A-8F31-E48786FA75E8}"/>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95" name="Line 171">
                <a:extLst>
                  <a:ext uri="{FF2B5EF4-FFF2-40B4-BE49-F238E27FC236}">
                    <a16:creationId xmlns:a16="http://schemas.microsoft.com/office/drawing/2014/main" id="{8C2A19F3-CE3A-4244-8581-5745BC846DB7}"/>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96" name="Line 172">
                <a:extLst>
                  <a:ext uri="{FF2B5EF4-FFF2-40B4-BE49-F238E27FC236}">
                    <a16:creationId xmlns:a16="http://schemas.microsoft.com/office/drawing/2014/main" id="{3464225B-D5D4-4850-9A91-4A793032B353}"/>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97" name="Line 173">
                <a:extLst>
                  <a:ext uri="{FF2B5EF4-FFF2-40B4-BE49-F238E27FC236}">
                    <a16:creationId xmlns:a16="http://schemas.microsoft.com/office/drawing/2014/main" id="{87E661D0-43C0-4E2C-A268-B00F8C4674B8}"/>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98" name="Line 174">
                <a:extLst>
                  <a:ext uri="{FF2B5EF4-FFF2-40B4-BE49-F238E27FC236}">
                    <a16:creationId xmlns:a16="http://schemas.microsoft.com/office/drawing/2014/main" id="{5F4FE71B-3EB7-44FC-9E8A-68FA88B43EE7}"/>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99" name="Line 175">
                <a:extLst>
                  <a:ext uri="{FF2B5EF4-FFF2-40B4-BE49-F238E27FC236}">
                    <a16:creationId xmlns:a16="http://schemas.microsoft.com/office/drawing/2014/main" id="{A16EB545-7A15-4A2D-B3ED-510C08D0DA30}"/>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8064" name="AutoShape 176">
              <a:extLst>
                <a:ext uri="{FF2B5EF4-FFF2-40B4-BE49-F238E27FC236}">
                  <a16:creationId xmlns:a16="http://schemas.microsoft.com/office/drawing/2014/main" id="{A69D8FF8-DA2E-47B2-BBFA-26ED7800AB9E}"/>
                </a:ext>
              </a:extLst>
            </p:cNvPr>
            <p:cNvSpPr>
              <a:spLocks/>
            </p:cNvSpPr>
            <p:nvPr/>
          </p:nvSpPr>
          <p:spPr bwMode="auto">
            <a:xfrm rot="5400000">
              <a:off x="89430" y="366008"/>
              <a:ext cx="1637677" cy="1816540"/>
            </a:xfrm>
            <a:prstGeom prst="roundRect">
              <a:avLst>
                <a:gd name="adj" fmla="val 11630"/>
              </a:avLst>
            </a:prstGeom>
            <a:solidFill>
              <a:srgbClr val="74A7FE">
                <a:alpha val="89999"/>
              </a:srgbClr>
            </a:solidFill>
            <a:ln w="25400" cap="flat" cmpd="sng">
              <a:solidFill>
                <a:srgbClr val="002E7A">
                  <a:alpha val="89999"/>
                </a:srgbClr>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090" name="Rectangle 177">
              <a:extLst>
                <a:ext uri="{FF2B5EF4-FFF2-40B4-BE49-F238E27FC236}">
                  <a16:creationId xmlns:a16="http://schemas.microsoft.com/office/drawing/2014/main" id="{B219E615-414D-4B10-A521-C82B4FA0A2C2}"/>
                </a:ext>
              </a:extLst>
            </p:cNvPr>
            <p:cNvSpPr>
              <a:spLocks/>
            </p:cNvSpPr>
            <p:nvPr/>
          </p:nvSpPr>
          <p:spPr bwMode="auto">
            <a:xfrm>
              <a:off x="318705" y="1598662"/>
              <a:ext cx="1169835" cy="4257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1477">
                  <a:latin typeface="Geneva" charset="0"/>
                  <a:ea typeface="Geneva" charset="0"/>
                  <a:cs typeface="Geneva" charset="0"/>
                  <a:sym typeface="Geneva" charset="0"/>
                </a:rPr>
                <a:t>Patient 1</a:t>
              </a:r>
            </a:p>
          </p:txBody>
        </p:sp>
      </p:grpSp>
      <p:grpSp>
        <p:nvGrpSpPr>
          <p:cNvPr id="35846" name="Group 178">
            <a:extLst>
              <a:ext uri="{FF2B5EF4-FFF2-40B4-BE49-F238E27FC236}">
                <a16:creationId xmlns:a16="http://schemas.microsoft.com/office/drawing/2014/main" id="{3C844E9D-5363-4C4D-A173-3D5B5CEE9530}"/>
              </a:ext>
            </a:extLst>
          </p:cNvPr>
          <p:cNvGrpSpPr>
            <a:grpSpLocks/>
          </p:cNvGrpSpPr>
          <p:nvPr/>
        </p:nvGrpSpPr>
        <p:grpSpPr bwMode="auto">
          <a:xfrm>
            <a:off x="8426649" y="1820540"/>
            <a:ext cx="1529208" cy="1472282"/>
            <a:chOff x="0" y="-1"/>
            <a:chExt cx="2175401" cy="2093118"/>
          </a:xfrm>
        </p:grpSpPr>
        <p:sp>
          <p:nvSpPr>
            <p:cNvPr id="38067" name="AutoShape 179">
              <a:extLst>
                <a:ext uri="{FF2B5EF4-FFF2-40B4-BE49-F238E27FC236}">
                  <a16:creationId xmlns:a16="http://schemas.microsoft.com/office/drawing/2014/main" id="{6B2D25AC-4195-4CCB-A6B3-A60F483092C9}"/>
                </a:ext>
              </a:extLst>
            </p:cNvPr>
            <p:cNvSpPr>
              <a:spLocks/>
            </p:cNvSpPr>
            <p:nvPr/>
          </p:nvSpPr>
          <p:spPr bwMode="auto">
            <a:xfrm rot="5400000">
              <a:off x="385609" y="-26749"/>
              <a:ext cx="1763043" cy="1816540"/>
            </a:xfrm>
            <a:custGeom>
              <a:avLst/>
              <a:gdLst>
                <a:gd name="T0" fmla="+- 0 10937 275"/>
                <a:gd name="T1" fmla="*/ T0 w 21325"/>
                <a:gd name="T2" fmla="*/ 10799 h 21598"/>
                <a:gd name="T3" fmla="+- 0 10937 275"/>
                <a:gd name="T4" fmla="*/ T3 w 21325"/>
                <a:gd name="T5" fmla="*/ 10799 h 21598"/>
                <a:gd name="T6" fmla="+- 0 10937 275"/>
                <a:gd name="T7" fmla="*/ T6 w 21325"/>
                <a:gd name="T8" fmla="*/ 10799 h 21598"/>
                <a:gd name="T9" fmla="+- 0 10937 275"/>
                <a:gd name="T10" fmla="*/ T9 w 21325"/>
                <a:gd name="T11" fmla="*/ 10799 h 21598"/>
              </a:gdLst>
              <a:ahLst/>
              <a:cxnLst>
                <a:cxn ang="0">
                  <a:pos x="T1" y="T2"/>
                </a:cxn>
                <a:cxn ang="0">
                  <a:pos x="T4" y="T5"/>
                </a:cxn>
                <a:cxn ang="0">
                  <a:pos x="T7" y="T8"/>
                </a:cxn>
                <a:cxn ang="0">
                  <a:pos x="T10" y="T11"/>
                </a:cxn>
              </a:cxnLst>
              <a:rect l="0" t="0" r="r" b="b"/>
              <a:pathLst>
                <a:path w="21325" h="21598">
                  <a:moveTo>
                    <a:pt x="20" y="18109"/>
                  </a:moveTo>
                  <a:cubicBezTo>
                    <a:pt x="20" y="16586"/>
                    <a:pt x="-24" y="16572"/>
                    <a:pt x="20" y="14991"/>
                  </a:cubicBezTo>
                  <a:cubicBezTo>
                    <a:pt x="44" y="14118"/>
                    <a:pt x="-275" y="13726"/>
                    <a:pt x="1523" y="13804"/>
                  </a:cubicBezTo>
                  <a:cubicBezTo>
                    <a:pt x="1523" y="12589"/>
                    <a:pt x="1506" y="7863"/>
                    <a:pt x="1506" y="2266"/>
                  </a:cubicBezTo>
                  <a:cubicBezTo>
                    <a:pt x="1506" y="1014"/>
                    <a:pt x="2538" y="0"/>
                    <a:pt x="3811" y="0"/>
                  </a:cubicBezTo>
                  <a:lnTo>
                    <a:pt x="19021" y="0"/>
                  </a:lnTo>
                  <a:cubicBezTo>
                    <a:pt x="20293" y="0"/>
                    <a:pt x="21325" y="1014"/>
                    <a:pt x="21325" y="2266"/>
                  </a:cubicBezTo>
                  <a:lnTo>
                    <a:pt x="21325" y="19333"/>
                  </a:lnTo>
                  <a:cubicBezTo>
                    <a:pt x="21325" y="20584"/>
                    <a:pt x="20293" y="21598"/>
                    <a:pt x="19021" y="21598"/>
                  </a:cubicBezTo>
                  <a:lnTo>
                    <a:pt x="3811" y="21598"/>
                  </a:lnTo>
                  <a:cubicBezTo>
                    <a:pt x="2538" y="21598"/>
                    <a:pt x="1599" y="21600"/>
                    <a:pt x="1559" y="19302"/>
                  </a:cubicBezTo>
                  <a:cubicBezTo>
                    <a:pt x="475" y="19274"/>
                    <a:pt x="8" y="19445"/>
                    <a:pt x="20" y="18109"/>
                  </a:cubicBezTo>
                  <a:close/>
                </a:path>
              </a:pathLst>
            </a:custGeom>
            <a:solidFill>
              <a:srgbClr val="74A7FE"/>
            </a:solidFill>
            <a:ln w="25400" cap="flat" cmpd="sng">
              <a:solidFill>
                <a:srgbClr val="002E7A"/>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83">
                <a:solidFill>
                  <a:srgbClr val="FFFFFF"/>
                </a:solidFill>
                <a:effectLst>
                  <a:outerShdw blurRad="38100" dist="38100" dir="2700000" algn="tl">
                    <a:srgbClr val="000000"/>
                  </a:outerShdw>
                </a:effectLst>
              </a:endParaRPr>
            </a:p>
          </p:txBody>
        </p:sp>
        <p:grpSp>
          <p:nvGrpSpPr>
            <p:cNvPr id="35998" name="Group 180">
              <a:extLst>
                <a:ext uri="{FF2B5EF4-FFF2-40B4-BE49-F238E27FC236}">
                  <a16:creationId xmlns:a16="http://schemas.microsoft.com/office/drawing/2014/main" id="{6419BB7C-CBC2-4B63-990F-7042397C3D57}"/>
                </a:ext>
              </a:extLst>
            </p:cNvPr>
            <p:cNvGrpSpPr>
              <a:grpSpLocks/>
            </p:cNvGrpSpPr>
            <p:nvPr/>
          </p:nvGrpSpPr>
          <p:grpSpPr bwMode="auto">
            <a:xfrm rot="5400000">
              <a:off x="541145" y="92866"/>
              <a:ext cx="1422401" cy="1638301"/>
              <a:chOff x="0" y="0"/>
              <a:chExt cx="1422400" cy="1638300"/>
            </a:xfrm>
          </p:grpSpPr>
          <p:sp>
            <p:nvSpPr>
              <p:cNvPr id="38069" name="AutoShape 181">
                <a:extLst>
                  <a:ext uri="{FF2B5EF4-FFF2-40B4-BE49-F238E27FC236}">
                    <a16:creationId xmlns:a16="http://schemas.microsoft.com/office/drawing/2014/main" id="{9C8D5C71-2168-4781-AA43-878C202A8CC7}"/>
                  </a:ext>
                </a:extLst>
              </p:cNvPr>
              <p:cNvSpPr>
                <a:spLocks/>
              </p:cNvSpPr>
              <p:nvPr/>
            </p:nvSpPr>
            <p:spPr bwMode="auto">
              <a:xfrm>
                <a:off x="719" y="-693"/>
                <a:ext cx="1421859"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072" name="Line 182">
                <a:extLst>
                  <a:ext uri="{FF2B5EF4-FFF2-40B4-BE49-F238E27FC236}">
                    <a16:creationId xmlns:a16="http://schemas.microsoft.com/office/drawing/2014/main" id="{FB17B61A-7F92-4972-9BCC-AA0BF4A6BA7C}"/>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73" name="Line 183">
                <a:extLst>
                  <a:ext uri="{FF2B5EF4-FFF2-40B4-BE49-F238E27FC236}">
                    <a16:creationId xmlns:a16="http://schemas.microsoft.com/office/drawing/2014/main" id="{5C7C6335-D53A-4B5C-A60C-3898F188B407}"/>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74" name="Line 184">
                <a:extLst>
                  <a:ext uri="{FF2B5EF4-FFF2-40B4-BE49-F238E27FC236}">
                    <a16:creationId xmlns:a16="http://schemas.microsoft.com/office/drawing/2014/main" id="{E8DF2EAC-439A-4FB8-BDBA-81E610C23CB5}"/>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75" name="Line 185">
                <a:extLst>
                  <a:ext uri="{FF2B5EF4-FFF2-40B4-BE49-F238E27FC236}">
                    <a16:creationId xmlns:a16="http://schemas.microsoft.com/office/drawing/2014/main" id="{A03EB49F-EC2E-4BB7-AA2E-9BDE145B1DDA}"/>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76" name="Line 186">
                <a:extLst>
                  <a:ext uri="{FF2B5EF4-FFF2-40B4-BE49-F238E27FC236}">
                    <a16:creationId xmlns:a16="http://schemas.microsoft.com/office/drawing/2014/main" id="{E5893F4D-3707-41A7-B4CC-6F2835BE22BE}"/>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77" name="Line 187">
                <a:extLst>
                  <a:ext uri="{FF2B5EF4-FFF2-40B4-BE49-F238E27FC236}">
                    <a16:creationId xmlns:a16="http://schemas.microsoft.com/office/drawing/2014/main" id="{AC451FF4-2EEB-4DF1-9EAD-B9257E3896F8}"/>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78" name="Line 188">
                <a:extLst>
                  <a:ext uri="{FF2B5EF4-FFF2-40B4-BE49-F238E27FC236}">
                    <a16:creationId xmlns:a16="http://schemas.microsoft.com/office/drawing/2014/main" id="{D894D4CE-FE1B-4703-9C19-5A1232982BAD}"/>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79" name="Line 189">
                <a:extLst>
                  <a:ext uri="{FF2B5EF4-FFF2-40B4-BE49-F238E27FC236}">
                    <a16:creationId xmlns:a16="http://schemas.microsoft.com/office/drawing/2014/main" id="{B3EAF6EB-A894-4521-9AB0-2D5213A6533C}"/>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999" name="Group 190">
              <a:extLst>
                <a:ext uri="{FF2B5EF4-FFF2-40B4-BE49-F238E27FC236}">
                  <a16:creationId xmlns:a16="http://schemas.microsoft.com/office/drawing/2014/main" id="{7D6A84BF-8F24-44F6-B4C9-24A53B0315B0}"/>
                </a:ext>
              </a:extLst>
            </p:cNvPr>
            <p:cNvGrpSpPr>
              <a:grpSpLocks/>
            </p:cNvGrpSpPr>
            <p:nvPr/>
          </p:nvGrpSpPr>
          <p:grpSpPr bwMode="auto">
            <a:xfrm rot="5400000">
              <a:off x="490345" y="143666"/>
              <a:ext cx="1422401" cy="1638301"/>
              <a:chOff x="0" y="0"/>
              <a:chExt cx="1422400" cy="1638300"/>
            </a:xfrm>
          </p:grpSpPr>
          <p:sp>
            <p:nvSpPr>
              <p:cNvPr id="38079" name="AutoShape 191">
                <a:extLst>
                  <a:ext uri="{FF2B5EF4-FFF2-40B4-BE49-F238E27FC236}">
                    <a16:creationId xmlns:a16="http://schemas.microsoft.com/office/drawing/2014/main" id="{366813EA-F186-4431-803E-B77FB7E616EF}"/>
                  </a:ext>
                </a:extLst>
              </p:cNvPr>
              <p:cNvSpPr>
                <a:spLocks/>
              </p:cNvSpPr>
              <p:nvPr/>
            </p:nvSpPr>
            <p:spPr bwMode="auto">
              <a:xfrm>
                <a:off x="699" y="-681"/>
                <a:ext cx="1421859"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063" name="Line 192">
                <a:extLst>
                  <a:ext uri="{FF2B5EF4-FFF2-40B4-BE49-F238E27FC236}">
                    <a16:creationId xmlns:a16="http://schemas.microsoft.com/office/drawing/2014/main" id="{4999308D-A314-4717-8262-4D16F24FC1C7}"/>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64" name="Line 193">
                <a:extLst>
                  <a:ext uri="{FF2B5EF4-FFF2-40B4-BE49-F238E27FC236}">
                    <a16:creationId xmlns:a16="http://schemas.microsoft.com/office/drawing/2014/main" id="{AAF6EB4F-7280-4FAF-B403-B10FA2F3A81A}"/>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65" name="Line 194">
                <a:extLst>
                  <a:ext uri="{FF2B5EF4-FFF2-40B4-BE49-F238E27FC236}">
                    <a16:creationId xmlns:a16="http://schemas.microsoft.com/office/drawing/2014/main" id="{9BF8BC33-4E83-416D-B063-A353D5EFC043}"/>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66" name="Line 195">
                <a:extLst>
                  <a:ext uri="{FF2B5EF4-FFF2-40B4-BE49-F238E27FC236}">
                    <a16:creationId xmlns:a16="http://schemas.microsoft.com/office/drawing/2014/main" id="{4496B0F0-2890-4D69-B7B5-EE51E7E41CCE}"/>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67" name="Line 196">
                <a:extLst>
                  <a:ext uri="{FF2B5EF4-FFF2-40B4-BE49-F238E27FC236}">
                    <a16:creationId xmlns:a16="http://schemas.microsoft.com/office/drawing/2014/main" id="{4709BF3F-5891-4D71-AFE4-36A686B5A772}"/>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68" name="Line 197">
                <a:extLst>
                  <a:ext uri="{FF2B5EF4-FFF2-40B4-BE49-F238E27FC236}">
                    <a16:creationId xmlns:a16="http://schemas.microsoft.com/office/drawing/2014/main" id="{9A988A5B-3608-481C-94AC-FAD903E66D11}"/>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69" name="Line 198">
                <a:extLst>
                  <a:ext uri="{FF2B5EF4-FFF2-40B4-BE49-F238E27FC236}">
                    <a16:creationId xmlns:a16="http://schemas.microsoft.com/office/drawing/2014/main" id="{7BA9155C-AFA2-499F-A022-94F6186B92D5}"/>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70" name="Line 199">
                <a:extLst>
                  <a:ext uri="{FF2B5EF4-FFF2-40B4-BE49-F238E27FC236}">
                    <a16:creationId xmlns:a16="http://schemas.microsoft.com/office/drawing/2014/main" id="{D9717357-71DB-4B23-B35A-B0CA29A80084}"/>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000" name="Group 200">
              <a:extLst>
                <a:ext uri="{FF2B5EF4-FFF2-40B4-BE49-F238E27FC236}">
                  <a16:creationId xmlns:a16="http://schemas.microsoft.com/office/drawing/2014/main" id="{DAA4BAD6-40E6-41AE-8E02-A9DD82AF331F}"/>
                </a:ext>
              </a:extLst>
            </p:cNvPr>
            <p:cNvGrpSpPr>
              <a:grpSpLocks/>
            </p:cNvGrpSpPr>
            <p:nvPr/>
          </p:nvGrpSpPr>
          <p:grpSpPr bwMode="auto">
            <a:xfrm rot="5400000">
              <a:off x="439545" y="194466"/>
              <a:ext cx="1422401" cy="1638301"/>
              <a:chOff x="0" y="0"/>
              <a:chExt cx="1422400" cy="1638300"/>
            </a:xfrm>
          </p:grpSpPr>
          <p:sp>
            <p:nvSpPr>
              <p:cNvPr id="38089" name="AutoShape 201">
                <a:extLst>
                  <a:ext uri="{FF2B5EF4-FFF2-40B4-BE49-F238E27FC236}">
                    <a16:creationId xmlns:a16="http://schemas.microsoft.com/office/drawing/2014/main" id="{7AB632D1-8D80-4FAD-AB27-8F8E27E019BA}"/>
                  </a:ext>
                </a:extLst>
              </p:cNvPr>
              <p:cNvSpPr>
                <a:spLocks/>
              </p:cNvSpPr>
              <p:nvPr/>
            </p:nvSpPr>
            <p:spPr bwMode="auto">
              <a:xfrm>
                <a:off x="680" y="-669"/>
                <a:ext cx="1421859"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054" name="Line 202">
                <a:extLst>
                  <a:ext uri="{FF2B5EF4-FFF2-40B4-BE49-F238E27FC236}">
                    <a16:creationId xmlns:a16="http://schemas.microsoft.com/office/drawing/2014/main" id="{75463B1C-64BA-448D-9658-DA167F3A196B}"/>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55" name="Line 203">
                <a:extLst>
                  <a:ext uri="{FF2B5EF4-FFF2-40B4-BE49-F238E27FC236}">
                    <a16:creationId xmlns:a16="http://schemas.microsoft.com/office/drawing/2014/main" id="{27D5DCF0-5279-4EB0-9F40-E5BDBEB1A4AB}"/>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56" name="Line 204">
                <a:extLst>
                  <a:ext uri="{FF2B5EF4-FFF2-40B4-BE49-F238E27FC236}">
                    <a16:creationId xmlns:a16="http://schemas.microsoft.com/office/drawing/2014/main" id="{85CF3B13-4F67-40EA-8CDD-163793C5DAD5}"/>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57" name="Line 205">
                <a:extLst>
                  <a:ext uri="{FF2B5EF4-FFF2-40B4-BE49-F238E27FC236}">
                    <a16:creationId xmlns:a16="http://schemas.microsoft.com/office/drawing/2014/main" id="{7275CC02-E65C-4D22-BC51-367622147090}"/>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58" name="Line 206">
                <a:extLst>
                  <a:ext uri="{FF2B5EF4-FFF2-40B4-BE49-F238E27FC236}">
                    <a16:creationId xmlns:a16="http://schemas.microsoft.com/office/drawing/2014/main" id="{722BD8C5-394C-45E0-B659-425AF1A23528}"/>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59" name="Line 207">
                <a:extLst>
                  <a:ext uri="{FF2B5EF4-FFF2-40B4-BE49-F238E27FC236}">
                    <a16:creationId xmlns:a16="http://schemas.microsoft.com/office/drawing/2014/main" id="{DB4BB44E-A4A0-41B6-AC78-5960372649F1}"/>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60" name="Line 208">
                <a:extLst>
                  <a:ext uri="{FF2B5EF4-FFF2-40B4-BE49-F238E27FC236}">
                    <a16:creationId xmlns:a16="http://schemas.microsoft.com/office/drawing/2014/main" id="{E6D218EF-6447-48C8-8C31-058AFA594287}"/>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61" name="Line 209">
                <a:extLst>
                  <a:ext uri="{FF2B5EF4-FFF2-40B4-BE49-F238E27FC236}">
                    <a16:creationId xmlns:a16="http://schemas.microsoft.com/office/drawing/2014/main" id="{BAE4D778-9969-4322-906E-F2658F6FCD38}"/>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001" name="Group 210">
              <a:extLst>
                <a:ext uri="{FF2B5EF4-FFF2-40B4-BE49-F238E27FC236}">
                  <a16:creationId xmlns:a16="http://schemas.microsoft.com/office/drawing/2014/main" id="{C0D8B64F-806A-4E64-BB0B-C6F3FA4E1528}"/>
                </a:ext>
              </a:extLst>
            </p:cNvPr>
            <p:cNvGrpSpPr>
              <a:grpSpLocks/>
            </p:cNvGrpSpPr>
            <p:nvPr/>
          </p:nvGrpSpPr>
          <p:grpSpPr bwMode="auto">
            <a:xfrm rot="5400000">
              <a:off x="376045" y="245266"/>
              <a:ext cx="1422401" cy="1638301"/>
              <a:chOff x="0" y="0"/>
              <a:chExt cx="1422400" cy="1638300"/>
            </a:xfrm>
          </p:grpSpPr>
          <p:sp>
            <p:nvSpPr>
              <p:cNvPr id="38099" name="AutoShape 211">
                <a:extLst>
                  <a:ext uri="{FF2B5EF4-FFF2-40B4-BE49-F238E27FC236}">
                    <a16:creationId xmlns:a16="http://schemas.microsoft.com/office/drawing/2014/main" id="{D525F9ED-AD6C-4E89-90DB-4A188DD66767}"/>
                  </a:ext>
                </a:extLst>
              </p:cNvPr>
              <p:cNvSpPr>
                <a:spLocks/>
              </p:cNvSpPr>
              <p:nvPr/>
            </p:nvSpPr>
            <p:spPr bwMode="auto">
              <a:xfrm>
                <a:off x="661" y="-653"/>
                <a:ext cx="1421859"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045" name="Line 212">
                <a:extLst>
                  <a:ext uri="{FF2B5EF4-FFF2-40B4-BE49-F238E27FC236}">
                    <a16:creationId xmlns:a16="http://schemas.microsoft.com/office/drawing/2014/main" id="{2491A85C-DB00-402B-A820-F5C471A3EAE0}"/>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46" name="Line 213">
                <a:extLst>
                  <a:ext uri="{FF2B5EF4-FFF2-40B4-BE49-F238E27FC236}">
                    <a16:creationId xmlns:a16="http://schemas.microsoft.com/office/drawing/2014/main" id="{2DAC2101-6797-4BF1-AF85-9A468B50A859}"/>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47" name="Line 214">
                <a:extLst>
                  <a:ext uri="{FF2B5EF4-FFF2-40B4-BE49-F238E27FC236}">
                    <a16:creationId xmlns:a16="http://schemas.microsoft.com/office/drawing/2014/main" id="{5089594E-A7F2-4624-B58A-15D848628223}"/>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48" name="Line 215">
                <a:extLst>
                  <a:ext uri="{FF2B5EF4-FFF2-40B4-BE49-F238E27FC236}">
                    <a16:creationId xmlns:a16="http://schemas.microsoft.com/office/drawing/2014/main" id="{014B32EF-CB48-44E9-A90E-BAD6CA6D30C4}"/>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49" name="Line 216">
                <a:extLst>
                  <a:ext uri="{FF2B5EF4-FFF2-40B4-BE49-F238E27FC236}">
                    <a16:creationId xmlns:a16="http://schemas.microsoft.com/office/drawing/2014/main" id="{EF060C1A-E381-4CF6-9084-82B1CF8AAA19}"/>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50" name="Line 217">
                <a:extLst>
                  <a:ext uri="{FF2B5EF4-FFF2-40B4-BE49-F238E27FC236}">
                    <a16:creationId xmlns:a16="http://schemas.microsoft.com/office/drawing/2014/main" id="{685C03D5-334D-4A6C-9F44-7453B2846EF7}"/>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51" name="Line 218">
                <a:extLst>
                  <a:ext uri="{FF2B5EF4-FFF2-40B4-BE49-F238E27FC236}">
                    <a16:creationId xmlns:a16="http://schemas.microsoft.com/office/drawing/2014/main" id="{6AE8EC32-8464-47FA-95F7-9FA4259926BC}"/>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52" name="Line 219">
                <a:extLst>
                  <a:ext uri="{FF2B5EF4-FFF2-40B4-BE49-F238E27FC236}">
                    <a16:creationId xmlns:a16="http://schemas.microsoft.com/office/drawing/2014/main" id="{9E6EB0C0-BA92-4CDC-9B32-56BC70EFC977}"/>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002" name="Group 220">
              <a:extLst>
                <a:ext uri="{FF2B5EF4-FFF2-40B4-BE49-F238E27FC236}">
                  <a16:creationId xmlns:a16="http://schemas.microsoft.com/office/drawing/2014/main" id="{FDB98542-BC2C-4205-AD73-03D5F230E9B3}"/>
                </a:ext>
              </a:extLst>
            </p:cNvPr>
            <p:cNvGrpSpPr>
              <a:grpSpLocks/>
            </p:cNvGrpSpPr>
            <p:nvPr/>
          </p:nvGrpSpPr>
          <p:grpSpPr bwMode="auto">
            <a:xfrm rot="5400000">
              <a:off x="381798" y="249416"/>
              <a:ext cx="1422401" cy="1638301"/>
              <a:chOff x="0" y="0"/>
              <a:chExt cx="1422400" cy="1638300"/>
            </a:xfrm>
          </p:grpSpPr>
          <p:sp>
            <p:nvSpPr>
              <p:cNvPr id="38109" name="AutoShape 221">
                <a:extLst>
                  <a:ext uri="{FF2B5EF4-FFF2-40B4-BE49-F238E27FC236}">
                    <a16:creationId xmlns:a16="http://schemas.microsoft.com/office/drawing/2014/main" id="{F48BC620-4769-44C1-AF19-942A42A2027F}"/>
                  </a:ext>
                </a:extLst>
              </p:cNvPr>
              <p:cNvSpPr>
                <a:spLocks/>
              </p:cNvSpPr>
              <p:nvPr/>
            </p:nvSpPr>
            <p:spPr bwMode="auto">
              <a:xfrm>
                <a:off x="-315" y="337"/>
                <a:ext cx="142344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036" name="Line 222">
                <a:extLst>
                  <a:ext uri="{FF2B5EF4-FFF2-40B4-BE49-F238E27FC236}">
                    <a16:creationId xmlns:a16="http://schemas.microsoft.com/office/drawing/2014/main" id="{A4B4F65E-62F4-47FD-A401-B1D8B1E7E1CF}"/>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37" name="Line 223">
                <a:extLst>
                  <a:ext uri="{FF2B5EF4-FFF2-40B4-BE49-F238E27FC236}">
                    <a16:creationId xmlns:a16="http://schemas.microsoft.com/office/drawing/2014/main" id="{6C314893-44BA-4D23-B52A-40D234507491}"/>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38" name="Line 224">
                <a:extLst>
                  <a:ext uri="{FF2B5EF4-FFF2-40B4-BE49-F238E27FC236}">
                    <a16:creationId xmlns:a16="http://schemas.microsoft.com/office/drawing/2014/main" id="{EFB3D622-C732-48CE-9AB5-5946F9FE7AF1}"/>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39" name="Line 225">
                <a:extLst>
                  <a:ext uri="{FF2B5EF4-FFF2-40B4-BE49-F238E27FC236}">
                    <a16:creationId xmlns:a16="http://schemas.microsoft.com/office/drawing/2014/main" id="{EE39F5FF-5522-422F-9E98-89ACD71D1676}"/>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40" name="Line 226">
                <a:extLst>
                  <a:ext uri="{FF2B5EF4-FFF2-40B4-BE49-F238E27FC236}">
                    <a16:creationId xmlns:a16="http://schemas.microsoft.com/office/drawing/2014/main" id="{309BD78F-B152-418C-9AD3-069203BFA0AB}"/>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41" name="Line 227">
                <a:extLst>
                  <a:ext uri="{FF2B5EF4-FFF2-40B4-BE49-F238E27FC236}">
                    <a16:creationId xmlns:a16="http://schemas.microsoft.com/office/drawing/2014/main" id="{8269BE2B-6F1C-414A-ACCF-DD8A364B4B94}"/>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42" name="Line 228">
                <a:extLst>
                  <a:ext uri="{FF2B5EF4-FFF2-40B4-BE49-F238E27FC236}">
                    <a16:creationId xmlns:a16="http://schemas.microsoft.com/office/drawing/2014/main" id="{934D9BAF-2E77-4B77-A49F-4FE41B6CC523}"/>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43" name="Line 229">
                <a:extLst>
                  <a:ext uri="{FF2B5EF4-FFF2-40B4-BE49-F238E27FC236}">
                    <a16:creationId xmlns:a16="http://schemas.microsoft.com/office/drawing/2014/main" id="{419558CB-8391-4CE9-B1F8-4A9D3ED0138A}"/>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003" name="Group 230">
              <a:extLst>
                <a:ext uri="{FF2B5EF4-FFF2-40B4-BE49-F238E27FC236}">
                  <a16:creationId xmlns:a16="http://schemas.microsoft.com/office/drawing/2014/main" id="{87A162D8-DD94-4E18-80F0-FCF761F576E4}"/>
                </a:ext>
              </a:extLst>
            </p:cNvPr>
            <p:cNvGrpSpPr>
              <a:grpSpLocks/>
            </p:cNvGrpSpPr>
            <p:nvPr/>
          </p:nvGrpSpPr>
          <p:grpSpPr bwMode="auto">
            <a:xfrm rot="5400000">
              <a:off x="330998" y="300216"/>
              <a:ext cx="1422401" cy="1638301"/>
              <a:chOff x="0" y="0"/>
              <a:chExt cx="1422400" cy="1638300"/>
            </a:xfrm>
          </p:grpSpPr>
          <p:sp>
            <p:nvSpPr>
              <p:cNvPr id="38119" name="AutoShape 231">
                <a:extLst>
                  <a:ext uri="{FF2B5EF4-FFF2-40B4-BE49-F238E27FC236}">
                    <a16:creationId xmlns:a16="http://schemas.microsoft.com/office/drawing/2014/main" id="{4850EC54-56D0-49A2-87EB-019D104A58E7}"/>
                  </a:ext>
                </a:extLst>
              </p:cNvPr>
              <p:cNvSpPr>
                <a:spLocks/>
              </p:cNvSpPr>
              <p:nvPr/>
            </p:nvSpPr>
            <p:spPr bwMode="auto">
              <a:xfrm>
                <a:off x="-334" y="350"/>
                <a:ext cx="142344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027" name="Line 232">
                <a:extLst>
                  <a:ext uri="{FF2B5EF4-FFF2-40B4-BE49-F238E27FC236}">
                    <a16:creationId xmlns:a16="http://schemas.microsoft.com/office/drawing/2014/main" id="{21036F38-8864-431B-84EB-6D170A8D5494}"/>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28" name="Line 233">
                <a:extLst>
                  <a:ext uri="{FF2B5EF4-FFF2-40B4-BE49-F238E27FC236}">
                    <a16:creationId xmlns:a16="http://schemas.microsoft.com/office/drawing/2014/main" id="{9E07CBBB-8A70-4FB1-9575-681B4610BDE2}"/>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29" name="Line 234">
                <a:extLst>
                  <a:ext uri="{FF2B5EF4-FFF2-40B4-BE49-F238E27FC236}">
                    <a16:creationId xmlns:a16="http://schemas.microsoft.com/office/drawing/2014/main" id="{C0D82F88-8765-4338-9259-7135535178E0}"/>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30" name="Line 235">
                <a:extLst>
                  <a:ext uri="{FF2B5EF4-FFF2-40B4-BE49-F238E27FC236}">
                    <a16:creationId xmlns:a16="http://schemas.microsoft.com/office/drawing/2014/main" id="{B1414B01-5946-413E-B253-9FB26E383D33}"/>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31" name="Line 236">
                <a:extLst>
                  <a:ext uri="{FF2B5EF4-FFF2-40B4-BE49-F238E27FC236}">
                    <a16:creationId xmlns:a16="http://schemas.microsoft.com/office/drawing/2014/main" id="{13257AF9-E42D-42D7-81DE-64A467451939}"/>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32" name="Line 237">
                <a:extLst>
                  <a:ext uri="{FF2B5EF4-FFF2-40B4-BE49-F238E27FC236}">
                    <a16:creationId xmlns:a16="http://schemas.microsoft.com/office/drawing/2014/main" id="{A52EBDA4-DB6A-4E95-9B95-E6DEFF50603D}"/>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33" name="Line 238">
                <a:extLst>
                  <a:ext uri="{FF2B5EF4-FFF2-40B4-BE49-F238E27FC236}">
                    <a16:creationId xmlns:a16="http://schemas.microsoft.com/office/drawing/2014/main" id="{FF2F2BE8-2F8B-4EFC-B81C-C43DCD6CCA2D}"/>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34" name="Line 239">
                <a:extLst>
                  <a:ext uri="{FF2B5EF4-FFF2-40B4-BE49-F238E27FC236}">
                    <a16:creationId xmlns:a16="http://schemas.microsoft.com/office/drawing/2014/main" id="{8E8E452A-496F-446E-8604-5279A0275224}"/>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004" name="Group 240">
              <a:extLst>
                <a:ext uri="{FF2B5EF4-FFF2-40B4-BE49-F238E27FC236}">
                  <a16:creationId xmlns:a16="http://schemas.microsoft.com/office/drawing/2014/main" id="{1539A6B7-AD78-47A7-A247-2E52AAA4B210}"/>
                </a:ext>
              </a:extLst>
            </p:cNvPr>
            <p:cNvGrpSpPr>
              <a:grpSpLocks/>
            </p:cNvGrpSpPr>
            <p:nvPr/>
          </p:nvGrpSpPr>
          <p:grpSpPr bwMode="auto">
            <a:xfrm rot="5400000">
              <a:off x="280198" y="351016"/>
              <a:ext cx="1422401" cy="1638301"/>
              <a:chOff x="0" y="0"/>
              <a:chExt cx="1422400" cy="1638300"/>
            </a:xfrm>
          </p:grpSpPr>
          <p:sp>
            <p:nvSpPr>
              <p:cNvPr id="38129" name="AutoShape 241">
                <a:extLst>
                  <a:ext uri="{FF2B5EF4-FFF2-40B4-BE49-F238E27FC236}">
                    <a16:creationId xmlns:a16="http://schemas.microsoft.com/office/drawing/2014/main" id="{F6F7B065-E655-40AA-9DEF-CB7BD1523B99}"/>
                  </a:ext>
                </a:extLst>
              </p:cNvPr>
              <p:cNvSpPr>
                <a:spLocks/>
              </p:cNvSpPr>
              <p:nvPr/>
            </p:nvSpPr>
            <p:spPr bwMode="auto">
              <a:xfrm>
                <a:off x="-353" y="362"/>
                <a:ext cx="142344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018" name="Line 242">
                <a:extLst>
                  <a:ext uri="{FF2B5EF4-FFF2-40B4-BE49-F238E27FC236}">
                    <a16:creationId xmlns:a16="http://schemas.microsoft.com/office/drawing/2014/main" id="{95B52D98-B903-4254-8699-31F9379EE1E3}"/>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19" name="Line 243">
                <a:extLst>
                  <a:ext uri="{FF2B5EF4-FFF2-40B4-BE49-F238E27FC236}">
                    <a16:creationId xmlns:a16="http://schemas.microsoft.com/office/drawing/2014/main" id="{069A281B-A40C-4B79-B029-1B7A4F7AA944}"/>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20" name="Line 244">
                <a:extLst>
                  <a:ext uri="{FF2B5EF4-FFF2-40B4-BE49-F238E27FC236}">
                    <a16:creationId xmlns:a16="http://schemas.microsoft.com/office/drawing/2014/main" id="{73AE1A93-85CA-4C5B-BAB6-C52C63E6F89E}"/>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21" name="Line 245">
                <a:extLst>
                  <a:ext uri="{FF2B5EF4-FFF2-40B4-BE49-F238E27FC236}">
                    <a16:creationId xmlns:a16="http://schemas.microsoft.com/office/drawing/2014/main" id="{13415E92-EF20-4312-BC63-C696D9748A98}"/>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22" name="Line 246">
                <a:extLst>
                  <a:ext uri="{FF2B5EF4-FFF2-40B4-BE49-F238E27FC236}">
                    <a16:creationId xmlns:a16="http://schemas.microsoft.com/office/drawing/2014/main" id="{F2BD3740-7EDE-4230-8985-D8A07C2161ED}"/>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23" name="Line 247">
                <a:extLst>
                  <a:ext uri="{FF2B5EF4-FFF2-40B4-BE49-F238E27FC236}">
                    <a16:creationId xmlns:a16="http://schemas.microsoft.com/office/drawing/2014/main" id="{22D9AEDF-802C-40D9-8DBB-9FBAC5E486FC}"/>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24" name="Line 248">
                <a:extLst>
                  <a:ext uri="{FF2B5EF4-FFF2-40B4-BE49-F238E27FC236}">
                    <a16:creationId xmlns:a16="http://schemas.microsoft.com/office/drawing/2014/main" id="{B9E1CE07-AA4E-43C2-96D4-DC0E05BD0AF1}"/>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25" name="Line 249">
                <a:extLst>
                  <a:ext uri="{FF2B5EF4-FFF2-40B4-BE49-F238E27FC236}">
                    <a16:creationId xmlns:a16="http://schemas.microsoft.com/office/drawing/2014/main" id="{376C2FAF-638F-4DD4-BD84-63FDDFE192EA}"/>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6005" name="Group 250">
              <a:extLst>
                <a:ext uri="{FF2B5EF4-FFF2-40B4-BE49-F238E27FC236}">
                  <a16:creationId xmlns:a16="http://schemas.microsoft.com/office/drawing/2014/main" id="{F38A7089-BADF-4513-9452-2F831A34E5EE}"/>
                </a:ext>
              </a:extLst>
            </p:cNvPr>
            <p:cNvGrpSpPr>
              <a:grpSpLocks/>
            </p:cNvGrpSpPr>
            <p:nvPr/>
          </p:nvGrpSpPr>
          <p:grpSpPr bwMode="auto">
            <a:xfrm rot="5400000">
              <a:off x="216698" y="401816"/>
              <a:ext cx="1422401" cy="1638301"/>
              <a:chOff x="0" y="0"/>
              <a:chExt cx="1422400" cy="1638300"/>
            </a:xfrm>
          </p:grpSpPr>
          <p:sp>
            <p:nvSpPr>
              <p:cNvPr id="38139" name="AutoShape 251">
                <a:extLst>
                  <a:ext uri="{FF2B5EF4-FFF2-40B4-BE49-F238E27FC236}">
                    <a16:creationId xmlns:a16="http://schemas.microsoft.com/office/drawing/2014/main" id="{E4B592E2-0289-4C13-A092-046275E53C54}"/>
                  </a:ext>
                </a:extLst>
              </p:cNvPr>
              <p:cNvSpPr>
                <a:spLocks/>
              </p:cNvSpPr>
              <p:nvPr/>
            </p:nvSpPr>
            <p:spPr bwMode="auto">
              <a:xfrm>
                <a:off x="-373" y="377"/>
                <a:ext cx="1423447" cy="1638696"/>
              </a:xfrm>
              <a:prstGeom prst="roundRect">
                <a:avLst>
                  <a:gd name="adj" fmla="val 13394"/>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009" name="Line 252">
                <a:extLst>
                  <a:ext uri="{FF2B5EF4-FFF2-40B4-BE49-F238E27FC236}">
                    <a16:creationId xmlns:a16="http://schemas.microsoft.com/office/drawing/2014/main" id="{A8999FD8-E064-4584-B2C1-533453CD8B1D}"/>
                  </a:ext>
                </a:extLst>
              </p:cNvPr>
              <p:cNvSpPr>
                <a:spLocks noChangeShapeType="1"/>
              </p:cNvSpPr>
              <p:nvPr/>
            </p:nvSpPr>
            <p:spPr bwMode="auto">
              <a:xfrm>
                <a:off x="78596" y="190500"/>
                <a:ext cx="1098799"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10" name="Line 253">
                <a:extLst>
                  <a:ext uri="{FF2B5EF4-FFF2-40B4-BE49-F238E27FC236}">
                    <a16:creationId xmlns:a16="http://schemas.microsoft.com/office/drawing/2014/main" id="{BE7C775A-D4A0-4749-BEAE-A963C25B465E}"/>
                  </a:ext>
                </a:extLst>
              </p:cNvPr>
              <p:cNvSpPr>
                <a:spLocks noChangeShapeType="1"/>
              </p:cNvSpPr>
              <p:nvPr/>
            </p:nvSpPr>
            <p:spPr bwMode="auto">
              <a:xfrm>
                <a:off x="76200" y="330200"/>
                <a:ext cx="1253595" cy="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11" name="Line 254">
                <a:extLst>
                  <a:ext uri="{FF2B5EF4-FFF2-40B4-BE49-F238E27FC236}">
                    <a16:creationId xmlns:a16="http://schemas.microsoft.com/office/drawing/2014/main" id="{0973EFA9-2B78-4E84-9B19-51C10FF1ADAC}"/>
                  </a:ext>
                </a:extLst>
              </p:cNvPr>
              <p:cNvSpPr>
                <a:spLocks noChangeShapeType="1"/>
              </p:cNvSpPr>
              <p:nvPr/>
            </p:nvSpPr>
            <p:spPr bwMode="auto">
              <a:xfrm>
                <a:off x="76200" y="469900"/>
                <a:ext cx="1174974" cy="7268"/>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12" name="Line 255">
                <a:extLst>
                  <a:ext uri="{FF2B5EF4-FFF2-40B4-BE49-F238E27FC236}">
                    <a16:creationId xmlns:a16="http://schemas.microsoft.com/office/drawing/2014/main" id="{5F80AEE7-FB9F-423D-81CE-5CB9CC58BA13}"/>
                  </a:ext>
                </a:extLst>
              </p:cNvPr>
              <p:cNvSpPr>
                <a:spLocks noChangeShapeType="1"/>
              </p:cNvSpPr>
              <p:nvPr/>
            </p:nvSpPr>
            <p:spPr bwMode="auto">
              <a:xfrm flipV="1">
                <a:off x="76200" y="609596"/>
                <a:ext cx="55369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13" name="Line 256">
                <a:extLst>
                  <a:ext uri="{FF2B5EF4-FFF2-40B4-BE49-F238E27FC236}">
                    <a16:creationId xmlns:a16="http://schemas.microsoft.com/office/drawing/2014/main" id="{F9C43B94-CD97-4170-BC5E-03FB9EEACF21}"/>
                  </a:ext>
                </a:extLst>
              </p:cNvPr>
              <p:cNvSpPr>
                <a:spLocks noChangeShapeType="1"/>
              </p:cNvSpPr>
              <p:nvPr/>
            </p:nvSpPr>
            <p:spPr bwMode="auto">
              <a:xfrm flipV="1">
                <a:off x="76200" y="875465"/>
                <a:ext cx="1207071" cy="83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14" name="Line 257">
                <a:extLst>
                  <a:ext uri="{FF2B5EF4-FFF2-40B4-BE49-F238E27FC236}">
                    <a16:creationId xmlns:a16="http://schemas.microsoft.com/office/drawing/2014/main" id="{E00ED6FD-FBAC-46F6-9AFB-4CFE6A2F7F1C}"/>
                  </a:ext>
                </a:extLst>
              </p:cNvPr>
              <p:cNvSpPr>
                <a:spLocks noChangeShapeType="1"/>
              </p:cNvSpPr>
              <p:nvPr/>
            </p:nvSpPr>
            <p:spPr bwMode="auto">
              <a:xfrm flipV="1">
                <a:off x="76200" y="1015996"/>
                <a:ext cx="1139064" cy="5"/>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15" name="Line 258">
                <a:extLst>
                  <a:ext uri="{FF2B5EF4-FFF2-40B4-BE49-F238E27FC236}">
                    <a16:creationId xmlns:a16="http://schemas.microsoft.com/office/drawing/2014/main" id="{187AFCE2-AC03-44E1-AA7C-6B16A1C364D3}"/>
                  </a:ext>
                </a:extLst>
              </p:cNvPr>
              <p:cNvSpPr>
                <a:spLocks noChangeShapeType="1"/>
              </p:cNvSpPr>
              <p:nvPr/>
            </p:nvSpPr>
            <p:spPr bwMode="auto">
              <a:xfrm flipV="1">
                <a:off x="76200" y="1155694"/>
                <a:ext cx="1216212" cy="7"/>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6016" name="Line 259">
                <a:extLst>
                  <a:ext uri="{FF2B5EF4-FFF2-40B4-BE49-F238E27FC236}">
                    <a16:creationId xmlns:a16="http://schemas.microsoft.com/office/drawing/2014/main" id="{3E792D55-7CC1-4891-9530-E80EE3786FBE}"/>
                  </a:ext>
                </a:extLst>
              </p:cNvPr>
              <p:cNvSpPr>
                <a:spLocks noChangeShapeType="1"/>
              </p:cNvSpPr>
              <p:nvPr/>
            </p:nvSpPr>
            <p:spPr bwMode="auto">
              <a:xfrm flipV="1">
                <a:off x="76200" y="1295393"/>
                <a:ext cx="871448" cy="11"/>
              </a:xfrm>
              <a:prstGeom prst="line">
                <a:avLst/>
              </a:prstGeom>
              <a:noFill/>
              <a:ln w="381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8148" name="AutoShape 260">
              <a:extLst>
                <a:ext uri="{FF2B5EF4-FFF2-40B4-BE49-F238E27FC236}">
                  <a16:creationId xmlns:a16="http://schemas.microsoft.com/office/drawing/2014/main" id="{380E7F23-AA64-4E9B-9DEE-69D97FF4E9B7}"/>
                </a:ext>
              </a:extLst>
            </p:cNvPr>
            <p:cNvSpPr>
              <a:spLocks/>
            </p:cNvSpPr>
            <p:nvPr/>
          </p:nvSpPr>
          <p:spPr bwMode="auto">
            <a:xfrm rot="5400000">
              <a:off x="89430" y="366008"/>
              <a:ext cx="1637679" cy="1816540"/>
            </a:xfrm>
            <a:prstGeom prst="roundRect">
              <a:avLst>
                <a:gd name="adj" fmla="val 11630"/>
              </a:avLst>
            </a:prstGeom>
            <a:solidFill>
              <a:srgbClr val="74A7FE">
                <a:alpha val="89999"/>
              </a:srgbClr>
            </a:solidFill>
            <a:ln w="25400" cap="flat" cmpd="sng">
              <a:solidFill>
                <a:srgbClr val="002E7A">
                  <a:alpha val="89999"/>
                </a:srgbClr>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6007" name="Rectangle 261">
              <a:extLst>
                <a:ext uri="{FF2B5EF4-FFF2-40B4-BE49-F238E27FC236}">
                  <a16:creationId xmlns:a16="http://schemas.microsoft.com/office/drawing/2014/main" id="{CA10DFF2-2302-4CD0-9545-0F99D2F8D58F}"/>
                </a:ext>
              </a:extLst>
            </p:cNvPr>
            <p:cNvSpPr>
              <a:spLocks/>
            </p:cNvSpPr>
            <p:nvPr/>
          </p:nvSpPr>
          <p:spPr bwMode="auto">
            <a:xfrm>
              <a:off x="311315" y="1598661"/>
              <a:ext cx="1184611" cy="42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1477">
                  <a:latin typeface="Geneva" charset="0"/>
                  <a:ea typeface="Geneva" charset="0"/>
                  <a:cs typeface="Geneva" charset="0"/>
                  <a:sym typeface="Geneva" charset="0"/>
                </a:rPr>
                <a:t>Vendor 1</a:t>
              </a:r>
            </a:p>
          </p:txBody>
        </p:sp>
      </p:grpSp>
      <p:grpSp>
        <p:nvGrpSpPr>
          <p:cNvPr id="35847" name="Group 262">
            <a:extLst>
              <a:ext uri="{FF2B5EF4-FFF2-40B4-BE49-F238E27FC236}">
                <a16:creationId xmlns:a16="http://schemas.microsoft.com/office/drawing/2014/main" id="{FBD76D4B-AFCE-4332-A2D3-885EAC7DDA46}"/>
              </a:ext>
            </a:extLst>
          </p:cNvPr>
          <p:cNvGrpSpPr>
            <a:grpSpLocks/>
          </p:cNvGrpSpPr>
          <p:nvPr/>
        </p:nvGrpSpPr>
        <p:grpSpPr bwMode="auto">
          <a:xfrm>
            <a:off x="6800330" y="4046265"/>
            <a:ext cx="1160859" cy="981149"/>
            <a:chOff x="0" y="0"/>
            <a:chExt cx="1650630" cy="1395059"/>
          </a:xfrm>
        </p:grpSpPr>
        <p:grpSp>
          <p:nvGrpSpPr>
            <p:cNvPr id="35993" name="Group 263">
              <a:extLst>
                <a:ext uri="{FF2B5EF4-FFF2-40B4-BE49-F238E27FC236}">
                  <a16:creationId xmlns:a16="http://schemas.microsoft.com/office/drawing/2014/main" id="{788FBB23-B972-4839-9514-0512FE1E6308}"/>
                </a:ext>
              </a:extLst>
            </p:cNvPr>
            <p:cNvGrpSpPr>
              <a:grpSpLocks/>
            </p:cNvGrpSpPr>
            <p:nvPr/>
          </p:nvGrpSpPr>
          <p:grpSpPr bwMode="auto">
            <a:xfrm>
              <a:off x="0" y="0"/>
              <a:ext cx="1650630" cy="1395059"/>
              <a:chOff x="0" y="0"/>
              <a:chExt cx="1650630" cy="1395059"/>
            </a:xfrm>
          </p:grpSpPr>
          <p:sp>
            <p:nvSpPr>
              <p:cNvPr id="38152" name="AutoShape 264">
                <a:extLst>
                  <a:ext uri="{FF2B5EF4-FFF2-40B4-BE49-F238E27FC236}">
                    <a16:creationId xmlns:a16="http://schemas.microsoft.com/office/drawing/2014/main" id="{DCFDC90D-2D9F-4FB3-9D7C-0E8CEA657898}"/>
                  </a:ext>
                </a:extLst>
              </p:cNvPr>
              <p:cNvSpPr>
                <a:spLocks/>
              </p:cNvSpPr>
              <p:nvPr/>
            </p:nvSpPr>
            <p:spPr bwMode="auto">
              <a:xfrm>
                <a:off x="0" y="103161"/>
                <a:ext cx="1650630" cy="1291898"/>
              </a:xfrm>
              <a:prstGeom prst="roundRect">
                <a:avLst>
                  <a:gd name="adj" fmla="val 14130"/>
                </a:avLst>
              </a:prstGeom>
              <a:solidFill>
                <a:srgbClr val="6095C9"/>
              </a:solidFill>
              <a:ln w="25400" cap="flat" cmpd="sng">
                <a:solidFill>
                  <a:srgbClr val="49729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35996" name="Rectangle 265">
                <a:extLst>
                  <a:ext uri="{FF2B5EF4-FFF2-40B4-BE49-F238E27FC236}">
                    <a16:creationId xmlns:a16="http://schemas.microsoft.com/office/drawing/2014/main" id="{18C321CC-4A9C-4FE8-A9EC-875DE5A617ED}"/>
                  </a:ext>
                </a:extLst>
              </p:cNvPr>
              <p:cNvSpPr>
                <a:spLocks/>
              </p:cNvSpPr>
              <p:nvPr/>
            </p:nvSpPr>
            <p:spPr bwMode="auto">
              <a:xfrm>
                <a:off x="32556" y="0"/>
                <a:ext cx="1585517" cy="659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984">
                    <a:solidFill>
                      <a:srgbClr val="FFFFFF"/>
                    </a:solidFill>
                    <a:latin typeface="Kefa" charset="0"/>
                    <a:ea typeface="Kefa" charset="0"/>
                    <a:cs typeface="Kefa" charset="0"/>
                    <a:sym typeface="Kefa" charset="0"/>
                  </a:rPr>
                  <a:t>User</a:t>
                </a:r>
              </a:p>
            </p:txBody>
          </p:sp>
        </p:grpSp>
        <p:sp>
          <p:nvSpPr>
            <p:cNvPr id="35994" name="Rectangle 266">
              <a:extLst>
                <a:ext uri="{FF2B5EF4-FFF2-40B4-BE49-F238E27FC236}">
                  <a16:creationId xmlns:a16="http://schemas.microsoft.com/office/drawing/2014/main" id="{F8EA0CC2-57FE-42B2-A57E-93217BD1C7E1}"/>
                </a:ext>
              </a:extLst>
            </p:cNvPr>
            <p:cNvSpPr>
              <a:spLocks/>
            </p:cNvSpPr>
            <p:nvPr/>
          </p:nvSpPr>
          <p:spPr bwMode="auto">
            <a:xfrm>
              <a:off x="26881" y="557806"/>
              <a:ext cx="1587145"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773">
                  <a:solidFill>
                    <a:srgbClr val="FFFFFF"/>
                  </a:solidFill>
                  <a:latin typeface="Andale Mono" charset="0"/>
                  <a:ea typeface="Andale Mono" charset="0"/>
                  <a:cs typeface="Andale Mono" charset="0"/>
                  <a:sym typeface="Andale Mono" charset="0"/>
                </a:rPr>
                <a:t>Name</a:t>
              </a:r>
            </a:p>
            <a:p>
              <a:pPr eaLnBrk="1">
                <a:buClr>
                  <a:srgbClr val="FFFFFF"/>
                </a:buClr>
                <a:buSzPct val="125000"/>
                <a:buFont typeface="Kefa" charset="0"/>
                <a:buChar char="•"/>
              </a:pPr>
              <a:r>
                <a:rPr lang="en-US" altLang="en-US" sz="773">
                  <a:solidFill>
                    <a:srgbClr val="FFFFFF"/>
                  </a:solidFill>
                  <a:latin typeface="Andale Mono" charset="0"/>
                  <a:ea typeface="Andale Mono" charset="0"/>
                  <a:cs typeface="Andale Mono" charset="0"/>
                  <a:sym typeface="Andale Mono" charset="0"/>
                </a:rPr>
                <a:t>Email Address</a:t>
              </a:r>
            </a:p>
          </p:txBody>
        </p:sp>
      </p:grpSp>
      <p:grpSp>
        <p:nvGrpSpPr>
          <p:cNvPr id="35848" name="Group 267">
            <a:extLst>
              <a:ext uri="{FF2B5EF4-FFF2-40B4-BE49-F238E27FC236}">
                <a16:creationId xmlns:a16="http://schemas.microsoft.com/office/drawing/2014/main" id="{866A3D7A-A42B-4A1D-BEFE-117FAA537864}"/>
              </a:ext>
            </a:extLst>
          </p:cNvPr>
          <p:cNvGrpSpPr>
            <a:grpSpLocks/>
          </p:cNvGrpSpPr>
          <p:nvPr/>
        </p:nvGrpSpPr>
        <p:grpSpPr bwMode="auto">
          <a:xfrm>
            <a:off x="8542734" y="3550667"/>
            <a:ext cx="1223367" cy="2812852"/>
            <a:chOff x="0" y="0"/>
            <a:chExt cx="1739900" cy="4000500"/>
          </a:xfrm>
        </p:grpSpPr>
        <p:grpSp>
          <p:nvGrpSpPr>
            <p:cNvPr id="35989" name="Group 268">
              <a:extLst>
                <a:ext uri="{FF2B5EF4-FFF2-40B4-BE49-F238E27FC236}">
                  <a16:creationId xmlns:a16="http://schemas.microsoft.com/office/drawing/2014/main" id="{8EA2E2E8-4279-4C2E-B4EA-5502E9AD4394}"/>
                </a:ext>
              </a:extLst>
            </p:cNvPr>
            <p:cNvGrpSpPr>
              <a:grpSpLocks/>
            </p:cNvGrpSpPr>
            <p:nvPr/>
          </p:nvGrpSpPr>
          <p:grpSpPr bwMode="auto">
            <a:xfrm>
              <a:off x="0" y="0"/>
              <a:ext cx="1739900" cy="4000500"/>
              <a:chOff x="0" y="0"/>
              <a:chExt cx="1739900" cy="4000500"/>
            </a:xfrm>
          </p:grpSpPr>
          <p:sp>
            <p:nvSpPr>
              <p:cNvPr id="38157" name="AutoShape 269">
                <a:extLst>
                  <a:ext uri="{FF2B5EF4-FFF2-40B4-BE49-F238E27FC236}">
                    <a16:creationId xmlns:a16="http://schemas.microsoft.com/office/drawing/2014/main" id="{B550254E-4311-4D76-AF56-A74E72F5117E}"/>
                  </a:ext>
                </a:extLst>
              </p:cNvPr>
              <p:cNvSpPr>
                <a:spLocks/>
              </p:cNvSpPr>
              <p:nvPr/>
            </p:nvSpPr>
            <p:spPr bwMode="auto">
              <a:xfrm>
                <a:off x="0" y="0"/>
                <a:ext cx="1739900" cy="4000500"/>
              </a:xfrm>
              <a:prstGeom prst="roundRect">
                <a:avLst>
                  <a:gd name="adj" fmla="val 10486"/>
                </a:avLst>
              </a:prstGeom>
              <a:solidFill>
                <a:srgbClr val="6095C9"/>
              </a:solidFill>
              <a:ln w="25400" cap="flat" cmpd="sng">
                <a:solidFill>
                  <a:srgbClr val="49729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35992" name="Rectangle 270">
                <a:extLst>
                  <a:ext uri="{FF2B5EF4-FFF2-40B4-BE49-F238E27FC236}">
                    <a16:creationId xmlns:a16="http://schemas.microsoft.com/office/drawing/2014/main" id="{C8A814ED-85C4-4817-B442-98F8C88198D3}"/>
                  </a:ext>
                </a:extLst>
              </p:cNvPr>
              <p:cNvSpPr>
                <a:spLocks/>
              </p:cNvSpPr>
              <p:nvPr/>
            </p:nvSpPr>
            <p:spPr bwMode="auto">
              <a:xfrm>
                <a:off x="34453" y="50180"/>
                <a:ext cx="1670995" cy="410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984">
                    <a:solidFill>
                      <a:srgbClr val="FFFFFF"/>
                    </a:solidFill>
                    <a:latin typeface="Kefa" charset="0"/>
                    <a:ea typeface="Kefa" charset="0"/>
                    <a:cs typeface="Kefa" charset="0"/>
                    <a:sym typeface="Kefa" charset="0"/>
                  </a:rPr>
                  <a:t>Article</a:t>
                </a:r>
              </a:p>
            </p:txBody>
          </p:sp>
        </p:grpSp>
        <p:sp>
          <p:nvSpPr>
            <p:cNvPr id="35990" name="Rectangle 271">
              <a:extLst>
                <a:ext uri="{FF2B5EF4-FFF2-40B4-BE49-F238E27FC236}">
                  <a16:creationId xmlns:a16="http://schemas.microsoft.com/office/drawing/2014/main" id="{5D9DA432-9A20-4B99-A611-BB67D6941846}"/>
                </a:ext>
              </a:extLst>
            </p:cNvPr>
            <p:cNvSpPr>
              <a:spLocks/>
            </p:cNvSpPr>
            <p:nvPr/>
          </p:nvSpPr>
          <p:spPr bwMode="auto">
            <a:xfrm>
              <a:off x="104244" y="460783"/>
              <a:ext cx="1292007" cy="921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773">
                  <a:solidFill>
                    <a:srgbClr val="FFFFFF"/>
                  </a:solidFill>
                  <a:latin typeface="Andale Mono" charset="0"/>
                  <a:ea typeface="Andale Mono" charset="0"/>
                  <a:cs typeface="Andale Mono" charset="0"/>
                  <a:sym typeface="Andale Mono" charset="0"/>
                </a:rPr>
                <a:t>Name</a:t>
              </a:r>
            </a:p>
            <a:p>
              <a:pPr eaLnBrk="1">
                <a:buClr>
                  <a:srgbClr val="FFFFFF"/>
                </a:buClr>
                <a:buSzPct val="125000"/>
                <a:buFont typeface="Kefa" charset="0"/>
                <a:buChar char="•"/>
              </a:pPr>
              <a:r>
                <a:rPr lang="en-US" altLang="en-US" sz="773">
                  <a:solidFill>
                    <a:srgbClr val="FFFFFF"/>
                  </a:solidFill>
                  <a:latin typeface="Andale Mono" charset="0"/>
                  <a:ea typeface="Andale Mono" charset="0"/>
                  <a:cs typeface="Andale Mono" charset="0"/>
                  <a:sym typeface="Andale Mono" charset="0"/>
                </a:rPr>
                <a:t>Slug</a:t>
              </a:r>
            </a:p>
            <a:p>
              <a:pPr eaLnBrk="1">
                <a:buClr>
                  <a:srgbClr val="FFFFFF"/>
                </a:buClr>
                <a:buSzPct val="125000"/>
                <a:buFont typeface="Kefa" charset="0"/>
                <a:buChar char="•"/>
              </a:pPr>
              <a:r>
                <a:rPr lang="en-US" altLang="en-US" sz="773">
                  <a:solidFill>
                    <a:srgbClr val="FFFFFF"/>
                  </a:solidFill>
                  <a:latin typeface="Andale Mono" charset="0"/>
                  <a:ea typeface="Andale Mono" charset="0"/>
                  <a:cs typeface="Andale Mono" charset="0"/>
                  <a:sym typeface="Andale Mono" charset="0"/>
                </a:rPr>
                <a:t>Publish date</a:t>
              </a:r>
            </a:p>
            <a:p>
              <a:pPr eaLnBrk="1">
                <a:buClr>
                  <a:srgbClr val="FFFFFF"/>
                </a:buClr>
                <a:buSzPct val="125000"/>
                <a:buFont typeface="Kefa" charset="0"/>
                <a:buChar char="•"/>
              </a:pPr>
              <a:r>
                <a:rPr lang="en-US" altLang="en-US" sz="773">
                  <a:solidFill>
                    <a:srgbClr val="FFFFFF"/>
                  </a:solidFill>
                  <a:latin typeface="Andale Mono" charset="0"/>
                  <a:ea typeface="Andale Mono" charset="0"/>
                  <a:cs typeface="Andale Mono" charset="0"/>
                  <a:sym typeface="Andale Mono" charset="0"/>
                </a:rPr>
                <a:t>Text</a:t>
              </a:r>
            </a:p>
            <a:p>
              <a:pPr eaLnBrk="1">
                <a:buClr>
                  <a:srgbClr val="FFFFFF"/>
                </a:buClr>
                <a:buSzPct val="125000"/>
                <a:buFont typeface="Kefa" charset="0"/>
                <a:buChar char="•"/>
              </a:pPr>
              <a:r>
                <a:rPr lang="en-US" altLang="en-US" sz="773">
                  <a:solidFill>
                    <a:srgbClr val="FFFFFF"/>
                  </a:solidFill>
                  <a:latin typeface="Andale Mono" charset="0"/>
                  <a:ea typeface="Andale Mono" charset="0"/>
                  <a:cs typeface="Andale Mono" charset="0"/>
                  <a:sym typeface="Andale Mono" charset="0"/>
                </a:rPr>
                <a:t>Author</a:t>
              </a:r>
            </a:p>
          </p:txBody>
        </p:sp>
      </p:grpSp>
      <p:grpSp>
        <p:nvGrpSpPr>
          <p:cNvPr id="35849" name="Group 272">
            <a:extLst>
              <a:ext uri="{FF2B5EF4-FFF2-40B4-BE49-F238E27FC236}">
                <a16:creationId xmlns:a16="http://schemas.microsoft.com/office/drawing/2014/main" id="{E229A678-72BA-4C9F-AE36-8F7861BA6AFB}"/>
              </a:ext>
            </a:extLst>
          </p:cNvPr>
          <p:cNvGrpSpPr>
            <a:grpSpLocks/>
          </p:cNvGrpSpPr>
          <p:nvPr/>
        </p:nvGrpSpPr>
        <p:grpSpPr bwMode="auto">
          <a:xfrm>
            <a:off x="8630916" y="5485060"/>
            <a:ext cx="1044773" cy="357188"/>
            <a:chOff x="0" y="0"/>
            <a:chExt cx="1485900" cy="508001"/>
          </a:xfrm>
        </p:grpSpPr>
        <p:grpSp>
          <p:nvGrpSpPr>
            <p:cNvPr id="35985" name="Group 273">
              <a:extLst>
                <a:ext uri="{FF2B5EF4-FFF2-40B4-BE49-F238E27FC236}">
                  <a16:creationId xmlns:a16="http://schemas.microsoft.com/office/drawing/2014/main" id="{B91D91A4-5F98-4876-82AA-EF66DFD05FEB}"/>
                </a:ext>
              </a:extLst>
            </p:cNvPr>
            <p:cNvGrpSpPr>
              <a:grpSpLocks/>
            </p:cNvGrpSpPr>
            <p:nvPr/>
          </p:nvGrpSpPr>
          <p:grpSpPr bwMode="auto">
            <a:xfrm>
              <a:off x="0" y="0"/>
              <a:ext cx="1485900" cy="508001"/>
              <a:chOff x="0" y="0"/>
              <a:chExt cx="1485900" cy="508001"/>
            </a:xfrm>
          </p:grpSpPr>
          <p:sp>
            <p:nvSpPr>
              <p:cNvPr id="38162" name="AutoShape 274">
                <a:extLst>
                  <a:ext uri="{FF2B5EF4-FFF2-40B4-BE49-F238E27FC236}">
                    <a16:creationId xmlns:a16="http://schemas.microsoft.com/office/drawing/2014/main" id="{D8877FA9-9B58-4855-91A1-EE2283BCD3D8}"/>
                  </a:ext>
                </a:extLst>
              </p:cNvPr>
              <p:cNvSpPr>
                <a:spLocks/>
              </p:cNvSpPr>
              <p:nvPr/>
            </p:nvSpPr>
            <p:spPr bwMode="auto">
              <a:xfrm>
                <a:off x="0" y="23813"/>
                <a:ext cx="1485900" cy="484188"/>
              </a:xfrm>
              <a:prstGeom prst="roundRect">
                <a:avLst>
                  <a:gd name="adj" fmla="val 37639"/>
                </a:avLst>
              </a:prstGeom>
              <a:solidFill>
                <a:srgbClr val="96D35F"/>
              </a:solidFill>
              <a:ln w="25400" cap="flat" cmpd="sng">
                <a:solidFill>
                  <a:srgbClr val="20693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35988" name="Rectangle 275">
                <a:extLst>
                  <a:ext uri="{FF2B5EF4-FFF2-40B4-BE49-F238E27FC236}">
                    <a16:creationId xmlns:a16="http://schemas.microsoft.com/office/drawing/2014/main" id="{29EAB785-C929-47AA-B03B-A40DCC71F79C}"/>
                  </a:ext>
                </a:extLst>
              </p:cNvPr>
              <p:cNvSpPr>
                <a:spLocks/>
              </p:cNvSpPr>
              <p:nvPr/>
            </p:nvSpPr>
            <p:spPr bwMode="auto">
              <a:xfrm>
                <a:off x="28574" y="0"/>
                <a:ext cx="1377950" cy="3048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984">
                    <a:solidFill>
                      <a:srgbClr val="FFFFFF"/>
                    </a:solidFill>
                    <a:latin typeface="Kefa" charset="0"/>
                    <a:ea typeface="Kefa" charset="0"/>
                    <a:cs typeface="Kefa" charset="0"/>
                    <a:sym typeface="Kefa" charset="0"/>
                  </a:rPr>
                  <a:t>Tag[]</a:t>
                </a:r>
              </a:p>
            </p:txBody>
          </p:sp>
        </p:grpSp>
        <p:sp>
          <p:nvSpPr>
            <p:cNvPr id="35986" name="Rectangle 276">
              <a:extLst>
                <a:ext uri="{FF2B5EF4-FFF2-40B4-BE49-F238E27FC236}">
                  <a16:creationId xmlns:a16="http://schemas.microsoft.com/office/drawing/2014/main" id="{BD068217-E965-4A2A-8D81-C24E8641ADE7}"/>
                </a:ext>
              </a:extLst>
            </p:cNvPr>
            <p:cNvSpPr>
              <a:spLocks/>
            </p:cNvSpPr>
            <p:nvPr/>
          </p:nvSpPr>
          <p:spPr bwMode="auto">
            <a:xfrm>
              <a:off x="33725" y="304194"/>
              <a:ext cx="1435101" cy="165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773">
                  <a:solidFill>
                    <a:srgbClr val="FFFFFF"/>
                  </a:solidFill>
                  <a:latin typeface="Andale Mono" charset="0"/>
                  <a:ea typeface="Andale Mono" charset="0"/>
                  <a:cs typeface="Andale Mono" charset="0"/>
                  <a:sym typeface="Andale Mono" charset="0"/>
                </a:rPr>
                <a:t>Value</a:t>
              </a:r>
            </a:p>
          </p:txBody>
        </p:sp>
      </p:grpSp>
      <p:grpSp>
        <p:nvGrpSpPr>
          <p:cNvPr id="35850" name="Group 277">
            <a:extLst>
              <a:ext uri="{FF2B5EF4-FFF2-40B4-BE49-F238E27FC236}">
                <a16:creationId xmlns:a16="http://schemas.microsoft.com/office/drawing/2014/main" id="{B8EF01D0-0C1E-4A47-B2C0-5706C00AC155}"/>
              </a:ext>
            </a:extLst>
          </p:cNvPr>
          <p:cNvGrpSpPr>
            <a:grpSpLocks/>
          </p:cNvGrpSpPr>
          <p:nvPr/>
        </p:nvGrpSpPr>
        <p:grpSpPr bwMode="auto">
          <a:xfrm>
            <a:off x="8630916" y="4713759"/>
            <a:ext cx="1044773" cy="705445"/>
            <a:chOff x="0" y="0"/>
            <a:chExt cx="1485901" cy="1003301"/>
          </a:xfrm>
        </p:grpSpPr>
        <p:sp>
          <p:nvSpPr>
            <p:cNvPr id="38166" name="AutoShape 278">
              <a:extLst>
                <a:ext uri="{FF2B5EF4-FFF2-40B4-BE49-F238E27FC236}">
                  <a16:creationId xmlns:a16="http://schemas.microsoft.com/office/drawing/2014/main" id="{3AD282A5-8119-49BA-B605-0C9D9C097115}"/>
                </a:ext>
              </a:extLst>
            </p:cNvPr>
            <p:cNvSpPr>
              <a:spLocks/>
            </p:cNvSpPr>
            <p:nvPr/>
          </p:nvSpPr>
          <p:spPr bwMode="auto">
            <a:xfrm>
              <a:off x="0" y="0"/>
              <a:ext cx="1485901" cy="1003301"/>
            </a:xfrm>
            <a:prstGeom prst="roundRect">
              <a:avLst>
                <a:gd name="adj" fmla="val 18185"/>
              </a:avLst>
            </a:prstGeom>
            <a:solidFill>
              <a:srgbClr val="77BB41"/>
            </a:solidFill>
            <a:ln w="25400" cap="flat" cmpd="sng">
              <a:solidFill>
                <a:srgbClr val="20693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35983" name="Rectangle 279">
              <a:extLst>
                <a:ext uri="{FF2B5EF4-FFF2-40B4-BE49-F238E27FC236}">
                  <a16:creationId xmlns:a16="http://schemas.microsoft.com/office/drawing/2014/main" id="{5FF7F7AD-6AAC-446F-83CD-265E97A75DE7}"/>
                </a:ext>
              </a:extLst>
            </p:cNvPr>
            <p:cNvSpPr>
              <a:spLocks/>
            </p:cNvSpPr>
            <p:nvPr/>
          </p:nvSpPr>
          <p:spPr bwMode="auto">
            <a:xfrm>
              <a:off x="28574" y="10506"/>
              <a:ext cx="1428751" cy="330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984">
                  <a:solidFill>
                    <a:srgbClr val="FFFFFF"/>
                  </a:solidFill>
                  <a:latin typeface="Kefa" charset="0"/>
                  <a:ea typeface="Kefa" charset="0"/>
                  <a:cs typeface="Kefa" charset="0"/>
                  <a:sym typeface="Kefa" charset="0"/>
                </a:rPr>
                <a:t>Comment[]</a:t>
              </a:r>
              <a:endParaRPr lang="en-US" altLang="en-US" sz="1547">
                <a:solidFill>
                  <a:srgbClr val="FFFFFF"/>
                </a:solidFill>
                <a:latin typeface="Kefa" charset="0"/>
                <a:ea typeface="Kefa" charset="0"/>
                <a:cs typeface="Kefa" charset="0"/>
                <a:sym typeface="Kefa" charset="0"/>
              </a:endParaRPr>
            </a:p>
          </p:txBody>
        </p:sp>
        <p:sp>
          <p:nvSpPr>
            <p:cNvPr id="35984" name="Rectangle 280">
              <a:extLst>
                <a:ext uri="{FF2B5EF4-FFF2-40B4-BE49-F238E27FC236}">
                  <a16:creationId xmlns:a16="http://schemas.microsoft.com/office/drawing/2014/main" id="{0200BBEA-6D79-482D-807B-277AF679F951}"/>
                </a:ext>
              </a:extLst>
            </p:cNvPr>
            <p:cNvSpPr>
              <a:spLocks/>
            </p:cNvSpPr>
            <p:nvPr/>
          </p:nvSpPr>
          <p:spPr bwMode="auto">
            <a:xfrm>
              <a:off x="24198" y="359662"/>
              <a:ext cx="1428751" cy="504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773">
                  <a:solidFill>
                    <a:srgbClr val="FFFFFF"/>
                  </a:solidFill>
                  <a:latin typeface="Andale Mono" charset="0"/>
                  <a:ea typeface="Andale Mono" charset="0"/>
                  <a:cs typeface="Andale Mono" charset="0"/>
                  <a:sym typeface="Andale Mono" charset="0"/>
                </a:rPr>
                <a:t>Comment</a:t>
              </a:r>
            </a:p>
            <a:p>
              <a:pPr eaLnBrk="1">
                <a:buClr>
                  <a:srgbClr val="FFFFFF"/>
                </a:buClr>
                <a:buSzPct val="125000"/>
                <a:buFont typeface="Kefa" charset="0"/>
                <a:buChar char="•"/>
              </a:pPr>
              <a:r>
                <a:rPr lang="en-US" altLang="en-US" sz="773">
                  <a:solidFill>
                    <a:srgbClr val="FFFFFF"/>
                  </a:solidFill>
                  <a:latin typeface="Andale Mono" charset="0"/>
                  <a:ea typeface="Andale Mono" charset="0"/>
                  <a:cs typeface="Andale Mono" charset="0"/>
                  <a:sym typeface="Andale Mono" charset="0"/>
                </a:rPr>
                <a:t>Date</a:t>
              </a:r>
            </a:p>
            <a:p>
              <a:pPr eaLnBrk="1">
                <a:buClr>
                  <a:srgbClr val="FFFFFF"/>
                </a:buClr>
                <a:buSzPct val="125000"/>
                <a:buFont typeface="Kefa" charset="0"/>
                <a:buChar char="•"/>
              </a:pPr>
              <a:r>
                <a:rPr lang="en-US" altLang="en-US" sz="773">
                  <a:solidFill>
                    <a:srgbClr val="FFFFFF"/>
                  </a:solidFill>
                  <a:latin typeface="Andale Mono" charset="0"/>
                  <a:ea typeface="Andale Mono" charset="0"/>
                  <a:cs typeface="Andale Mono" charset="0"/>
                  <a:sym typeface="Andale Mono" charset="0"/>
                </a:rPr>
                <a:t>Author</a:t>
              </a:r>
            </a:p>
          </p:txBody>
        </p:sp>
      </p:grpSp>
      <p:sp>
        <p:nvSpPr>
          <p:cNvPr id="35851" name="Line 281">
            <a:extLst>
              <a:ext uri="{FF2B5EF4-FFF2-40B4-BE49-F238E27FC236}">
                <a16:creationId xmlns:a16="http://schemas.microsoft.com/office/drawing/2014/main" id="{247FC577-564A-4EF6-A109-7F2CF7F67FBE}"/>
              </a:ext>
            </a:extLst>
          </p:cNvPr>
          <p:cNvSpPr>
            <a:spLocks noChangeShapeType="1"/>
          </p:cNvSpPr>
          <p:nvPr/>
        </p:nvSpPr>
        <p:spPr bwMode="auto">
          <a:xfrm>
            <a:off x="7936632" y="4774035"/>
            <a:ext cx="741164" cy="462111"/>
          </a:xfrm>
          <a:prstGeom prst="line">
            <a:avLst/>
          </a:prstGeom>
          <a:noFill/>
          <a:ln w="25400">
            <a:solidFill>
              <a:srgbClr val="000000"/>
            </a:solidFill>
            <a:prstDash val="dash"/>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52" name="Line 282">
            <a:extLst>
              <a:ext uri="{FF2B5EF4-FFF2-40B4-BE49-F238E27FC236}">
                <a16:creationId xmlns:a16="http://schemas.microsoft.com/office/drawing/2014/main" id="{6F0CDD65-6B79-474A-A34E-C8A114F808BE}"/>
              </a:ext>
            </a:extLst>
          </p:cNvPr>
          <p:cNvSpPr>
            <a:spLocks noChangeShapeType="1"/>
          </p:cNvSpPr>
          <p:nvPr/>
        </p:nvSpPr>
        <p:spPr bwMode="auto">
          <a:xfrm>
            <a:off x="7944446" y="4484935"/>
            <a:ext cx="632892" cy="8930"/>
          </a:xfrm>
          <a:prstGeom prst="line">
            <a:avLst/>
          </a:prstGeom>
          <a:noFill/>
          <a:ln w="25400">
            <a:solidFill>
              <a:srgbClr val="000000"/>
            </a:solidFill>
            <a:prstDash val="dash"/>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nvGrpSpPr>
          <p:cNvPr id="35853" name="Group 283">
            <a:extLst>
              <a:ext uri="{FF2B5EF4-FFF2-40B4-BE49-F238E27FC236}">
                <a16:creationId xmlns:a16="http://schemas.microsoft.com/office/drawing/2014/main" id="{7D4D3824-0179-4739-8D51-516168220440}"/>
              </a:ext>
            </a:extLst>
          </p:cNvPr>
          <p:cNvGrpSpPr>
            <a:grpSpLocks/>
          </p:cNvGrpSpPr>
          <p:nvPr/>
        </p:nvGrpSpPr>
        <p:grpSpPr bwMode="auto">
          <a:xfrm>
            <a:off x="8630916" y="5938242"/>
            <a:ext cx="1044773" cy="312539"/>
            <a:chOff x="0" y="0"/>
            <a:chExt cx="1485900" cy="444500"/>
          </a:xfrm>
        </p:grpSpPr>
        <p:grpSp>
          <p:nvGrpSpPr>
            <p:cNvPr id="35978" name="Group 284">
              <a:extLst>
                <a:ext uri="{FF2B5EF4-FFF2-40B4-BE49-F238E27FC236}">
                  <a16:creationId xmlns:a16="http://schemas.microsoft.com/office/drawing/2014/main" id="{92317ED6-C9F1-4559-BFB2-0A57EC243D58}"/>
                </a:ext>
              </a:extLst>
            </p:cNvPr>
            <p:cNvGrpSpPr>
              <a:grpSpLocks/>
            </p:cNvGrpSpPr>
            <p:nvPr/>
          </p:nvGrpSpPr>
          <p:grpSpPr bwMode="auto">
            <a:xfrm>
              <a:off x="0" y="0"/>
              <a:ext cx="1485900" cy="444500"/>
              <a:chOff x="0" y="0"/>
              <a:chExt cx="1485900" cy="444500"/>
            </a:xfrm>
          </p:grpSpPr>
          <p:sp>
            <p:nvSpPr>
              <p:cNvPr id="38173" name="AutoShape 285">
                <a:extLst>
                  <a:ext uri="{FF2B5EF4-FFF2-40B4-BE49-F238E27FC236}">
                    <a16:creationId xmlns:a16="http://schemas.microsoft.com/office/drawing/2014/main" id="{78092310-AFDC-427C-8BDF-631D421F6517}"/>
                  </a:ext>
                </a:extLst>
              </p:cNvPr>
              <p:cNvSpPr>
                <a:spLocks/>
              </p:cNvSpPr>
              <p:nvPr/>
            </p:nvSpPr>
            <p:spPr bwMode="auto">
              <a:xfrm>
                <a:off x="0" y="0"/>
                <a:ext cx="1485900" cy="444500"/>
              </a:xfrm>
              <a:prstGeom prst="roundRect">
                <a:avLst>
                  <a:gd name="adj" fmla="val 41046"/>
                </a:avLst>
              </a:prstGeom>
              <a:solidFill>
                <a:srgbClr val="96D35F"/>
              </a:solidFill>
              <a:ln w="25400" cap="flat" cmpd="sng">
                <a:solidFill>
                  <a:srgbClr val="20693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672">
                  <a:solidFill>
                    <a:srgbClr val="FFFFFF"/>
                  </a:solidFill>
                  <a:effectLst>
                    <a:outerShdw blurRad="38100" dist="38100" dir="2700000" algn="tl">
                      <a:srgbClr val="000000"/>
                    </a:outerShdw>
                  </a:effectLst>
                </a:endParaRPr>
              </a:p>
            </p:txBody>
          </p:sp>
          <p:sp>
            <p:nvSpPr>
              <p:cNvPr id="35981" name="Rectangle 286">
                <a:extLst>
                  <a:ext uri="{FF2B5EF4-FFF2-40B4-BE49-F238E27FC236}">
                    <a16:creationId xmlns:a16="http://schemas.microsoft.com/office/drawing/2014/main" id="{B6FDBE5E-0F34-452F-990A-979850008FE0}"/>
                  </a:ext>
                </a:extLst>
              </p:cNvPr>
              <p:cNvSpPr>
                <a:spLocks/>
              </p:cNvSpPr>
              <p:nvPr/>
            </p:nvSpPr>
            <p:spPr bwMode="auto">
              <a:xfrm>
                <a:off x="25400" y="7335"/>
                <a:ext cx="1435100" cy="241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buClr>
                    <a:srgbClr val="FFFFFF"/>
                  </a:buClr>
                  <a:buFont typeface="Kefa" charset="0"/>
                  <a:buNone/>
                </a:pPr>
                <a:r>
                  <a:rPr lang="en-US" altLang="en-US" sz="984">
                    <a:solidFill>
                      <a:srgbClr val="FFFFFF"/>
                    </a:solidFill>
                    <a:latin typeface="Kefa" charset="0"/>
                    <a:ea typeface="Kefa" charset="0"/>
                    <a:cs typeface="Kefa" charset="0"/>
                    <a:sym typeface="Kefa" charset="0"/>
                  </a:rPr>
                  <a:t>Category[]</a:t>
                </a:r>
              </a:p>
            </p:txBody>
          </p:sp>
        </p:grpSp>
        <p:sp>
          <p:nvSpPr>
            <p:cNvPr id="35979" name="Rectangle 287">
              <a:extLst>
                <a:ext uri="{FF2B5EF4-FFF2-40B4-BE49-F238E27FC236}">
                  <a16:creationId xmlns:a16="http://schemas.microsoft.com/office/drawing/2014/main" id="{8B7F8E9A-D9A4-49BA-BA85-B32ED62F087D}"/>
                </a:ext>
              </a:extLst>
            </p:cNvPr>
            <p:cNvSpPr>
              <a:spLocks/>
            </p:cNvSpPr>
            <p:nvPr/>
          </p:nvSpPr>
          <p:spPr bwMode="auto">
            <a:xfrm>
              <a:off x="62298" y="246256"/>
              <a:ext cx="1371601" cy="15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25400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buClr>
                  <a:srgbClr val="FFFFFF"/>
                </a:buClr>
                <a:buSzPct val="125000"/>
                <a:buFont typeface="Kefa" charset="0"/>
                <a:buChar char="•"/>
              </a:pPr>
              <a:r>
                <a:rPr lang="en-US" altLang="en-US" sz="773">
                  <a:solidFill>
                    <a:srgbClr val="FFFFFF"/>
                  </a:solidFill>
                  <a:latin typeface="Andale Mono" charset="0"/>
                  <a:ea typeface="Andale Mono" charset="0"/>
                  <a:cs typeface="Andale Mono" charset="0"/>
                  <a:sym typeface="Andale Mono" charset="0"/>
                </a:rPr>
                <a:t>Value</a:t>
              </a:r>
            </a:p>
          </p:txBody>
        </p:sp>
      </p:grpSp>
      <p:grpSp>
        <p:nvGrpSpPr>
          <p:cNvPr id="35854" name="Group 288">
            <a:extLst>
              <a:ext uri="{FF2B5EF4-FFF2-40B4-BE49-F238E27FC236}">
                <a16:creationId xmlns:a16="http://schemas.microsoft.com/office/drawing/2014/main" id="{7BC615CA-0D73-476A-8595-94224337024D}"/>
              </a:ext>
            </a:extLst>
          </p:cNvPr>
          <p:cNvGrpSpPr>
            <a:grpSpLocks/>
          </p:cNvGrpSpPr>
          <p:nvPr/>
        </p:nvGrpSpPr>
        <p:grpSpPr bwMode="auto">
          <a:xfrm>
            <a:off x="2925961" y="2169914"/>
            <a:ext cx="1134070" cy="1349499"/>
            <a:chOff x="0" y="0"/>
            <a:chExt cx="1612900" cy="1919867"/>
          </a:xfrm>
        </p:grpSpPr>
        <p:grpSp>
          <p:nvGrpSpPr>
            <p:cNvPr id="35918" name="Group 289">
              <a:extLst>
                <a:ext uri="{FF2B5EF4-FFF2-40B4-BE49-F238E27FC236}">
                  <a16:creationId xmlns:a16="http://schemas.microsoft.com/office/drawing/2014/main" id="{83FC46E2-915B-4FBB-AC76-B7727A510950}"/>
                </a:ext>
              </a:extLst>
            </p:cNvPr>
            <p:cNvGrpSpPr>
              <a:grpSpLocks/>
            </p:cNvGrpSpPr>
            <p:nvPr/>
          </p:nvGrpSpPr>
          <p:grpSpPr bwMode="auto">
            <a:xfrm>
              <a:off x="0" y="0"/>
              <a:ext cx="977900" cy="1284867"/>
              <a:chOff x="0" y="0"/>
              <a:chExt cx="977900" cy="1284867"/>
            </a:xfrm>
          </p:grpSpPr>
          <p:grpSp>
            <p:nvGrpSpPr>
              <p:cNvPr id="35969" name="Group 290">
                <a:extLst>
                  <a:ext uri="{FF2B5EF4-FFF2-40B4-BE49-F238E27FC236}">
                    <a16:creationId xmlns:a16="http://schemas.microsoft.com/office/drawing/2014/main" id="{1E3F8911-75FD-4B3F-B450-D6830394C6C8}"/>
                  </a:ext>
                </a:extLst>
              </p:cNvPr>
              <p:cNvGrpSpPr>
                <a:grpSpLocks/>
              </p:cNvGrpSpPr>
              <p:nvPr/>
            </p:nvGrpSpPr>
            <p:grpSpPr bwMode="auto">
              <a:xfrm>
                <a:off x="0" y="0"/>
                <a:ext cx="977900" cy="1284867"/>
                <a:chOff x="0" y="0"/>
                <a:chExt cx="977900" cy="1284867"/>
              </a:xfrm>
            </p:grpSpPr>
            <p:sp>
              <p:nvSpPr>
                <p:cNvPr id="38179" name="AutoShape 291">
                  <a:extLst>
                    <a:ext uri="{FF2B5EF4-FFF2-40B4-BE49-F238E27FC236}">
                      <a16:creationId xmlns:a16="http://schemas.microsoft.com/office/drawing/2014/main" id="{1AD6137C-8A3D-4429-A925-B6DA343BA55C}"/>
                    </a:ext>
                  </a:extLst>
                </p:cNvPr>
                <p:cNvSpPr>
                  <a:spLocks/>
                </p:cNvSpPr>
                <p:nvPr/>
              </p:nvSpPr>
              <p:spPr bwMode="auto">
                <a:xfrm>
                  <a:off x="0" y="0"/>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977" name="Line 292">
                  <a:extLst>
                    <a:ext uri="{FF2B5EF4-FFF2-40B4-BE49-F238E27FC236}">
                      <a16:creationId xmlns:a16="http://schemas.microsoft.com/office/drawing/2014/main" id="{2246AEE1-BC10-47A4-A1BF-1328421C63D4}"/>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5970" name="Line 293">
                <a:extLst>
                  <a:ext uri="{FF2B5EF4-FFF2-40B4-BE49-F238E27FC236}">
                    <a16:creationId xmlns:a16="http://schemas.microsoft.com/office/drawing/2014/main" id="{E13CEED3-633D-4D71-834C-BE517433748A}"/>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71" name="Line 294">
                <a:extLst>
                  <a:ext uri="{FF2B5EF4-FFF2-40B4-BE49-F238E27FC236}">
                    <a16:creationId xmlns:a16="http://schemas.microsoft.com/office/drawing/2014/main" id="{C515CBCB-39CE-464F-B13A-757FA8005ED7}"/>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72" name="Line 295">
                <a:extLst>
                  <a:ext uri="{FF2B5EF4-FFF2-40B4-BE49-F238E27FC236}">
                    <a16:creationId xmlns:a16="http://schemas.microsoft.com/office/drawing/2014/main" id="{15231AF7-0F28-4CC9-B833-0B288021E85D}"/>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73" name="Line 296">
                <a:extLst>
                  <a:ext uri="{FF2B5EF4-FFF2-40B4-BE49-F238E27FC236}">
                    <a16:creationId xmlns:a16="http://schemas.microsoft.com/office/drawing/2014/main" id="{32980AC4-4E0F-4A74-BC65-803A06FEF5C8}"/>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74" name="Line 297">
                <a:extLst>
                  <a:ext uri="{FF2B5EF4-FFF2-40B4-BE49-F238E27FC236}">
                    <a16:creationId xmlns:a16="http://schemas.microsoft.com/office/drawing/2014/main" id="{EF3B7BBD-935C-4938-A119-24435D8E4591}"/>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75" name="Line 298">
                <a:extLst>
                  <a:ext uri="{FF2B5EF4-FFF2-40B4-BE49-F238E27FC236}">
                    <a16:creationId xmlns:a16="http://schemas.microsoft.com/office/drawing/2014/main" id="{4E58ABD4-DD5C-472E-8941-B8E13D5A9F7D}"/>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919" name="Group 299">
              <a:extLst>
                <a:ext uri="{FF2B5EF4-FFF2-40B4-BE49-F238E27FC236}">
                  <a16:creationId xmlns:a16="http://schemas.microsoft.com/office/drawing/2014/main" id="{DD757BD2-D92D-403B-9D7D-4F3B71EABE11}"/>
                </a:ext>
              </a:extLst>
            </p:cNvPr>
            <p:cNvGrpSpPr>
              <a:grpSpLocks/>
            </p:cNvGrpSpPr>
            <p:nvPr/>
          </p:nvGrpSpPr>
          <p:grpSpPr bwMode="auto">
            <a:xfrm>
              <a:off x="127000" y="127000"/>
              <a:ext cx="977900" cy="1284867"/>
              <a:chOff x="0" y="0"/>
              <a:chExt cx="977900" cy="1284867"/>
            </a:xfrm>
          </p:grpSpPr>
          <p:grpSp>
            <p:nvGrpSpPr>
              <p:cNvPr id="35960" name="Group 300">
                <a:extLst>
                  <a:ext uri="{FF2B5EF4-FFF2-40B4-BE49-F238E27FC236}">
                    <a16:creationId xmlns:a16="http://schemas.microsoft.com/office/drawing/2014/main" id="{F68552E5-B961-4271-BF97-9AAB74C851C4}"/>
                  </a:ext>
                </a:extLst>
              </p:cNvPr>
              <p:cNvGrpSpPr>
                <a:grpSpLocks/>
              </p:cNvGrpSpPr>
              <p:nvPr/>
            </p:nvGrpSpPr>
            <p:grpSpPr bwMode="auto">
              <a:xfrm>
                <a:off x="0" y="0"/>
                <a:ext cx="977900" cy="1284867"/>
                <a:chOff x="0" y="0"/>
                <a:chExt cx="977900" cy="1284867"/>
              </a:xfrm>
            </p:grpSpPr>
            <p:sp>
              <p:nvSpPr>
                <p:cNvPr id="38189" name="AutoShape 301">
                  <a:extLst>
                    <a:ext uri="{FF2B5EF4-FFF2-40B4-BE49-F238E27FC236}">
                      <a16:creationId xmlns:a16="http://schemas.microsoft.com/office/drawing/2014/main" id="{BCFA80D8-A98E-4FB3-9B45-B1488797BD4A}"/>
                    </a:ext>
                  </a:extLst>
                </p:cNvPr>
                <p:cNvSpPr>
                  <a:spLocks/>
                </p:cNvSpPr>
                <p:nvPr/>
              </p:nvSpPr>
              <p:spPr bwMode="auto">
                <a:xfrm>
                  <a:off x="0" y="38"/>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968" name="Line 302">
                  <a:extLst>
                    <a:ext uri="{FF2B5EF4-FFF2-40B4-BE49-F238E27FC236}">
                      <a16:creationId xmlns:a16="http://schemas.microsoft.com/office/drawing/2014/main" id="{AB6C0D0F-1030-449D-BFAD-862848FD969D}"/>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5961" name="Line 303">
                <a:extLst>
                  <a:ext uri="{FF2B5EF4-FFF2-40B4-BE49-F238E27FC236}">
                    <a16:creationId xmlns:a16="http://schemas.microsoft.com/office/drawing/2014/main" id="{7B95F98B-3056-4AF5-BDB6-61E0B1932798}"/>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62" name="Line 304">
                <a:extLst>
                  <a:ext uri="{FF2B5EF4-FFF2-40B4-BE49-F238E27FC236}">
                    <a16:creationId xmlns:a16="http://schemas.microsoft.com/office/drawing/2014/main" id="{0AD297AD-03DD-472B-A7A7-89F64558CEB5}"/>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63" name="Line 305">
                <a:extLst>
                  <a:ext uri="{FF2B5EF4-FFF2-40B4-BE49-F238E27FC236}">
                    <a16:creationId xmlns:a16="http://schemas.microsoft.com/office/drawing/2014/main" id="{2D008C28-567E-456D-A026-53DABD2978F4}"/>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64" name="Line 306">
                <a:extLst>
                  <a:ext uri="{FF2B5EF4-FFF2-40B4-BE49-F238E27FC236}">
                    <a16:creationId xmlns:a16="http://schemas.microsoft.com/office/drawing/2014/main" id="{A23269E1-99AF-4857-8F8C-196D432A3656}"/>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65" name="Line 307">
                <a:extLst>
                  <a:ext uri="{FF2B5EF4-FFF2-40B4-BE49-F238E27FC236}">
                    <a16:creationId xmlns:a16="http://schemas.microsoft.com/office/drawing/2014/main" id="{CB06961A-2873-4587-8F2F-2B2D6AD8C178}"/>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66" name="Line 308">
                <a:extLst>
                  <a:ext uri="{FF2B5EF4-FFF2-40B4-BE49-F238E27FC236}">
                    <a16:creationId xmlns:a16="http://schemas.microsoft.com/office/drawing/2014/main" id="{8A0A6525-C7A2-4808-802B-C1B00E8A303C}"/>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920" name="Group 309">
              <a:extLst>
                <a:ext uri="{FF2B5EF4-FFF2-40B4-BE49-F238E27FC236}">
                  <a16:creationId xmlns:a16="http://schemas.microsoft.com/office/drawing/2014/main" id="{B387EB97-8478-481B-9C5D-29D1F32A0C56}"/>
                </a:ext>
              </a:extLst>
            </p:cNvPr>
            <p:cNvGrpSpPr>
              <a:grpSpLocks/>
            </p:cNvGrpSpPr>
            <p:nvPr/>
          </p:nvGrpSpPr>
          <p:grpSpPr bwMode="auto">
            <a:xfrm>
              <a:off x="254000" y="254000"/>
              <a:ext cx="977900" cy="1284867"/>
              <a:chOff x="0" y="0"/>
              <a:chExt cx="977900" cy="1284867"/>
            </a:xfrm>
          </p:grpSpPr>
          <p:grpSp>
            <p:nvGrpSpPr>
              <p:cNvPr id="35951" name="Group 310">
                <a:extLst>
                  <a:ext uri="{FF2B5EF4-FFF2-40B4-BE49-F238E27FC236}">
                    <a16:creationId xmlns:a16="http://schemas.microsoft.com/office/drawing/2014/main" id="{5C3A0063-CD75-41A5-93EB-8AB5BC830FCC}"/>
                  </a:ext>
                </a:extLst>
              </p:cNvPr>
              <p:cNvGrpSpPr>
                <a:grpSpLocks/>
              </p:cNvGrpSpPr>
              <p:nvPr/>
            </p:nvGrpSpPr>
            <p:grpSpPr bwMode="auto">
              <a:xfrm>
                <a:off x="0" y="0"/>
                <a:ext cx="977900" cy="1284867"/>
                <a:chOff x="0" y="0"/>
                <a:chExt cx="977900" cy="1284867"/>
              </a:xfrm>
            </p:grpSpPr>
            <p:sp>
              <p:nvSpPr>
                <p:cNvPr id="38199" name="AutoShape 311">
                  <a:extLst>
                    <a:ext uri="{FF2B5EF4-FFF2-40B4-BE49-F238E27FC236}">
                      <a16:creationId xmlns:a16="http://schemas.microsoft.com/office/drawing/2014/main" id="{1965CAE4-F2C8-4488-A6E3-1F6F66206354}"/>
                    </a:ext>
                  </a:extLst>
                </p:cNvPr>
                <p:cNvSpPr>
                  <a:spLocks/>
                </p:cNvSpPr>
                <p:nvPr/>
              </p:nvSpPr>
              <p:spPr bwMode="auto">
                <a:xfrm>
                  <a:off x="0" y="77"/>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959" name="Line 312">
                  <a:extLst>
                    <a:ext uri="{FF2B5EF4-FFF2-40B4-BE49-F238E27FC236}">
                      <a16:creationId xmlns:a16="http://schemas.microsoft.com/office/drawing/2014/main" id="{ABB586FD-E822-43D5-94BF-63E2ABB019D4}"/>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5952" name="Line 313">
                <a:extLst>
                  <a:ext uri="{FF2B5EF4-FFF2-40B4-BE49-F238E27FC236}">
                    <a16:creationId xmlns:a16="http://schemas.microsoft.com/office/drawing/2014/main" id="{A5508CBE-DF9D-47D4-A0BF-DAB0F04C267A}"/>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53" name="Line 314">
                <a:extLst>
                  <a:ext uri="{FF2B5EF4-FFF2-40B4-BE49-F238E27FC236}">
                    <a16:creationId xmlns:a16="http://schemas.microsoft.com/office/drawing/2014/main" id="{40FB4D71-F6B1-490C-B83D-DC861F569EB7}"/>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54" name="Line 315">
                <a:extLst>
                  <a:ext uri="{FF2B5EF4-FFF2-40B4-BE49-F238E27FC236}">
                    <a16:creationId xmlns:a16="http://schemas.microsoft.com/office/drawing/2014/main" id="{69D64D6A-62AE-4839-81B8-FD637E0A46AA}"/>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55" name="Line 316">
                <a:extLst>
                  <a:ext uri="{FF2B5EF4-FFF2-40B4-BE49-F238E27FC236}">
                    <a16:creationId xmlns:a16="http://schemas.microsoft.com/office/drawing/2014/main" id="{604C2E41-0AB9-41B6-9602-942708E799CB}"/>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56" name="Line 317">
                <a:extLst>
                  <a:ext uri="{FF2B5EF4-FFF2-40B4-BE49-F238E27FC236}">
                    <a16:creationId xmlns:a16="http://schemas.microsoft.com/office/drawing/2014/main" id="{43407DA1-4020-4451-8306-5E7C87F0DB3F}"/>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57" name="Line 318">
                <a:extLst>
                  <a:ext uri="{FF2B5EF4-FFF2-40B4-BE49-F238E27FC236}">
                    <a16:creationId xmlns:a16="http://schemas.microsoft.com/office/drawing/2014/main" id="{9EE08932-C04A-45E1-A72F-4E3FD8C6B918}"/>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921" name="Group 319">
              <a:extLst>
                <a:ext uri="{FF2B5EF4-FFF2-40B4-BE49-F238E27FC236}">
                  <a16:creationId xmlns:a16="http://schemas.microsoft.com/office/drawing/2014/main" id="{327CCB9B-E500-4E2D-8028-8EDA7A63AAE0}"/>
                </a:ext>
              </a:extLst>
            </p:cNvPr>
            <p:cNvGrpSpPr>
              <a:grpSpLocks/>
            </p:cNvGrpSpPr>
            <p:nvPr/>
          </p:nvGrpSpPr>
          <p:grpSpPr bwMode="auto">
            <a:xfrm>
              <a:off x="381000" y="381000"/>
              <a:ext cx="977900" cy="1284867"/>
              <a:chOff x="0" y="0"/>
              <a:chExt cx="977900" cy="1284867"/>
            </a:xfrm>
          </p:grpSpPr>
          <p:grpSp>
            <p:nvGrpSpPr>
              <p:cNvPr id="35942" name="Group 320">
                <a:extLst>
                  <a:ext uri="{FF2B5EF4-FFF2-40B4-BE49-F238E27FC236}">
                    <a16:creationId xmlns:a16="http://schemas.microsoft.com/office/drawing/2014/main" id="{B5CCD5D6-AAA0-45AE-94BB-B0B41C14525F}"/>
                  </a:ext>
                </a:extLst>
              </p:cNvPr>
              <p:cNvGrpSpPr>
                <a:grpSpLocks/>
              </p:cNvGrpSpPr>
              <p:nvPr/>
            </p:nvGrpSpPr>
            <p:grpSpPr bwMode="auto">
              <a:xfrm>
                <a:off x="0" y="0"/>
                <a:ext cx="977900" cy="1284867"/>
                <a:chOff x="0" y="0"/>
                <a:chExt cx="977900" cy="1284867"/>
              </a:xfrm>
            </p:grpSpPr>
            <p:sp>
              <p:nvSpPr>
                <p:cNvPr id="38209" name="AutoShape 321">
                  <a:extLst>
                    <a:ext uri="{FF2B5EF4-FFF2-40B4-BE49-F238E27FC236}">
                      <a16:creationId xmlns:a16="http://schemas.microsoft.com/office/drawing/2014/main" id="{5A29CD08-8E54-46DC-A300-BBFBA47458EA}"/>
                    </a:ext>
                  </a:extLst>
                </p:cNvPr>
                <p:cNvSpPr>
                  <a:spLocks/>
                </p:cNvSpPr>
                <p:nvPr/>
              </p:nvSpPr>
              <p:spPr bwMode="auto">
                <a:xfrm>
                  <a:off x="0" y="115"/>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950" name="Line 322">
                  <a:extLst>
                    <a:ext uri="{FF2B5EF4-FFF2-40B4-BE49-F238E27FC236}">
                      <a16:creationId xmlns:a16="http://schemas.microsoft.com/office/drawing/2014/main" id="{ECD57533-9B80-4ECA-B76D-2BDA36B57381}"/>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5943" name="Line 323">
                <a:extLst>
                  <a:ext uri="{FF2B5EF4-FFF2-40B4-BE49-F238E27FC236}">
                    <a16:creationId xmlns:a16="http://schemas.microsoft.com/office/drawing/2014/main" id="{657430FA-EF05-4A09-8A34-11685303142E}"/>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44" name="Line 324">
                <a:extLst>
                  <a:ext uri="{FF2B5EF4-FFF2-40B4-BE49-F238E27FC236}">
                    <a16:creationId xmlns:a16="http://schemas.microsoft.com/office/drawing/2014/main" id="{17464880-BAE1-493C-953A-605F89D1A038}"/>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45" name="Line 325">
                <a:extLst>
                  <a:ext uri="{FF2B5EF4-FFF2-40B4-BE49-F238E27FC236}">
                    <a16:creationId xmlns:a16="http://schemas.microsoft.com/office/drawing/2014/main" id="{CA0A5086-46C3-446F-8E26-D15E561439E5}"/>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46" name="Line 326">
                <a:extLst>
                  <a:ext uri="{FF2B5EF4-FFF2-40B4-BE49-F238E27FC236}">
                    <a16:creationId xmlns:a16="http://schemas.microsoft.com/office/drawing/2014/main" id="{4F6E4189-9AA2-4F61-9E59-6512967D379A}"/>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47" name="Line 327">
                <a:extLst>
                  <a:ext uri="{FF2B5EF4-FFF2-40B4-BE49-F238E27FC236}">
                    <a16:creationId xmlns:a16="http://schemas.microsoft.com/office/drawing/2014/main" id="{2DAE72ED-5F78-44EA-AE28-16EB9DBFD8D5}"/>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48" name="Line 328">
                <a:extLst>
                  <a:ext uri="{FF2B5EF4-FFF2-40B4-BE49-F238E27FC236}">
                    <a16:creationId xmlns:a16="http://schemas.microsoft.com/office/drawing/2014/main" id="{79F9A9D3-CA35-4C49-9456-7F02DF57A55E}"/>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922" name="Group 329">
              <a:extLst>
                <a:ext uri="{FF2B5EF4-FFF2-40B4-BE49-F238E27FC236}">
                  <a16:creationId xmlns:a16="http://schemas.microsoft.com/office/drawing/2014/main" id="{FBC76F73-0644-4FCC-BDA7-B9860B6D8B3E}"/>
                </a:ext>
              </a:extLst>
            </p:cNvPr>
            <p:cNvGrpSpPr>
              <a:grpSpLocks/>
            </p:cNvGrpSpPr>
            <p:nvPr/>
          </p:nvGrpSpPr>
          <p:grpSpPr bwMode="auto">
            <a:xfrm>
              <a:off x="508000" y="508000"/>
              <a:ext cx="977900" cy="1284867"/>
              <a:chOff x="0" y="0"/>
              <a:chExt cx="977900" cy="1284867"/>
            </a:xfrm>
          </p:grpSpPr>
          <p:grpSp>
            <p:nvGrpSpPr>
              <p:cNvPr id="35933" name="Group 330">
                <a:extLst>
                  <a:ext uri="{FF2B5EF4-FFF2-40B4-BE49-F238E27FC236}">
                    <a16:creationId xmlns:a16="http://schemas.microsoft.com/office/drawing/2014/main" id="{1493CBDE-0AA8-40AC-8B7C-1DE40CFDD8DF}"/>
                  </a:ext>
                </a:extLst>
              </p:cNvPr>
              <p:cNvGrpSpPr>
                <a:grpSpLocks/>
              </p:cNvGrpSpPr>
              <p:nvPr/>
            </p:nvGrpSpPr>
            <p:grpSpPr bwMode="auto">
              <a:xfrm>
                <a:off x="0" y="0"/>
                <a:ext cx="977900" cy="1284867"/>
                <a:chOff x="0" y="0"/>
                <a:chExt cx="977900" cy="1284867"/>
              </a:xfrm>
            </p:grpSpPr>
            <p:sp>
              <p:nvSpPr>
                <p:cNvPr id="38219" name="AutoShape 331">
                  <a:extLst>
                    <a:ext uri="{FF2B5EF4-FFF2-40B4-BE49-F238E27FC236}">
                      <a16:creationId xmlns:a16="http://schemas.microsoft.com/office/drawing/2014/main" id="{66996219-D881-4AC5-9628-C773EAB6CB80}"/>
                    </a:ext>
                  </a:extLst>
                </p:cNvPr>
                <p:cNvSpPr>
                  <a:spLocks/>
                </p:cNvSpPr>
                <p:nvPr/>
              </p:nvSpPr>
              <p:spPr bwMode="auto">
                <a:xfrm>
                  <a:off x="0" y="153"/>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941" name="Line 332">
                  <a:extLst>
                    <a:ext uri="{FF2B5EF4-FFF2-40B4-BE49-F238E27FC236}">
                      <a16:creationId xmlns:a16="http://schemas.microsoft.com/office/drawing/2014/main" id="{C3006C14-A033-405B-BB43-B3F400B95AC7}"/>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5934" name="Line 333">
                <a:extLst>
                  <a:ext uri="{FF2B5EF4-FFF2-40B4-BE49-F238E27FC236}">
                    <a16:creationId xmlns:a16="http://schemas.microsoft.com/office/drawing/2014/main" id="{89EC41A7-C371-4CF3-97AE-D032FAB6B6A4}"/>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35" name="Line 334">
                <a:extLst>
                  <a:ext uri="{FF2B5EF4-FFF2-40B4-BE49-F238E27FC236}">
                    <a16:creationId xmlns:a16="http://schemas.microsoft.com/office/drawing/2014/main" id="{2B4B29CB-8B33-4EAB-878B-C0C172F0B825}"/>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36" name="Line 335">
                <a:extLst>
                  <a:ext uri="{FF2B5EF4-FFF2-40B4-BE49-F238E27FC236}">
                    <a16:creationId xmlns:a16="http://schemas.microsoft.com/office/drawing/2014/main" id="{2FE8A0F2-7C1A-40A2-AF25-0FD33D190990}"/>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37" name="Line 336">
                <a:extLst>
                  <a:ext uri="{FF2B5EF4-FFF2-40B4-BE49-F238E27FC236}">
                    <a16:creationId xmlns:a16="http://schemas.microsoft.com/office/drawing/2014/main" id="{0EE4BC31-2679-490E-9F18-17540F1D8BF4}"/>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38" name="Line 337">
                <a:extLst>
                  <a:ext uri="{FF2B5EF4-FFF2-40B4-BE49-F238E27FC236}">
                    <a16:creationId xmlns:a16="http://schemas.microsoft.com/office/drawing/2014/main" id="{351BA175-9669-4C06-9F9B-6C0BFE68EBD8}"/>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39" name="Line 338">
                <a:extLst>
                  <a:ext uri="{FF2B5EF4-FFF2-40B4-BE49-F238E27FC236}">
                    <a16:creationId xmlns:a16="http://schemas.microsoft.com/office/drawing/2014/main" id="{863574BA-0470-4036-874E-8AEA72DF19B1}"/>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923" name="Group 339">
              <a:extLst>
                <a:ext uri="{FF2B5EF4-FFF2-40B4-BE49-F238E27FC236}">
                  <a16:creationId xmlns:a16="http://schemas.microsoft.com/office/drawing/2014/main" id="{FA15CDDB-FD5D-4C8C-B14D-1B1A3892E366}"/>
                </a:ext>
              </a:extLst>
            </p:cNvPr>
            <p:cNvGrpSpPr>
              <a:grpSpLocks/>
            </p:cNvGrpSpPr>
            <p:nvPr/>
          </p:nvGrpSpPr>
          <p:grpSpPr bwMode="auto">
            <a:xfrm>
              <a:off x="635000" y="635000"/>
              <a:ext cx="977900" cy="1284867"/>
              <a:chOff x="0" y="0"/>
              <a:chExt cx="977900" cy="1284867"/>
            </a:xfrm>
          </p:grpSpPr>
          <p:grpSp>
            <p:nvGrpSpPr>
              <p:cNvPr id="35924" name="Group 340">
                <a:extLst>
                  <a:ext uri="{FF2B5EF4-FFF2-40B4-BE49-F238E27FC236}">
                    <a16:creationId xmlns:a16="http://schemas.microsoft.com/office/drawing/2014/main" id="{CC1840A2-A04B-4999-9B30-79FF0DA48E08}"/>
                  </a:ext>
                </a:extLst>
              </p:cNvPr>
              <p:cNvGrpSpPr>
                <a:grpSpLocks/>
              </p:cNvGrpSpPr>
              <p:nvPr/>
            </p:nvGrpSpPr>
            <p:grpSpPr bwMode="auto">
              <a:xfrm>
                <a:off x="0" y="0"/>
                <a:ext cx="977900" cy="1284867"/>
                <a:chOff x="0" y="0"/>
                <a:chExt cx="977900" cy="1284867"/>
              </a:xfrm>
            </p:grpSpPr>
            <p:sp>
              <p:nvSpPr>
                <p:cNvPr id="38229" name="AutoShape 341">
                  <a:extLst>
                    <a:ext uri="{FF2B5EF4-FFF2-40B4-BE49-F238E27FC236}">
                      <a16:creationId xmlns:a16="http://schemas.microsoft.com/office/drawing/2014/main" id="{15287566-C912-499E-9B4E-DB9520EE150C}"/>
                    </a:ext>
                  </a:extLst>
                </p:cNvPr>
                <p:cNvSpPr>
                  <a:spLocks/>
                </p:cNvSpPr>
                <p:nvPr/>
              </p:nvSpPr>
              <p:spPr bwMode="auto">
                <a:xfrm>
                  <a:off x="0" y="192"/>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932" name="Line 342">
                  <a:extLst>
                    <a:ext uri="{FF2B5EF4-FFF2-40B4-BE49-F238E27FC236}">
                      <a16:creationId xmlns:a16="http://schemas.microsoft.com/office/drawing/2014/main" id="{C8218400-6E78-4644-AAE4-808EF27FF09D}"/>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5925" name="Line 343">
                <a:extLst>
                  <a:ext uri="{FF2B5EF4-FFF2-40B4-BE49-F238E27FC236}">
                    <a16:creationId xmlns:a16="http://schemas.microsoft.com/office/drawing/2014/main" id="{04548D11-8984-4B23-AEE8-7B1BF1BC17AA}"/>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26" name="Line 344">
                <a:extLst>
                  <a:ext uri="{FF2B5EF4-FFF2-40B4-BE49-F238E27FC236}">
                    <a16:creationId xmlns:a16="http://schemas.microsoft.com/office/drawing/2014/main" id="{88B55404-C7D8-4E2A-8A4E-3300C85137AA}"/>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27" name="Line 345">
                <a:extLst>
                  <a:ext uri="{FF2B5EF4-FFF2-40B4-BE49-F238E27FC236}">
                    <a16:creationId xmlns:a16="http://schemas.microsoft.com/office/drawing/2014/main" id="{EC988864-41B0-40FC-BC46-31686F5E076D}"/>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28" name="Line 346">
                <a:extLst>
                  <a:ext uri="{FF2B5EF4-FFF2-40B4-BE49-F238E27FC236}">
                    <a16:creationId xmlns:a16="http://schemas.microsoft.com/office/drawing/2014/main" id="{39FB8CA4-95A5-4761-BA47-C8935F5B2DB3}"/>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29" name="Line 347">
                <a:extLst>
                  <a:ext uri="{FF2B5EF4-FFF2-40B4-BE49-F238E27FC236}">
                    <a16:creationId xmlns:a16="http://schemas.microsoft.com/office/drawing/2014/main" id="{2CD99FF5-8FCE-4CDF-B3E1-88D85A50BFB3}"/>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30" name="Line 348">
                <a:extLst>
                  <a:ext uri="{FF2B5EF4-FFF2-40B4-BE49-F238E27FC236}">
                    <a16:creationId xmlns:a16="http://schemas.microsoft.com/office/drawing/2014/main" id="{29835DE0-8C68-42C8-A597-483C621A31B7}"/>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grpSp>
        <p:nvGrpSpPr>
          <p:cNvPr id="35855" name="Group 349">
            <a:extLst>
              <a:ext uri="{FF2B5EF4-FFF2-40B4-BE49-F238E27FC236}">
                <a16:creationId xmlns:a16="http://schemas.microsoft.com/office/drawing/2014/main" id="{AE5F7DF0-10F1-46E9-942B-9B4A41B935BD}"/>
              </a:ext>
            </a:extLst>
          </p:cNvPr>
          <p:cNvGrpSpPr>
            <a:grpSpLocks/>
          </p:cNvGrpSpPr>
          <p:nvPr/>
        </p:nvGrpSpPr>
        <p:grpSpPr bwMode="auto">
          <a:xfrm>
            <a:off x="2095500" y="2169914"/>
            <a:ext cx="1134070" cy="1349499"/>
            <a:chOff x="0" y="0"/>
            <a:chExt cx="1612900" cy="1919867"/>
          </a:xfrm>
        </p:grpSpPr>
        <p:grpSp>
          <p:nvGrpSpPr>
            <p:cNvPr id="35858" name="Group 350">
              <a:extLst>
                <a:ext uri="{FF2B5EF4-FFF2-40B4-BE49-F238E27FC236}">
                  <a16:creationId xmlns:a16="http://schemas.microsoft.com/office/drawing/2014/main" id="{4AA848E1-4F2D-403A-B907-E7D8B2DF7751}"/>
                </a:ext>
              </a:extLst>
            </p:cNvPr>
            <p:cNvGrpSpPr>
              <a:grpSpLocks/>
            </p:cNvGrpSpPr>
            <p:nvPr/>
          </p:nvGrpSpPr>
          <p:grpSpPr bwMode="auto">
            <a:xfrm>
              <a:off x="0" y="0"/>
              <a:ext cx="977900" cy="1284867"/>
              <a:chOff x="0" y="0"/>
              <a:chExt cx="977900" cy="1284867"/>
            </a:xfrm>
          </p:grpSpPr>
          <p:grpSp>
            <p:nvGrpSpPr>
              <p:cNvPr id="35909" name="Group 351">
                <a:extLst>
                  <a:ext uri="{FF2B5EF4-FFF2-40B4-BE49-F238E27FC236}">
                    <a16:creationId xmlns:a16="http://schemas.microsoft.com/office/drawing/2014/main" id="{A27C2F7D-0F30-41AB-91FF-3F2DD4791308}"/>
                  </a:ext>
                </a:extLst>
              </p:cNvPr>
              <p:cNvGrpSpPr>
                <a:grpSpLocks/>
              </p:cNvGrpSpPr>
              <p:nvPr/>
            </p:nvGrpSpPr>
            <p:grpSpPr bwMode="auto">
              <a:xfrm>
                <a:off x="0" y="0"/>
                <a:ext cx="977900" cy="1284867"/>
                <a:chOff x="0" y="0"/>
                <a:chExt cx="977900" cy="1284867"/>
              </a:xfrm>
            </p:grpSpPr>
            <p:sp>
              <p:nvSpPr>
                <p:cNvPr id="38240" name="AutoShape 352">
                  <a:extLst>
                    <a:ext uri="{FF2B5EF4-FFF2-40B4-BE49-F238E27FC236}">
                      <a16:creationId xmlns:a16="http://schemas.microsoft.com/office/drawing/2014/main" id="{E32C3806-C719-47D3-B1C8-D11AE1B6120B}"/>
                    </a:ext>
                  </a:extLst>
                </p:cNvPr>
                <p:cNvSpPr>
                  <a:spLocks/>
                </p:cNvSpPr>
                <p:nvPr/>
              </p:nvSpPr>
              <p:spPr bwMode="auto">
                <a:xfrm>
                  <a:off x="0" y="0"/>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917" name="Line 353">
                  <a:extLst>
                    <a:ext uri="{FF2B5EF4-FFF2-40B4-BE49-F238E27FC236}">
                      <a16:creationId xmlns:a16="http://schemas.microsoft.com/office/drawing/2014/main" id="{C022C177-A2FA-4E71-A154-5CC0C0B6886E}"/>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5910" name="Line 354">
                <a:extLst>
                  <a:ext uri="{FF2B5EF4-FFF2-40B4-BE49-F238E27FC236}">
                    <a16:creationId xmlns:a16="http://schemas.microsoft.com/office/drawing/2014/main" id="{153F015D-C6E7-41FF-8E96-2BFCDA19D730}"/>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11" name="Line 355">
                <a:extLst>
                  <a:ext uri="{FF2B5EF4-FFF2-40B4-BE49-F238E27FC236}">
                    <a16:creationId xmlns:a16="http://schemas.microsoft.com/office/drawing/2014/main" id="{4BF9B4FF-A901-4860-9E89-418FA0B4521E}"/>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12" name="Line 356">
                <a:extLst>
                  <a:ext uri="{FF2B5EF4-FFF2-40B4-BE49-F238E27FC236}">
                    <a16:creationId xmlns:a16="http://schemas.microsoft.com/office/drawing/2014/main" id="{17741601-03D1-4AE1-ACB4-181E445B014E}"/>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13" name="Line 357">
                <a:extLst>
                  <a:ext uri="{FF2B5EF4-FFF2-40B4-BE49-F238E27FC236}">
                    <a16:creationId xmlns:a16="http://schemas.microsoft.com/office/drawing/2014/main" id="{2D94E8DD-773F-4396-9AF4-168E574CEFF4}"/>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14" name="Line 358">
                <a:extLst>
                  <a:ext uri="{FF2B5EF4-FFF2-40B4-BE49-F238E27FC236}">
                    <a16:creationId xmlns:a16="http://schemas.microsoft.com/office/drawing/2014/main" id="{AB297E34-54AE-4045-B2AA-7B637C38BB9D}"/>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15" name="Line 359">
                <a:extLst>
                  <a:ext uri="{FF2B5EF4-FFF2-40B4-BE49-F238E27FC236}">
                    <a16:creationId xmlns:a16="http://schemas.microsoft.com/office/drawing/2014/main" id="{DD84D761-C421-4608-AEAC-6CA7EC5D21DA}"/>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859" name="Group 360">
              <a:extLst>
                <a:ext uri="{FF2B5EF4-FFF2-40B4-BE49-F238E27FC236}">
                  <a16:creationId xmlns:a16="http://schemas.microsoft.com/office/drawing/2014/main" id="{F3C24771-C1ED-4525-97C8-081E103A0FE9}"/>
                </a:ext>
              </a:extLst>
            </p:cNvPr>
            <p:cNvGrpSpPr>
              <a:grpSpLocks/>
            </p:cNvGrpSpPr>
            <p:nvPr/>
          </p:nvGrpSpPr>
          <p:grpSpPr bwMode="auto">
            <a:xfrm>
              <a:off x="127000" y="127000"/>
              <a:ext cx="977900" cy="1284867"/>
              <a:chOff x="0" y="0"/>
              <a:chExt cx="977900" cy="1284867"/>
            </a:xfrm>
          </p:grpSpPr>
          <p:grpSp>
            <p:nvGrpSpPr>
              <p:cNvPr id="35900" name="Group 361">
                <a:extLst>
                  <a:ext uri="{FF2B5EF4-FFF2-40B4-BE49-F238E27FC236}">
                    <a16:creationId xmlns:a16="http://schemas.microsoft.com/office/drawing/2014/main" id="{60E3A61E-A51C-4729-A01D-1C01513B224A}"/>
                  </a:ext>
                </a:extLst>
              </p:cNvPr>
              <p:cNvGrpSpPr>
                <a:grpSpLocks/>
              </p:cNvGrpSpPr>
              <p:nvPr/>
            </p:nvGrpSpPr>
            <p:grpSpPr bwMode="auto">
              <a:xfrm>
                <a:off x="0" y="0"/>
                <a:ext cx="977900" cy="1284867"/>
                <a:chOff x="0" y="0"/>
                <a:chExt cx="977900" cy="1284867"/>
              </a:xfrm>
            </p:grpSpPr>
            <p:sp>
              <p:nvSpPr>
                <p:cNvPr id="38250" name="AutoShape 362">
                  <a:extLst>
                    <a:ext uri="{FF2B5EF4-FFF2-40B4-BE49-F238E27FC236}">
                      <a16:creationId xmlns:a16="http://schemas.microsoft.com/office/drawing/2014/main" id="{26CCE6C0-25C0-4257-8314-8990221E505D}"/>
                    </a:ext>
                  </a:extLst>
                </p:cNvPr>
                <p:cNvSpPr>
                  <a:spLocks/>
                </p:cNvSpPr>
                <p:nvPr/>
              </p:nvSpPr>
              <p:spPr bwMode="auto">
                <a:xfrm>
                  <a:off x="0" y="38"/>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908" name="Line 363">
                  <a:extLst>
                    <a:ext uri="{FF2B5EF4-FFF2-40B4-BE49-F238E27FC236}">
                      <a16:creationId xmlns:a16="http://schemas.microsoft.com/office/drawing/2014/main" id="{1E92D6B6-7FCF-44B6-853D-25F7399E1195}"/>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5901" name="Line 364">
                <a:extLst>
                  <a:ext uri="{FF2B5EF4-FFF2-40B4-BE49-F238E27FC236}">
                    <a16:creationId xmlns:a16="http://schemas.microsoft.com/office/drawing/2014/main" id="{ECE71F18-71E6-44C6-89EA-3500035310BA}"/>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02" name="Line 365">
                <a:extLst>
                  <a:ext uri="{FF2B5EF4-FFF2-40B4-BE49-F238E27FC236}">
                    <a16:creationId xmlns:a16="http://schemas.microsoft.com/office/drawing/2014/main" id="{88DE6EA1-371D-4329-8A78-06019BC221F4}"/>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03" name="Line 366">
                <a:extLst>
                  <a:ext uri="{FF2B5EF4-FFF2-40B4-BE49-F238E27FC236}">
                    <a16:creationId xmlns:a16="http://schemas.microsoft.com/office/drawing/2014/main" id="{1CD7972A-29F2-41BF-923E-0F37F4F7A913}"/>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04" name="Line 367">
                <a:extLst>
                  <a:ext uri="{FF2B5EF4-FFF2-40B4-BE49-F238E27FC236}">
                    <a16:creationId xmlns:a16="http://schemas.microsoft.com/office/drawing/2014/main" id="{18303056-0438-4950-80FA-461B9A069D03}"/>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05" name="Line 368">
                <a:extLst>
                  <a:ext uri="{FF2B5EF4-FFF2-40B4-BE49-F238E27FC236}">
                    <a16:creationId xmlns:a16="http://schemas.microsoft.com/office/drawing/2014/main" id="{E6F44B54-81DA-4DAE-A9F9-AA9D3F93FE11}"/>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906" name="Line 369">
                <a:extLst>
                  <a:ext uri="{FF2B5EF4-FFF2-40B4-BE49-F238E27FC236}">
                    <a16:creationId xmlns:a16="http://schemas.microsoft.com/office/drawing/2014/main" id="{2F43A88A-92EF-4B73-9D6A-BC9611D9955F}"/>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860" name="Group 370">
              <a:extLst>
                <a:ext uri="{FF2B5EF4-FFF2-40B4-BE49-F238E27FC236}">
                  <a16:creationId xmlns:a16="http://schemas.microsoft.com/office/drawing/2014/main" id="{8705C1ED-7217-4959-9807-5E85BF5376EF}"/>
                </a:ext>
              </a:extLst>
            </p:cNvPr>
            <p:cNvGrpSpPr>
              <a:grpSpLocks/>
            </p:cNvGrpSpPr>
            <p:nvPr/>
          </p:nvGrpSpPr>
          <p:grpSpPr bwMode="auto">
            <a:xfrm>
              <a:off x="254000" y="254000"/>
              <a:ext cx="977900" cy="1284867"/>
              <a:chOff x="0" y="0"/>
              <a:chExt cx="977900" cy="1284867"/>
            </a:xfrm>
          </p:grpSpPr>
          <p:grpSp>
            <p:nvGrpSpPr>
              <p:cNvPr id="35891" name="Group 371">
                <a:extLst>
                  <a:ext uri="{FF2B5EF4-FFF2-40B4-BE49-F238E27FC236}">
                    <a16:creationId xmlns:a16="http://schemas.microsoft.com/office/drawing/2014/main" id="{02237763-5A2E-4448-831D-0ADBF2EF50CA}"/>
                  </a:ext>
                </a:extLst>
              </p:cNvPr>
              <p:cNvGrpSpPr>
                <a:grpSpLocks/>
              </p:cNvGrpSpPr>
              <p:nvPr/>
            </p:nvGrpSpPr>
            <p:grpSpPr bwMode="auto">
              <a:xfrm>
                <a:off x="0" y="0"/>
                <a:ext cx="977900" cy="1284867"/>
                <a:chOff x="0" y="0"/>
                <a:chExt cx="977900" cy="1284867"/>
              </a:xfrm>
            </p:grpSpPr>
            <p:sp>
              <p:nvSpPr>
                <p:cNvPr id="38260" name="AutoShape 372">
                  <a:extLst>
                    <a:ext uri="{FF2B5EF4-FFF2-40B4-BE49-F238E27FC236}">
                      <a16:creationId xmlns:a16="http://schemas.microsoft.com/office/drawing/2014/main" id="{366462F5-9899-4706-80E3-E326FB84493A}"/>
                    </a:ext>
                  </a:extLst>
                </p:cNvPr>
                <p:cNvSpPr>
                  <a:spLocks/>
                </p:cNvSpPr>
                <p:nvPr/>
              </p:nvSpPr>
              <p:spPr bwMode="auto">
                <a:xfrm>
                  <a:off x="0" y="77"/>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899" name="Line 373">
                  <a:extLst>
                    <a:ext uri="{FF2B5EF4-FFF2-40B4-BE49-F238E27FC236}">
                      <a16:creationId xmlns:a16="http://schemas.microsoft.com/office/drawing/2014/main" id="{19768CB5-3390-44AD-9E15-11029CDDC3D1}"/>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5892" name="Line 374">
                <a:extLst>
                  <a:ext uri="{FF2B5EF4-FFF2-40B4-BE49-F238E27FC236}">
                    <a16:creationId xmlns:a16="http://schemas.microsoft.com/office/drawing/2014/main" id="{859E5252-E583-4967-B5D9-880211F5ED4D}"/>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93" name="Line 375">
                <a:extLst>
                  <a:ext uri="{FF2B5EF4-FFF2-40B4-BE49-F238E27FC236}">
                    <a16:creationId xmlns:a16="http://schemas.microsoft.com/office/drawing/2014/main" id="{2F479925-E411-48FC-802D-EAC1656746C5}"/>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94" name="Line 376">
                <a:extLst>
                  <a:ext uri="{FF2B5EF4-FFF2-40B4-BE49-F238E27FC236}">
                    <a16:creationId xmlns:a16="http://schemas.microsoft.com/office/drawing/2014/main" id="{147D05CC-EA0A-4E77-8355-0D4B4E7971C2}"/>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95" name="Line 377">
                <a:extLst>
                  <a:ext uri="{FF2B5EF4-FFF2-40B4-BE49-F238E27FC236}">
                    <a16:creationId xmlns:a16="http://schemas.microsoft.com/office/drawing/2014/main" id="{88C1FE78-34B1-4AE5-8242-66F5D6C429AD}"/>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96" name="Line 378">
                <a:extLst>
                  <a:ext uri="{FF2B5EF4-FFF2-40B4-BE49-F238E27FC236}">
                    <a16:creationId xmlns:a16="http://schemas.microsoft.com/office/drawing/2014/main" id="{C18F047A-9B20-441E-9334-12FEDA2E89C8}"/>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97" name="Line 379">
                <a:extLst>
                  <a:ext uri="{FF2B5EF4-FFF2-40B4-BE49-F238E27FC236}">
                    <a16:creationId xmlns:a16="http://schemas.microsoft.com/office/drawing/2014/main" id="{289EFBB3-0957-459E-911F-D6FDE49BFAB2}"/>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861" name="Group 380">
              <a:extLst>
                <a:ext uri="{FF2B5EF4-FFF2-40B4-BE49-F238E27FC236}">
                  <a16:creationId xmlns:a16="http://schemas.microsoft.com/office/drawing/2014/main" id="{559EF59D-2F52-4D9A-AACA-3A1D92E52582}"/>
                </a:ext>
              </a:extLst>
            </p:cNvPr>
            <p:cNvGrpSpPr>
              <a:grpSpLocks/>
            </p:cNvGrpSpPr>
            <p:nvPr/>
          </p:nvGrpSpPr>
          <p:grpSpPr bwMode="auto">
            <a:xfrm>
              <a:off x="381000" y="381000"/>
              <a:ext cx="977900" cy="1284867"/>
              <a:chOff x="0" y="0"/>
              <a:chExt cx="977900" cy="1284867"/>
            </a:xfrm>
          </p:grpSpPr>
          <p:grpSp>
            <p:nvGrpSpPr>
              <p:cNvPr id="35882" name="Group 381">
                <a:extLst>
                  <a:ext uri="{FF2B5EF4-FFF2-40B4-BE49-F238E27FC236}">
                    <a16:creationId xmlns:a16="http://schemas.microsoft.com/office/drawing/2014/main" id="{50FE39FE-643B-4A7F-ADC9-7CA6AD150E8F}"/>
                  </a:ext>
                </a:extLst>
              </p:cNvPr>
              <p:cNvGrpSpPr>
                <a:grpSpLocks/>
              </p:cNvGrpSpPr>
              <p:nvPr/>
            </p:nvGrpSpPr>
            <p:grpSpPr bwMode="auto">
              <a:xfrm>
                <a:off x="0" y="0"/>
                <a:ext cx="977900" cy="1284867"/>
                <a:chOff x="0" y="0"/>
                <a:chExt cx="977900" cy="1284867"/>
              </a:xfrm>
            </p:grpSpPr>
            <p:sp>
              <p:nvSpPr>
                <p:cNvPr id="38270" name="AutoShape 382">
                  <a:extLst>
                    <a:ext uri="{FF2B5EF4-FFF2-40B4-BE49-F238E27FC236}">
                      <a16:creationId xmlns:a16="http://schemas.microsoft.com/office/drawing/2014/main" id="{EEB9C73E-DA36-4F1F-BFFA-C0FC1493344F}"/>
                    </a:ext>
                  </a:extLst>
                </p:cNvPr>
                <p:cNvSpPr>
                  <a:spLocks/>
                </p:cNvSpPr>
                <p:nvPr/>
              </p:nvSpPr>
              <p:spPr bwMode="auto">
                <a:xfrm>
                  <a:off x="0" y="115"/>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890" name="Line 383">
                  <a:extLst>
                    <a:ext uri="{FF2B5EF4-FFF2-40B4-BE49-F238E27FC236}">
                      <a16:creationId xmlns:a16="http://schemas.microsoft.com/office/drawing/2014/main" id="{F536F814-14B5-4AAD-BE03-A26DB1DF9511}"/>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5883" name="Line 384">
                <a:extLst>
                  <a:ext uri="{FF2B5EF4-FFF2-40B4-BE49-F238E27FC236}">
                    <a16:creationId xmlns:a16="http://schemas.microsoft.com/office/drawing/2014/main" id="{F2DEC64F-378E-4B14-B527-342A949589C9}"/>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84" name="Line 385">
                <a:extLst>
                  <a:ext uri="{FF2B5EF4-FFF2-40B4-BE49-F238E27FC236}">
                    <a16:creationId xmlns:a16="http://schemas.microsoft.com/office/drawing/2014/main" id="{0E62B0AA-5C10-412D-AB88-CADBAB54DBF3}"/>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85" name="Line 386">
                <a:extLst>
                  <a:ext uri="{FF2B5EF4-FFF2-40B4-BE49-F238E27FC236}">
                    <a16:creationId xmlns:a16="http://schemas.microsoft.com/office/drawing/2014/main" id="{80ABE850-5862-4AC0-822A-B8AAC2A4E531}"/>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86" name="Line 387">
                <a:extLst>
                  <a:ext uri="{FF2B5EF4-FFF2-40B4-BE49-F238E27FC236}">
                    <a16:creationId xmlns:a16="http://schemas.microsoft.com/office/drawing/2014/main" id="{46F97B42-B1F6-47F6-9433-11BCC58F4E6C}"/>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87" name="Line 388">
                <a:extLst>
                  <a:ext uri="{FF2B5EF4-FFF2-40B4-BE49-F238E27FC236}">
                    <a16:creationId xmlns:a16="http://schemas.microsoft.com/office/drawing/2014/main" id="{13966D10-8B76-4E87-9114-2C6E97DBCD96}"/>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88" name="Line 389">
                <a:extLst>
                  <a:ext uri="{FF2B5EF4-FFF2-40B4-BE49-F238E27FC236}">
                    <a16:creationId xmlns:a16="http://schemas.microsoft.com/office/drawing/2014/main" id="{F213EAA7-F8E6-4AEF-95D2-A63B9B5A02C3}"/>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862" name="Group 390">
              <a:extLst>
                <a:ext uri="{FF2B5EF4-FFF2-40B4-BE49-F238E27FC236}">
                  <a16:creationId xmlns:a16="http://schemas.microsoft.com/office/drawing/2014/main" id="{4F14E541-EF01-4BBD-92EF-38713C50EC5A}"/>
                </a:ext>
              </a:extLst>
            </p:cNvPr>
            <p:cNvGrpSpPr>
              <a:grpSpLocks/>
            </p:cNvGrpSpPr>
            <p:nvPr/>
          </p:nvGrpSpPr>
          <p:grpSpPr bwMode="auto">
            <a:xfrm>
              <a:off x="508000" y="508000"/>
              <a:ext cx="977900" cy="1284867"/>
              <a:chOff x="0" y="0"/>
              <a:chExt cx="977900" cy="1284867"/>
            </a:xfrm>
          </p:grpSpPr>
          <p:grpSp>
            <p:nvGrpSpPr>
              <p:cNvPr id="35873" name="Group 391">
                <a:extLst>
                  <a:ext uri="{FF2B5EF4-FFF2-40B4-BE49-F238E27FC236}">
                    <a16:creationId xmlns:a16="http://schemas.microsoft.com/office/drawing/2014/main" id="{B82D83D0-8135-4AC0-AC6C-84BC570F7E6F}"/>
                  </a:ext>
                </a:extLst>
              </p:cNvPr>
              <p:cNvGrpSpPr>
                <a:grpSpLocks/>
              </p:cNvGrpSpPr>
              <p:nvPr/>
            </p:nvGrpSpPr>
            <p:grpSpPr bwMode="auto">
              <a:xfrm>
                <a:off x="0" y="0"/>
                <a:ext cx="977900" cy="1284867"/>
                <a:chOff x="0" y="0"/>
                <a:chExt cx="977900" cy="1284867"/>
              </a:xfrm>
            </p:grpSpPr>
            <p:sp>
              <p:nvSpPr>
                <p:cNvPr id="38280" name="AutoShape 392">
                  <a:extLst>
                    <a:ext uri="{FF2B5EF4-FFF2-40B4-BE49-F238E27FC236}">
                      <a16:creationId xmlns:a16="http://schemas.microsoft.com/office/drawing/2014/main" id="{8A0BC91C-4E05-4107-8342-AD6E1A301298}"/>
                    </a:ext>
                  </a:extLst>
                </p:cNvPr>
                <p:cNvSpPr>
                  <a:spLocks/>
                </p:cNvSpPr>
                <p:nvPr/>
              </p:nvSpPr>
              <p:spPr bwMode="auto">
                <a:xfrm>
                  <a:off x="0" y="153"/>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881" name="Line 393">
                  <a:extLst>
                    <a:ext uri="{FF2B5EF4-FFF2-40B4-BE49-F238E27FC236}">
                      <a16:creationId xmlns:a16="http://schemas.microsoft.com/office/drawing/2014/main" id="{AFC187BC-8B5E-49F0-852B-9996FAB9C7C0}"/>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5874" name="Line 394">
                <a:extLst>
                  <a:ext uri="{FF2B5EF4-FFF2-40B4-BE49-F238E27FC236}">
                    <a16:creationId xmlns:a16="http://schemas.microsoft.com/office/drawing/2014/main" id="{C5C4BFFE-EEBB-41E4-BD8E-3C331F2FB60F}"/>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75" name="Line 395">
                <a:extLst>
                  <a:ext uri="{FF2B5EF4-FFF2-40B4-BE49-F238E27FC236}">
                    <a16:creationId xmlns:a16="http://schemas.microsoft.com/office/drawing/2014/main" id="{A0914534-81CC-40B3-94F9-9C6BE13D1718}"/>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76" name="Line 396">
                <a:extLst>
                  <a:ext uri="{FF2B5EF4-FFF2-40B4-BE49-F238E27FC236}">
                    <a16:creationId xmlns:a16="http://schemas.microsoft.com/office/drawing/2014/main" id="{967AE681-0D19-47FF-B652-69D80CA25565}"/>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77" name="Line 397">
                <a:extLst>
                  <a:ext uri="{FF2B5EF4-FFF2-40B4-BE49-F238E27FC236}">
                    <a16:creationId xmlns:a16="http://schemas.microsoft.com/office/drawing/2014/main" id="{001BC15D-186F-4D34-8F5F-F0430370F989}"/>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78" name="Line 398">
                <a:extLst>
                  <a:ext uri="{FF2B5EF4-FFF2-40B4-BE49-F238E27FC236}">
                    <a16:creationId xmlns:a16="http://schemas.microsoft.com/office/drawing/2014/main" id="{8FC36EC1-A547-4FCD-8619-122B11DF03B6}"/>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79" name="Line 399">
                <a:extLst>
                  <a:ext uri="{FF2B5EF4-FFF2-40B4-BE49-F238E27FC236}">
                    <a16:creationId xmlns:a16="http://schemas.microsoft.com/office/drawing/2014/main" id="{D6D9B3AA-F638-4CBB-8FC3-5CBF4DE0D0FA}"/>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nvGrpSpPr>
            <p:cNvPr id="35863" name="Group 400">
              <a:extLst>
                <a:ext uri="{FF2B5EF4-FFF2-40B4-BE49-F238E27FC236}">
                  <a16:creationId xmlns:a16="http://schemas.microsoft.com/office/drawing/2014/main" id="{15C448FD-E344-46AC-BE0A-713A3BB3F0E7}"/>
                </a:ext>
              </a:extLst>
            </p:cNvPr>
            <p:cNvGrpSpPr>
              <a:grpSpLocks/>
            </p:cNvGrpSpPr>
            <p:nvPr/>
          </p:nvGrpSpPr>
          <p:grpSpPr bwMode="auto">
            <a:xfrm>
              <a:off x="635000" y="635000"/>
              <a:ext cx="977900" cy="1284867"/>
              <a:chOff x="0" y="0"/>
              <a:chExt cx="977900" cy="1284867"/>
            </a:xfrm>
          </p:grpSpPr>
          <p:grpSp>
            <p:nvGrpSpPr>
              <p:cNvPr id="35864" name="Group 401">
                <a:extLst>
                  <a:ext uri="{FF2B5EF4-FFF2-40B4-BE49-F238E27FC236}">
                    <a16:creationId xmlns:a16="http://schemas.microsoft.com/office/drawing/2014/main" id="{25484BB9-0CA6-4CD9-99FE-478F14D77ABC}"/>
                  </a:ext>
                </a:extLst>
              </p:cNvPr>
              <p:cNvGrpSpPr>
                <a:grpSpLocks/>
              </p:cNvGrpSpPr>
              <p:nvPr/>
            </p:nvGrpSpPr>
            <p:grpSpPr bwMode="auto">
              <a:xfrm>
                <a:off x="0" y="0"/>
                <a:ext cx="977900" cy="1284867"/>
                <a:chOff x="0" y="0"/>
                <a:chExt cx="977900" cy="1284867"/>
              </a:xfrm>
            </p:grpSpPr>
            <p:sp>
              <p:nvSpPr>
                <p:cNvPr id="38290" name="AutoShape 402">
                  <a:extLst>
                    <a:ext uri="{FF2B5EF4-FFF2-40B4-BE49-F238E27FC236}">
                      <a16:creationId xmlns:a16="http://schemas.microsoft.com/office/drawing/2014/main" id="{3508DCB3-E570-4F25-8307-E7C98748315A}"/>
                    </a:ext>
                  </a:extLst>
                </p:cNvPr>
                <p:cNvSpPr>
                  <a:spLocks/>
                </p:cNvSpPr>
                <p:nvPr/>
              </p:nvSpPr>
              <p:spPr bwMode="auto">
                <a:xfrm>
                  <a:off x="0" y="192"/>
                  <a:ext cx="977900" cy="1284675"/>
                </a:xfrm>
                <a:prstGeom prst="roundRect">
                  <a:avLst>
                    <a:gd name="adj" fmla="val 19481"/>
                  </a:avLst>
                </a:prstGeom>
                <a:solidFill>
                  <a:srgbClr val="D6D6D6"/>
                </a:solidFill>
                <a:ln w="25400" cap="flat" cmpd="sng">
                  <a:solidFill>
                    <a:srgbClr val="232323"/>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pPr algn="ctr" eaLnBrk="1">
                    <a:defRPr/>
                  </a:pPr>
                  <a:endParaRPr lang="en-US" altLang="en-US" sz="2812">
                    <a:solidFill>
                      <a:srgbClr val="FFFFFF"/>
                    </a:solidFill>
                    <a:effectLst>
                      <a:outerShdw blurRad="38100" dist="38100" dir="2700000" algn="tl">
                        <a:srgbClr val="000000"/>
                      </a:outerShdw>
                    </a:effectLst>
                  </a:endParaRPr>
                </a:p>
              </p:txBody>
            </p:sp>
            <p:sp>
              <p:nvSpPr>
                <p:cNvPr id="35872" name="Line 403">
                  <a:extLst>
                    <a:ext uri="{FF2B5EF4-FFF2-40B4-BE49-F238E27FC236}">
                      <a16:creationId xmlns:a16="http://schemas.microsoft.com/office/drawing/2014/main" id="{1843CDB7-5E8D-4136-BDA5-AD07951FCD4B}"/>
                    </a:ext>
                  </a:extLst>
                </p:cNvPr>
                <p:cNvSpPr>
                  <a:spLocks noChangeShapeType="1"/>
                </p:cNvSpPr>
                <p:nvPr/>
              </p:nvSpPr>
              <p:spPr bwMode="auto">
                <a:xfrm flipV="1">
                  <a:off x="77787" y="164751"/>
                  <a:ext cx="829862" cy="1466"/>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sp>
            <p:nvSpPr>
              <p:cNvPr id="35865" name="Line 404">
                <a:extLst>
                  <a:ext uri="{FF2B5EF4-FFF2-40B4-BE49-F238E27FC236}">
                    <a16:creationId xmlns:a16="http://schemas.microsoft.com/office/drawing/2014/main" id="{EBAA3F25-8EF2-4B33-A49F-5708BDF291E0}"/>
                  </a:ext>
                </a:extLst>
              </p:cNvPr>
              <p:cNvSpPr>
                <a:spLocks noChangeShapeType="1"/>
              </p:cNvSpPr>
              <p:nvPr/>
            </p:nvSpPr>
            <p:spPr bwMode="auto">
              <a:xfrm flipV="1">
                <a:off x="76200" y="306237"/>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66" name="Line 405">
                <a:extLst>
                  <a:ext uri="{FF2B5EF4-FFF2-40B4-BE49-F238E27FC236}">
                    <a16:creationId xmlns:a16="http://schemas.microsoft.com/office/drawing/2014/main" id="{3B648831-7BAE-4B37-9FBC-A7F25957D6A7}"/>
                  </a:ext>
                </a:extLst>
              </p:cNvPr>
              <p:cNvSpPr>
                <a:spLocks noChangeShapeType="1"/>
              </p:cNvSpPr>
              <p:nvPr/>
            </p:nvSpPr>
            <p:spPr bwMode="auto">
              <a:xfrm flipV="1">
                <a:off x="76200" y="445934"/>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67" name="Line 406">
                <a:extLst>
                  <a:ext uri="{FF2B5EF4-FFF2-40B4-BE49-F238E27FC236}">
                    <a16:creationId xmlns:a16="http://schemas.microsoft.com/office/drawing/2014/main" id="{3DEFFFB2-8A90-4F32-9440-9B794DCCF3F5}"/>
                  </a:ext>
                </a:extLst>
              </p:cNvPr>
              <p:cNvSpPr>
                <a:spLocks noChangeShapeType="1"/>
              </p:cNvSpPr>
              <p:nvPr/>
            </p:nvSpPr>
            <p:spPr bwMode="auto">
              <a:xfrm flipV="1">
                <a:off x="76200" y="585640"/>
                <a:ext cx="547067" cy="25"/>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68" name="Line 407">
                <a:extLst>
                  <a:ext uri="{FF2B5EF4-FFF2-40B4-BE49-F238E27FC236}">
                    <a16:creationId xmlns:a16="http://schemas.microsoft.com/office/drawing/2014/main" id="{463B3E87-387C-4705-B173-B536F8B47BFD}"/>
                  </a:ext>
                </a:extLst>
              </p:cNvPr>
              <p:cNvSpPr>
                <a:spLocks noChangeShapeType="1"/>
              </p:cNvSpPr>
              <p:nvPr/>
            </p:nvSpPr>
            <p:spPr bwMode="auto">
              <a:xfrm flipV="1">
                <a:off x="76200" y="863600"/>
                <a:ext cx="671276" cy="28"/>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69" name="Line 408">
                <a:extLst>
                  <a:ext uri="{FF2B5EF4-FFF2-40B4-BE49-F238E27FC236}">
                    <a16:creationId xmlns:a16="http://schemas.microsoft.com/office/drawing/2014/main" id="{68F69A15-504D-4DE5-906F-569E0B04D30C}"/>
                  </a:ext>
                </a:extLst>
              </p:cNvPr>
              <p:cNvSpPr>
                <a:spLocks noChangeShapeType="1"/>
              </p:cNvSpPr>
              <p:nvPr/>
            </p:nvSpPr>
            <p:spPr bwMode="auto">
              <a:xfrm flipV="1">
                <a:off x="76200" y="1003300"/>
                <a:ext cx="771476" cy="31"/>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sp>
            <p:nvSpPr>
              <p:cNvPr id="35870" name="Line 409">
                <a:extLst>
                  <a:ext uri="{FF2B5EF4-FFF2-40B4-BE49-F238E27FC236}">
                    <a16:creationId xmlns:a16="http://schemas.microsoft.com/office/drawing/2014/main" id="{995D4EF7-756E-4D90-8504-3AB2351F50BB}"/>
                  </a:ext>
                </a:extLst>
              </p:cNvPr>
              <p:cNvSpPr>
                <a:spLocks noChangeShapeType="1"/>
              </p:cNvSpPr>
              <p:nvPr/>
            </p:nvSpPr>
            <p:spPr bwMode="auto">
              <a:xfrm flipV="1">
                <a:off x="76200" y="1143020"/>
                <a:ext cx="716591" cy="4"/>
              </a:xfrm>
              <a:prstGeom prst="line">
                <a:avLst/>
              </a:prstGeom>
              <a:noFill/>
              <a:ln w="25400">
                <a:solidFill>
                  <a:srgbClr val="4444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IN" sz="1266"/>
              </a:p>
            </p:txBody>
          </p:sp>
        </p:grpSp>
      </p:grpSp>
      <p:sp>
        <p:nvSpPr>
          <p:cNvPr id="35856" name="Rectangle 410">
            <a:extLst>
              <a:ext uri="{FF2B5EF4-FFF2-40B4-BE49-F238E27FC236}">
                <a16:creationId xmlns:a16="http://schemas.microsoft.com/office/drawing/2014/main" id="{457ABDA9-CC44-4373-A561-822A0765A014}"/>
              </a:ext>
            </a:extLst>
          </p:cNvPr>
          <p:cNvSpPr>
            <a:spLocks/>
          </p:cNvSpPr>
          <p:nvPr/>
        </p:nvSpPr>
        <p:spPr bwMode="auto">
          <a:xfrm>
            <a:off x="2497335" y="1151930"/>
            <a:ext cx="2655689" cy="634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3797" dirty="0">
                <a:solidFill>
                  <a:srgbClr val="60606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Relational</a:t>
            </a:r>
          </a:p>
        </p:txBody>
      </p:sp>
      <p:sp>
        <p:nvSpPr>
          <p:cNvPr id="35857" name="Rectangle 411">
            <a:extLst>
              <a:ext uri="{FF2B5EF4-FFF2-40B4-BE49-F238E27FC236}">
                <a16:creationId xmlns:a16="http://schemas.microsoft.com/office/drawing/2014/main" id="{5123E493-8125-4D86-A842-27CCCA6CEFB9}"/>
              </a:ext>
            </a:extLst>
          </p:cNvPr>
          <p:cNvSpPr>
            <a:spLocks/>
          </p:cNvSpPr>
          <p:nvPr/>
        </p:nvSpPr>
        <p:spPr bwMode="auto">
          <a:xfrm>
            <a:off x="7471171" y="1151930"/>
            <a:ext cx="2412131" cy="580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lstStyle>
            <a:lvl1pPr>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algn="ctr" eaLnBrk="1"/>
            <a:r>
              <a:rPr lang="en-US" altLang="en-US" sz="3797" dirty="0">
                <a:solidFill>
                  <a:srgbClr val="60606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Document</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a:extLst>
              <a:ext uri="{FF2B5EF4-FFF2-40B4-BE49-F238E27FC236}">
                <a16:creationId xmlns:a16="http://schemas.microsoft.com/office/drawing/2014/main" id="{F8319736-7E18-40CA-B2F2-708229AFE99C}"/>
              </a:ext>
            </a:extLst>
          </p:cNvPr>
          <p:cNvSpPr>
            <a:spLocks noGrp="1"/>
          </p:cNvSpPr>
          <p:nvPr>
            <p:ph type="title"/>
          </p:nvPr>
        </p:nvSpPr>
        <p:spPr>
          <a:xfrm>
            <a:off x="2416969" y="0"/>
            <a:ext cx="7358063" cy="1714500"/>
          </a:xfrm>
        </p:spPr>
        <p:txBody>
          <a:bodyPr/>
          <a:lstStyle/>
          <a:p>
            <a:pPr eaLnBrk="1"/>
            <a:r>
              <a:rPr lang="en-US" altLang="en-US" sz="10125">
                <a:solidFill>
                  <a:srgbClr val="33ADFE"/>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Terminology</a:t>
            </a:r>
          </a:p>
        </p:txBody>
      </p:sp>
      <p:graphicFrame>
        <p:nvGraphicFramePr>
          <p:cNvPr id="38914" name="Group 2">
            <a:extLst>
              <a:ext uri="{FF2B5EF4-FFF2-40B4-BE49-F238E27FC236}">
                <a16:creationId xmlns:a16="http://schemas.microsoft.com/office/drawing/2014/main" id="{CA513FF4-7231-41A8-8900-12533D83B087}"/>
              </a:ext>
            </a:extLst>
          </p:cNvPr>
          <p:cNvGraphicFramePr>
            <a:graphicFrameLocks noGrp="1"/>
          </p:cNvGraphicFramePr>
          <p:nvPr/>
        </p:nvGraphicFramePr>
        <p:xfrm>
          <a:off x="1970484" y="1922115"/>
          <a:ext cx="8233172" cy="4287202"/>
        </p:xfrm>
        <a:graphic>
          <a:graphicData uri="http://schemas.openxmlformats.org/drawingml/2006/table">
            <a:tbl>
              <a:tblPr/>
              <a:tblGrid>
                <a:gridCol w="2744763">
                  <a:extLst>
                    <a:ext uri="{9D8B030D-6E8A-4147-A177-3AD203B41FA5}">
                      <a16:colId xmlns:a16="http://schemas.microsoft.com/office/drawing/2014/main" val="3459218677"/>
                    </a:ext>
                  </a:extLst>
                </a:gridCol>
                <a:gridCol w="1153046">
                  <a:extLst>
                    <a:ext uri="{9D8B030D-6E8A-4147-A177-3AD203B41FA5}">
                      <a16:colId xmlns:a16="http://schemas.microsoft.com/office/drawing/2014/main" val="2095374192"/>
                    </a:ext>
                  </a:extLst>
                </a:gridCol>
                <a:gridCol w="4335363">
                  <a:extLst>
                    <a:ext uri="{9D8B030D-6E8A-4147-A177-3AD203B41FA5}">
                      <a16:colId xmlns:a16="http://schemas.microsoft.com/office/drawing/2014/main" val="3871875893"/>
                    </a:ext>
                  </a:extLst>
                </a:gridCol>
              </a:tblGrid>
              <a:tr h="792510">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tab pos="914400" algn="l"/>
                        </a:tabLst>
                      </a:pPr>
                      <a:r>
                        <a:rPr kumimoji="0" lang="en-US" altLang="en-US" sz="4500" b="1" i="0" u="none" strike="noStrike" cap="none" normalizeH="0" baseline="0">
                          <a:ln>
                            <a:noFill/>
                          </a:ln>
                          <a:solidFill>
                            <a:srgbClr val="206931"/>
                          </a:solidFill>
                          <a:effectLst>
                            <a:outerShdw blurRad="38100" dist="38100" dir="2700000" algn="tl">
                              <a:srgbClr val="000000"/>
                            </a:outerShdw>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RDBMS</a:t>
                      </a:r>
                      <a:endParaRPr kumimoji="0" lang="en-US" altLang="en-US" sz="2400" b="1" i="0" u="none" strike="noStrike" cap="none" normalizeH="0" baseline="0">
                        <a:ln>
                          <a:noFill/>
                        </a:ln>
                        <a:solidFill>
                          <a:srgbClr val="206931"/>
                        </a:solidFill>
                        <a:effectLst>
                          <a:outerShdw blurRad="38100" dist="38100" dir="2700000" algn="tl">
                            <a:srgbClr val="000000"/>
                          </a:outerShdw>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6789" marR="26789" marT="26789" marB="26789" horzOverflow="overflow">
                    <a:lnL w="12700" cap="flat" cmpd="sng" algn="ctr">
                      <a:solidFill>
                        <a:srgbClr val="263E0F"/>
                      </a:solidFill>
                      <a:prstDash val="solid"/>
                      <a:round/>
                      <a:headEnd type="none" w="med" len="med"/>
                      <a:tailEnd type="none" w="med" len="med"/>
                    </a:lnL>
                    <a:lnR>
                      <a:noFill/>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669C35"/>
                    </a:solidFill>
                  </a:tcPr>
                </a:tc>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tab pos="914400" algn="l"/>
                        </a:tabLst>
                      </a:pPr>
                      <a:endParaRPr kumimoji="0" lang="en-US" altLang="en-US" sz="2400" b="0" i="0" u="none" strike="noStrike" cap="none" normalizeH="0" baseline="0">
                        <a:ln>
                          <a:noFill/>
                        </a:ln>
                        <a:solidFill>
                          <a:srgbClr val="EBEBEB"/>
                        </a:solidFill>
                        <a:effectLst>
                          <a:outerShdw blurRad="38100" dist="38100" dir="2700000" algn="tl">
                            <a:srgbClr val="000000"/>
                          </a:outerShdw>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6789" marR="26789" marT="26789" marB="26789" horzOverflow="overflow">
                    <a:lnL>
                      <a:noFill/>
                    </a:lnL>
                    <a:lnR>
                      <a:noFill/>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669C35"/>
                    </a:solidFill>
                  </a:tcPr>
                </a:tc>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tab pos="914400" algn="l"/>
                        </a:tabLst>
                      </a:pPr>
                      <a:r>
                        <a:rPr kumimoji="0" lang="en-US" altLang="en-US" sz="4500" b="1" i="0" u="none" strike="noStrike" cap="none" normalizeH="0" baseline="0">
                          <a:ln>
                            <a:noFill/>
                          </a:ln>
                          <a:solidFill>
                            <a:srgbClr val="206931"/>
                          </a:solidFill>
                          <a:effectLst>
                            <a:outerShdw blurRad="38100" dist="38100" dir="2700000" algn="tl">
                              <a:srgbClr val="000000"/>
                            </a:outerShdw>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Mongo</a:t>
                      </a:r>
                      <a:endParaRPr kumimoji="0" lang="en-US" altLang="en-US" sz="2400" b="0" i="0" u="none" strike="noStrike" cap="none" normalizeH="0" baseline="0">
                        <a:ln>
                          <a:noFill/>
                        </a:ln>
                        <a:solidFill>
                          <a:srgbClr val="206931"/>
                        </a:solidFill>
                        <a:effectLst>
                          <a:outerShdw blurRad="38100" dist="38100" dir="2700000" algn="tl">
                            <a:srgbClr val="000000"/>
                          </a:outerShdw>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6789" marR="26789" marT="26789" marB="26789" horzOverflow="overflow">
                    <a:lnL>
                      <a:noFill/>
                    </a:lnL>
                    <a:lnR w="12700" cap="flat" cmpd="sng" algn="ctr">
                      <a:solidFill>
                        <a:srgbClr val="263E0F"/>
                      </a:solidFill>
                      <a:prstDash val="solid"/>
                      <a:round/>
                      <a:headEnd type="none" w="med" len="med"/>
                      <a:tailEnd type="none" w="med" len="med"/>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669C35"/>
                    </a:solidFill>
                  </a:tcPr>
                </a:tc>
                <a:extLst>
                  <a:ext uri="{0D108BD9-81ED-4DB2-BD59-A6C34878D82A}">
                    <a16:rowId xmlns:a16="http://schemas.microsoft.com/office/drawing/2014/main" val="1478648431"/>
                  </a:ext>
                </a:extLst>
              </a:tr>
              <a:tr h="567928">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l"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Table, View</a:t>
                      </a:r>
                      <a:endParaRPr kumimoji="0" lang="en-US" altLang="en-US" sz="13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6789" marR="26789" marT="26789" marB="26789" horzOverflow="overflow">
                    <a:lnL w="12700" cap="flat" cmpd="sng" algn="ctr">
                      <a:solidFill>
                        <a:srgbClr val="263E0F"/>
                      </a:solidFill>
                      <a:prstDash val="solid"/>
                      <a:round/>
                      <a:headEnd type="none" w="med" len="med"/>
                      <a:tailEnd type="none" w="med" len="med"/>
                    </a:lnL>
                    <a:lnR>
                      <a:noFill/>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EAFDC8"/>
                    </a:solidFill>
                  </a:tcPr>
                </a:tc>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endParaRPr kumimoji="0" lang="en-US" altLang="en-US" sz="1300" b="0" i="0" u="none" strike="noStrike" cap="none" normalizeH="0" baseline="0">
                        <a:ln>
                          <a:noFill/>
                        </a:ln>
                        <a:solidFill>
                          <a:srgbClr val="000000"/>
                        </a:solidFill>
                        <a:effectLst/>
                        <a:latin typeface="Kefa" charset="0"/>
                        <a:ea typeface="Kefa" charset="0"/>
                        <a:cs typeface="Kefa" charset="0"/>
                        <a:sym typeface="Gill Sans" charset="0"/>
                      </a:endParaRPr>
                    </a:p>
                  </a:txBody>
                  <a:tcPr marL="26789" marR="26789" marT="26789" marB="26789" anchor="ctr" horzOverflow="overflow">
                    <a:lnL>
                      <a:noFill/>
                    </a:lnL>
                    <a:lnR>
                      <a:noFill/>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EAFDC8"/>
                    </a:solidFill>
                  </a:tcPr>
                </a:tc>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l"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Collection</a:t>
                      </a:r>
                      <a:endParaRPr kumimoji="0" lang="en-US" altLang="en-US" sz="13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6789" marR="26789" marT="26789" marB="26789" horzOverflow="overflow">
                    <a:lnL>
                      <a:noFill/>
                    </a:lnL>
                    <a:lnR w="12700" cap="flat" cmpd="sng" algn="ctr">
                      <a:solidFill>
                        <a:srgbClr val="263E0F"/>
                      </a:solidFill>
                      <a:prstDash val="solid"/>
                      <a:round/>
                      <a:headEnd type="none" w="med" len="med"/>
                      <a:tailEnd type="none" w="med" len="med"/>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EAFDC8"/>
                    </a:solidFill>
                  </a:tcPr>
                </a:tc>
                <a:extLst>
                  <a:ext uri="{0D108BD9-81ED-4DB2-BD59-A6C34878D82A}">
                    <a16:rowId xmlns:a16="http://schemas.microsoft.com/office/drawing/2014/main" val="1876166348"/>
                  </a:ext>
                </a:extLst>
              </a:tr>
              <a:tr h="567928">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l"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Row</a:t>
                      </a:r>
                      <a:endParaRPr kumimoji="0" lang="en-US" altLang="en-US" sz="13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6789" marR="26789" marT="26789" marB="26789" horzOverflow="overflow">
                    <a:lnL w="12700" cap="flat" cmpd="sng" algn="ctr">
                      <a:solidFill>
                        <a:srgbClr val="263E0F"/>
                      </a:solidFill>
                      <a:prstDash val="solid"/>
                      <a:round/>
                      <a:headEnd type="none" w="med" len="med"/>
                      <a:tailEnd type="none" w="med" len="med"/>
                    </a:lnL>
                    <a:lnR>
                      <a:noFill/>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FFFFFF"/>
                    </a:solidFill>
                  </a:tcPr>
                </a:tc>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endParaRPr kumimoji="0" lang="en-US" altLang="en-US" sz="1300" b="0" i="0" u="none" strike="noStrike" cap="none" normalizeH="0" baseline="0">
                        <a:ln>
                          <a:noFill/>
                        </a:ln>
                        <a:solidFill>
                          <a:srgbClr val="000000"/>
                        </a:solidFill>
                        <a:effectLst/>
                        <a:latin typeface="Kefa" charset="0"/>
                        <a:ea typeface="Kefa" charset="0"/>
                        <a:cs typeface="Kefa" charset="0"/>
                        <a:sym typeface="Gill Sans" charset="0"/>
                      </a:endParaRPr>
                    </a:p>
                  </a:txBody>
                  <a:tcPr marL="26789" marR="26789" marT="26789" marB="26789" anchor="ctr" horzOverflow="overflow">
                    <a:lnL>
                      <a:noFill/>
                    </a:lnL>
                    <a:lnR>
                      <a:noFill/>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FFFFFF"/>
                    </a:solidFill>
                  </a:tcPr>
                </a:tc>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l"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Document</a:t>
                      </a:r>
                      <a:endParaRPr kumimoji="0" lang="en-US" altLang="en-US" sz="13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6789" marR="26789" marT="26789" marB="26789" horzOverflow="overflow">
                    <a:lnL>
                      <a:noFill/>
                    </a:lnL>
                    <a:lnR w="12700" cap="flat" cmpd="sng" algn="ctr">
                      <a:solidFill>
                        <a:srgbClr val="263E0F"/>
                      </a:solidFill>
                      <a:prstDash val="solid"/>
                      <a:round/>
                      <a:headEnd type="none" w="med" len="med"/>
                      <a:tailEnd type="none" w="med" len="med"/>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7338676"/>
                  </a:ext>
                </a:extLst>
              </a:tr>
              <a:tr h="567928">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l"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Index</a:t>
                      </a:r>
                      <a:endParaRPr kumimoji="0" lang="en-US" altLang="en-US" sz="13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6789" marR="26789" marT="26789" marB="26789" horzOverflow="overflow">
                    <a:lnL w="12700" cap="flat" cmpd="sng" algn="ctr">
                      <a:solidFill>
                        <a:srgbClr val="263E0F"/>
                      </a:solidFill>
                      <a:prstDash val="solid"/>
                      <a:round/>
                      <a:headEnd type="none" w="med" len="med"/>
                      <a:tailEnd type="none" w="med" len="med"/>
                    </a:lnL>
                    <a:lnR>
                      <a:noFill/>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EAFDC8"/>
                    </a:solidFill>
                  </a:tcPr>
                </a:tc>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endParaRPr kumimoji="0" lang="en-US" altLang="en-US" sz="1300" b="0" i="0" u="none" strike="noStrike" cap="none" normalizeH="0" baseline="0">
                        <a:ln>
                          <a:noFill/>
                        </a:ln>
                        <a:solidFill>
                          <a:srgbClr val="000000"/>
                        </a:solidFill>
                        <a:effectLst/>
                        <a:latin typeface="Kefa" charset="0"/>
                        <a:ea typeface="Kefa" charset="0"/>
                        <a:cs typeface="Kefa" charset="0"/>
                        <a:sym typeface="Gill Sans" charset="0"/>
                      </a:endParaRPr>
                    </a:p>
                  </a:txBody>
                  <a:tcPr marL="26789" marR="26789" marT="26789" marB="26789" anchor="ctr" horzOverflow="overflow">
                    <a:lnL>
                      <a:noFill/>
                    </a:lnL>
                    <a:lnR>
                      <a:noFill/>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EAFDC8"/>
                    </a:solidFill>
                  </a:tcPr>
                </a:tc>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l"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Index</a:t>
                      </a:r>
                      <a:endParaRPr kumimoji="0" lang="en-US" altLang="en-US" sz="13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6789" marR="26789" marT="26789" marB="26789" horzOverflow="overflow">
                    <a:lnL>
                      <a:noFill/>
                    </a:lnL>
                    <a:lnR w="12700" cap="flat" cmpd="sng" algn="ctr">
                      <a:solidFill>
                        <a:srgbClr val="263E0F"/>
                      </a:solidFill>
                      <a:prstDash val="solid"/>
                      <a:round/>
                      <a:headEnd type="none" w="med" len="med"/>
                      <a:tailEnd type="none" w="med" len="med"/>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EAFDC8"/>
                    </a:solidFill>
                  </a:tcPr>
                </a:tc>
                <a:extLst>
                  <a:ext uri="{0D108BD9-81ED-4DB2-BD59-A6C34878D82A}">
                    <a16:rowId xmlns:a16="http://schemas.microsoft.com/office/drawing/2014/main" val="1747647480"/>
                  </a:ext>
                </a:extLst>
              </a:tr>
              <a:tr h="607219">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l"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Join</a:t>
                      </a:r>
                      <a:endParaRPr kumimoji="0" lang="en-US" altLang="en-US" sz="13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6789" marR="26789" marT="26789" marB="26789" horzOverflow="overflow">
                    <a:lnL w="12700" cap="flat" cmpd="sng" algn="ctr">
                      <a:solidFill>
                        <a:srgbClr val="263E0F"/>
                      </a:solidFill>
                      <a:prstDash val="solid"/>
                      <a:round/>
                      <a:headEnd type="none" w="med" len="med"/>
                      <a:tailEnd type="none" w="med" len="med"/>
                    </a:lnL>
                    <a:lnR>
                      <a:noFill/>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FFFFFF"/>
                    </a:solidFill>
                  </a:tcPr>
                </a:tc>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endParaRPr kumimoji="0" lang="en-US" altLang="en-US" sz="1300" b="0" i="0" u="none" strike="noStrike" cap="none" normalizeH="0" baseline="0">
                        <a:ln>
                          <a:noFill/>
                        </a:ln>
                        <a:solidFill>
                          <a:srgbClr val="000000"/>
                        </a:solidFill>
                        <a:effectLst/>
                        <a:latin typeface="Kefa" charset="0"/>
                        <a:ea typeface="Kefa" charset="0"/>
                        <a:cs typeface="Kefa" charset="0"/>
                        <a:sym typeface="Gill Sans" charset="0"/>
                      </a:endParaRPr>
                    </a:p>
                  </a:txBody>
                  <a:tcPr marL="26789" marR="26789" marT="26789" marB="26789" anchor="ctr" horzOverflow="overflow">
                    <a:lnL>
                      <a:noFill/>
                    </a:lnL>
                    <a:lnR>
                      <a:noFill/>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FFFFFF"/>
                    </a:solidFill>
                  </a:tcPr>
                </a:tc>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l"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Embedded Document</a:t>
                      </a:r>
                      <a:endParaRPr kumimoji="0" lang="en-US" altLang="en-US" sz="13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6789" marR="26789" marT="26789" marB="26789" horzOverflow="overflow">
                    <a:lnL>
                      <a:noFill/>
                    </a:lnL>
                    <a:lnR w="12700" cap="flat" cmpd="sng" algn="ctr">
                      <a:solidFill>
                        <a:srgbClr val="263E0F"/>
                      </a:solidFill>
                      <a:prstDash val="solid"/>
                      <a:round/>
                      <a:headEnd type="none" w="med" len="med"/>
                      <a:tailEnd type="none" w="med" len="med"/>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754668826"/>
                  </a:ext>
                </a:extLst>
              </a:tr>
              <a:tr h="567928">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l"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Foreign Key</a:t>
                      </a:r>
                      <a:endParaRPr kumimoji="0" lang="en-US" altLang="en-US" sz="13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6789" marR="26789" marT="26789" marB="26789" horzOverflow="overflow">
                    <a:lnL w="12700" cap="flat" cmpd="sng" algn="ctr">
                      <a:solidFill>
                        <a:srgbClr val="263E0F"/>
                      </a:solidFill>
                      <a:prstDash val="solid"/>
                      <a:round/>
                      <a:headEnd type="none" w="med" len="med"/>
                      <a:tailEnd type="none" w="med" len="med"/>
                    </a:lnL>
                    <a:lnR>
                      <a:noFill/>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EAFDC8"/>
                    </a:solidFill>
                  </a:tcPr>
                </a:tc>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endParaRPr kumimoji="0" lang="en-US" altLang="en-US" sz="1300" b="0" i="0" u="none" strike="noStrike" cap="none" normalizeH="0" baseline="0">
                        <a:ln>
                          <a:noFill/>
                        </a:ln>
                        <a:solidFill>
                          <a:srgbClr val="000000"/>
                        </a:solidFill>
                        <a:effectLst/>
                        <a:latin typeface="Kefa" charset="0"/>
                        <a:ea typeface="Kefa" charset="0"/>
                        <a:cs typeface="Kefa" charset="0"/>
                        <a:sym typeface="Gill Sans" charset="0"/>
                      </a:endParaRPr>
                    </a:p>
                  </a:txBody>
                  <a:tcPr marL="26789" marR="26789" marT="26789" marB="26789" anchor="ctr" horzOverflow="overflow">
                    <a:lnL>
                      <a:noFill/>
                    </a:lnL>
                    <a:lnR>
                      <a:noFill/>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EAFDC8"/>
                    </a:solidFill>
                  </a:tcPr>
                </a:tc>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l"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Reference</a:t>
                      </a:r>
                      <a:endParaRPr kumimoji="0" lang="en-US" altLang="en-US" sz="13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6789" marR="26789" marT="26789" marB="26789" horzOverflow="overflow">
                    <a:lnL>
                      <a:noFill/>
                    </a:lnL>
                    <a:lnR w="12700" cap="flat" cmpd="sng" algn="ctr">
                      <a:solidFill>
                        <a:srgbClr val="263E0F"/>
                      </a:solidFill>
                      <a:prstDash val="solid"/>
                      <a:round/>
                      <a:headEnd type="none" w="med" len="med"/>
                      <a:tailEnd type="none" w="med" len="med"/>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EAFDC8"/>
                    </a:solidFill>
                  </a:tcPr>
                </a:tc>
                <a:extLst>
                  <a:ext uri="{0D108BD9-81ED-4DB2-BD59-A6C34878D82A}">
                    <a16:rowId xmlns:a16="http://schemas.microsoft.com/office/drawing/2014/main" val="1156268918"/>
                  </a:ext>
                </a:extLst>
              </a:tr>
              <a:tr h="600521">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l"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Partition</a:t>
                      </a:r>
                      <a:endParaRPr kumimoji="0" lang="en-US" altLang="en-US" sz="13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6789" marR="26789" marT="26789" marB="26789" horzOverflow="overflow">
                    <a:lnL w="12700" cap="flat" cmpd="sng" algn="ctr">
                      <a:solidFill>
                        <a:srgbClr val="263E0F"/>
                      </a:solidFill>
                      <a:prstDash val="solid"/>
                      <a:round/>
                      <a:headEnd type="none" w="med" len="med"/>
                      <a:tailEnd type="none" w="med" len="med"/>
                    </a:lnL>
                    <a:lnR>
                      <a:noFill/>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FFFFFF"/>
                    </a:solidFill>
                  </a:tcPr>
                </a:tc>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endParaRPr kumimoji="0" lang="en-US" altLang="en-US" sz="1300" b="0" i="0" u="none" strike="noStrike" cap="none" normalizeH="0" baseline="0">
                        <a:ln>
                          <a:noFill/>
                        </a:ln>
                        <a:solidFill>
                          <a:srgbClr val="000000"/>
                        </a:solidFill>
                        <a:effectLst/>
                        <a:latin typeface="Kefa" charset="0"/>
                        <a:ea typeface="Kefa" charset="0"/>
                        <a:cs typeface="Kefa" charset="0"/>
                        <a:sym typeface="Gill Sans" charset="0"/>
                      </a:endParaRPr>
                    </a:p>
                  </a:txBody>
                  <a:tcPr marL="26789" marR="26789" marT="26789" marB="26789" anchor="ctr" horzOverflow="overflow">
                    <a:lnL>
                      <a:noFill/>
                    </a:lnL>
                    <a:lnR>
                      <a:noFill/>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FFFFFF"/>
                    </a:solidFill>
                  </a:tcPr>
                </a:tc>
                <a:tc>
                  <a:txBody>
                    <a:bodyPr/>
                    <a:lstStyle>
                      <a:lvl1pPr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1pPr>
                      <a:lvl2pPr marL="1333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2pPr>
                      <a:lvl3pPr marL="1778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3pPr>
                      <a:lvl4pPr marL="22225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4pPr>
                      <a:lvl5pPr marL="2667000" indent="-571500" defTabSz="457200">
                        <a:spcBef>
                          <a:spcPts val="4800"/>
                        </a:spcBef>
                        <a:buSzPct val="171000"/>
                        <a:tabLst>
                          <a:tab pos="914400" algn="l"/>
                        </a:tabLst>
                        <a:defRPr sz="3800">
                          <a:solidFill>
                            <a:srgbClr val="000000"/>
                          </a:solidFill>
                          <a:latin typeface="Kefa" charset="0"/>
                          <a:ea typeface="Kefa" charset="0"/>
                          <a:cs typeface="Kefa" charset="0"/>
                          <a:sym typeface="Kefa" charset="0"/>
                        </a:defRPr>
                      </a:lvl5pPr>
                      <a:lvl6pPr marL="31242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6pPr>
                      <a:lvl7pPr marL="35814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7pPr>
                      <a:lvl8pPr marL="40386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8pPr>
                      <a:lvl9pPr marL="4495800" indent="-571500" defTabSz="457200" eaLnBrk="0" fontAlgn="base" hangingPunct="0">
                        <a:spcBef>
                          <a:spcPts val="4800"/>
                        </a:spcBef>
                        <a:spcAft>
                          <a:spcPct val="0"/>
                        </a:spcAft>
                        <a:buSzPct val="171000"/>
                        <a:tabLst>
                          <a:tab pos="914400" algn="l"/>
                        </a:tabLst>
                        <a:defRPr sz="3800">
                          <a:solidFill>
                            <a:srgbClr val="000000"/>
                          </a:solidFill>
                          <a:latin typeface="Kefa" charset="0"/>
                          <a:ea typeface="Kefa" charset="0"/>
                          <a:cs typeface="Kefa" charset="0"/>
                          <a:sym typeface="Kefa" charset="0"/>
                        </a:defRPr>
                      </a:lvl9pPr>
                    </a:lstStyle>
                    <a:p>
                      <a:pPr marL="0" marR="0" lvl="0" indent="0" algn="l" defTabSz="457200" rtl="0" eaLnBrk="1" fontAlgn="base" latinLnBrk="0" hangingPunct="0">
                        <a:lnSpc>
                          <a:spcPct val="100000"/>
                        </a:lnSpc>
                        <a:spcBef>
                          <a:spcPct val="0"/>
                        </a:spcBef>
                        <a:spcAft>
                          <a:spcPct val="0"/>
                        </a:spcAft>
                        <a:buClrTx/>
                        <a:buSzTx/>
                        <a:buFontTx/>
                        <a:buNone/>
                        <a:tabLst>
                          <a:tab pos="914400" algn="l"/>
                        </a:tabLst>
                      </a:pPr>
                      <a:r>
                        <a:rPr kumimoji="0" lang="en-US" altLang="en-US" sz="34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Shard</a:t>
                      </a:r>
                      <a:endParaRPr kumimoji="0" lang="en-US" altLang="en-US" sz="1300" b="0" i="0" u="none" strike="noStrike" cap="none" normalizeH="0" baseline="0">
                        <a:ln>
                          <a:noFill/>
                        </a:ln>
                        <a:solidFill>
                          <a:srgbClr val="444444"/>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6789" marR="26789" marT="26789" marB="26789" horzOverflow="overflow">
                    <a:lnL>
                      <a:noFill/>
                    </a:lnL>
                    <a:lnR w="12700" cap="flat" cmpd="sng" algn="ctr">
                      <a:solidFill>
                        <a:srgbClr val="263E0F"/>
                      </a:solidFill>
                      <a:prstDash val="solid"/>
                      <a:round/>
                      <a:headEnd type="none" w="med" len="med"/>
                      <a:tailEnd type="none" w="med" len="med"/>
                    </a:lnR>
                    <a:lnT w="12700" cap="flat" cmpd="sng" algn="ctr">
                      <a:solidFill>
                        <a:srgbClr val="263E0F"/>
                      </a:solidFill>
                      <a:prstDash val="solid"/>
                      <a:round/>
                      <a:headEnd type="none" w="med" len="med"/>
                      <a:tailEnd type="none" w="med" len="med"/>
                    </a:lnT>
                    <a:lnB w="12700" cap="flat" cmpd="sng" algn="ctr">
                      <a:solidFill>
                        <a:srgbClr val="263E0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173612300"/>
                  </a:ext>
                </a:extLst>
              </a:tr>
            </a:tbl>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2882EA3D-DFB5-44EE-BB42-7D8D909DC7E5}"/>
              </a:ext>
            </a:extLst>
          </p:cNvPr>
          <p:cNvSpPr>
            <a:spLocks noGrp="1" noChangeArrowheads="1"/>
          </p:cNvSpPr>
          <p:nvPr>
            <p:ph type="ctrTitle"/>
          </p:nvPr>
        </p:nvSpPr>
        <p:spPr>
          <a:xfrm>
            <a:off x="2416969" y="1330524"/>
            <a:ext cx="7358063" cy="4196953"/>
          </a:xfrm>
        </p:spPr>
        <p:txBody>
          <a:bodyPr anchor="ctr"/>
          <a:lstStyle/>
          <a:p>
            <a:pPr defTabSz="233280">
              <a:defRPr/>
            </a:pPr>
            <a:r>
              <a:rPr lang="en-US" altLang="en-US" sz="11531">
                <a:solidFill>
                  <a:srgbClr val="D3E4F8"/>
                </a:solidFill>
                <a:effectLst>
                  <a:outerShdw blurRad="38100" dist="38100" dir="2700000" algn="tl">
                    <a:srgbClr val="000000"/>
                  </a:outerShdw>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MongoDB </a:t>
            </a:r>
            <a:br>
              <a:rPr lang="en-US" altLang="en-US" sz="11531">
                <a:solidFill>
                  <a:srgbClr val="D3E4F8"/>
                </a:solidFill>
                <a:effectLst>
                  <a:outerShdw blurRad="38100" dist="38100" dir="2700000" algn="tl">
                    <a:srgbClr val="000000"/>
                  </a:outerShdw>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br>
            <a:r>
              <a:rPr lang="en-US" altLang="en-US" sz="11531">
                <a:solidFill>
                  <a:srgbClr val="D3E4F8"/>
                </a:solidFill>
                <a:effectLst>
                  <a:outerShdw blurRad="38100" dist="38100" dir="2700000" algn="tl">
                    <a:srgbClr val="000000"/>
                  </a:outerShdw>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Use Cases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1">
            <a:extLst>
              <a:ext uri="{FF2B5EF4-FFF2-40B4-BE49-F238E27FC236}">
                <a16:creationId xmlns:a16="http://schemas.microsoft.com/office/drawing/2014/main" id="{7453A320-ACC1-404A-BFA4-D3C19A80E525}"/>
              </a:ext>
            </a:extLst>
          </p:cNvPr>
          <p:cNvGrpSpPr>
            <a:grpSpLocks/>
          </p:cNvGrpSpPr>
          <p:nvPr/>
        </p:nvGrpSpPr>
        <p:grpSpPr bwMode="auto">
          <a:xfrm>
            <a:off x="2143498" y="338212"/>
            <a:ext cx="1974577" cy="958825"/>
            <a:chOff x="0" y="0"/>
            <a:chExt cx="2807513" cy="1363532"/>
          </a:xfrm>
        </p:grpSpPr>
        <p:sp>
          <p:nvSpPr>
            <p:cNvPr id="38919" name="Rectangle 2">
              <a:extLst>
                <a:ext uri="{FF2B5EF4-FFF2-40B4-BE49-F238E27FC236}">
                  <a16:creationId xmlns:a16="http://schemas.microsoft.com/office/drawing/2014/main" id="{E27446EF-8DB7-43AD-8C38-9B6CAA929A27}"/>
                </a:ext>
              </a:extLst>
            </p:cNvPr>
            <p:cNvSpPr>
              <a:spLocks/>
            </p:cNvSpPr>
            <p:nvPr/>
          </p:nvSpPr>
          <p:spPr bwMode="auto">
            <a:xfrm>
              <a:off x="0" y="0"/>
              <a:ext cx="2807513" cy="1363532"/>
            </a:xfrm>
            <a:prstGeom prst="rect">
              <a:avLst/>
            </a:prstGeom>
            <a:solidFill>
              <a:srgbClr val="FFFFFF"/>
            </a:solidFill>
            <a:ln>
              <a:noFill/>
            </a:ln>
            <a:effectLst/>
            <a:extLst>
              <a:ext uri="{91240B29-F687-4F45-9708-019B960494DF}">
                <a14:hiddenLine xmlns:a14="http://schemas.microsoft.com/office/drawing/2010/main" w="76200" cap="sq">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4200">
                  <a:solidFill>
                    <a:srgbClr val="000000"/>
                  </a:solidFill>
                  <a:latin typeface="Gill Sans" charset="0"/>
                  <a:ea typeface="Gill Sans" charset="0"/>
                  <a:cs typeface="Gill Sans" charset="0"/>
                  <a:sym typeface="Gill Sans" charset="0"/>
                </a:defRPr>
              </a:lvl1pPr>
              <a:lvl2pPr marL="742950" indent="-285750" defTabSz="457200">
                <a:defRPr sz="4200">
                  <a:solidFill>
                    <a:srgbClr val="000000"/>
                  </a:solidFill>
                  <a:latin typeface="Gill Sans" charset="0"/>
                  <a:ea typeface="Gill Sans" charset="0"/>
                  <a:cs typeface="Gill Sans" charset="0"/>
                  <a:sym typeface="Gill Sans" charset="0"/>
                </a:defRPr>
              </a:lvl2pPr>
              <a:lvl3pPr marL="1143000" defTabSz="457200">
                <a:defRPr sz="4200">
                  <a:solidFill>
                    <a:srgbClr val="000000"/>
                  </a:solidFill>
                  <a:latin typeface="Gill Sans" charset="0"/>
                  <a:ea typeface="Gill Sans" charset="0"/>
                  <a:cs typeface="Gill Sans" charset="0"/>
                  <a:sym typeface="Gill Sans" charset="0"/>
                </a:defRPr>
              </a:lvl3pPr>
              <a:lvl4pPr marL="1600200" indent="-228600" defTabSz="457200">
                <a:defRPr sz="4200">
                  <a:solidFill>
                    <a:srgbClr val="000000"/>
                  </a:solidFill>
                  <a:latin typeface="Gill Sans" charset="0"/>
                  <a:ea typeface="Gill Sans" charset="0"/>
                  <a:cs typeface="Gill Sans" charset="0"/>
                  <a:sym typeface="Gill Sans" charset="0"/>
                </a:defRPr>
              </a:lvl4pPr>
              <a:lvl5pPr marL="2057400" indent="-228600" defTabSz="457200">
                <a:defRPr sz="4200">
                  <a:solidFill>
                    <a:srgbClr val="000000"/>
                  </a:solidFill>
                  <a:latin typeface="Gill Sans" charset="0"/>
                  <a:ea typeface="Gill Sans" charset="0"/>
                  <a:cs typeface="Gill Sans" charset="0"/>
                  <a:sym typeface="Gill Sans" charset="0"/>
                </a:defRPr>
              </a:lvl5pPr>
              <a:lvl6pPr marL="2514600" indent="-228600" defTabSz="457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457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457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457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endParaRPr lang="en-US" altLang="en-US" sz="844">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pic>
          <p:nvPicPr>
            <p:cNvPr id="38920" name="Picture 3" descr="Screen shot 2009-10-24 at 11.40.41 PM.png">
              <a:extLst>
                <a:ext uri="{FF2B5EF4-FFF2-40B4-BE49-F238E27FC236}">
                  <a16:creationId xmlns:a16="http://schemas.microsoft.com/office/drawing/2014/main" id="{0B26BCDC-6B37-481A-9013-86BA08657AB2}"/>
                </a:ext>
              </a:extLst>
            </p:cNvPr>
            <p:cNvPicPr>
              <a:picLocks/>
            </p:cNvPicPr>
            <p:nvPr/>
          </p:nvPicPr>
          <p:blipFill>
            <a:blip r:embed="rId2">
              <a:extLst>
                <a:ext uri="{28A0092B-C50C-407E-A947-70E740481C1C}">
                  <a14:useLocalDpi xmlns:a14="http://schemas.microsoft.com/office/drawing/2010/main" val="0"/>
                </a:ext>
              </a:extLst>
            </a:blip>
            <a:srcRect t="2690" r="76357" b="81261"/>
            <a:stretch>
              <a:fillRect/>
            </a:stretch>
          </p:blipFill>
          <p:spPr bwMode="auto">
            <a:xfrm>
              <a:off x="0" y="0"/>
              <a:ext cx="2807512" cy="1363532"/>
            </a:xfrm>
            <a:prstGeom prst="rect">
              <a:avLst/>
            </a:prstGeom>
            <a:noFill/>
            <a:ln w="76200" cap="sq">
              <a:solidFill>
                <a:srgbClr val="EEEEEE"/>
              </a:solidFill>
              <a:miter lim="4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8915" name="Rectangle 4">
            <a:extLst>
              <a:ext uri="{FF2B5EF4-FFF2-40B4-BE49-F238E27FC236}">
                <a16:creationId xmlns:a16="http://schemas.microsoft.com/office/drawing/2014/main" id="{1D97B09F-6EF1-4C76-A202-A7C9C67D8B6D}"/>
              </a:ext>
            </a:extLst>
          </p:cNvPr>
          <p:cNvSpPr>
            <a:spLocks/>
          </p:cNvSpPr>
          <p:nvPr/>
        </p:nvSpPr>
        <p:spPr bwMode="auto">
          <a:xfrm>
            <a:off x="1761753" y="1720082"/>
            <a:ext cx="8679656" cy="854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173038" indent="-173038">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FFFFFF"/>
              </a:buClr>
            </a:pPr>
            <a:r>
              <a:rPr lang="en-US" altLang="en-US" sz="2953">
                <a:solidFill>
                  <a:srgbClr val="232323"/>
                </a:solidFill>
                <a:latin typeface="Kefa" charset="0"/>
                <a:ea typeface="Kefa" charset="0"/>
                <a:cs typeface="Kefa" charset="0"/>
                <a:sym typeface="Kefa" charset="0"/>
              </a:rPr>
              <a:t>Needs:</a:t>
            </a: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Business needed modern data store for rapid development and scale</a:t>
            </a:r>
            <a:endParaRPr lang="en-US" altLang="en-US" sz="2953">
              <a:solidFill>
                <a:srgbClr val="232323"/>
              </a:solidFill>
              <a:latin typeface="Kefa" charset="0"/>
              <a:ea typeface="Kefa" charset="0"/>
              <a:cs typeface="Kefa" charset="0"/>
              <a:sym typeface="Kefa" charset="0"/>
            </a:endParaRPr>
          </a:p>
        </p:txBody>
      </p:sp>
      <p:sp>
        <p:nvSpPr>
          <p:cNvPr id="38916" name="Rectangle 5">
            <a:extLst>
              <a:ext uri="{FF2B5EF4-FFF2-40B4-BE49-F238E27FC236}">
                <a16:creationId xmlns:a16="http://schemas.microsoft.com/office/drawing/2014/main" id="{401B4BA5-1254-46A7-A37F-73302D913A91}"/>
              </a:ext>
            </a:extLst>
          </p:cNvPr>
          <p:cNvSpPr>
            <a:spLocks/>
          </p:cNvSpPr>
          <p:nvPr/>
        </p:nvSpPr>
        <p:spPr bwMode="auto">
          <a:xfrm>
            <a:off x="1752824" y="3018235"/>
            <a:ext cx="8679656" cy="854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173038" indent="-173038">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FFFFFF"/>
              </a:buClr>
            </a:pPr>
            <a:r>
              <a:rPr lang="en-US" altLang="en-US" sz="2953">
                <a:solidFill>
                  <a:srgbClr val="232323"/>
                </a:solidFill>
                <a:latin typeface="Kefa" charset="0"/>
                <a:ea typeface="Kefa" charset="0"/>
                <a:cs typeface="Kefa" charset="0"/>
                <a:sym typeface="Kefa" charset="0"/>
              </a:rPr>
              <a:t>Solution:</a:t>
            </a: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Use </a:t>
            </a:r>
            <a:r>
              <a:rPr lang="en-US" altLang="en-US" sz="2250" b="1">
                <a:solidFill>
                  <a:srgbClr val="232323"/>
                </a:solidFill>
                <a:latin typeface="Kefa" charset="0"/>
                <a:ea typeface="Kefa" charset="0"/>
                <a:cs typeface="Kefa" charset="0"/>
                <a:sym typeface="Kefa" charset="0"/>
              </a:rPr>
              <a:t>PHP</a:t>
            </a:r>
            <a:r>
              <a:rPr lang="en-US" altLang="en-US" sz="2250">
                <a:solidFill>
                  <a:srgbClr val="232323"/>
                </a:solidFill>
                <a:latin typeface="Kefa" charset="0"/>
                <a:ea typeface="Kefa" charset="0"/>
                <a:cs typeface="Kefa" charset="0"/>
                <a:sym typeface="Kefa" charset="0"/>
              </a:rPr>
              <a:t> &amp; </a:t>
            </a:r>
            <a:r>
              <a:rPr lang="en-US" altLang="en-US" sz="2250" b="1">
                <a:solidFill>
                  <a:srgbClr val="232323"/>
                </a:solidFill>
                <a:latin typeface="Kefa" charset="0"/>
                <a:ea typeface="Kefa" charset="0"/>
                <a:cs typeface="Kefa" charset="0"/>
                <a:sym typeface="Kefa" charset="0"/>
              </a:rPr>
              <a:t>MongoDB</a:t>
            </a:r>
            <a:endParaRPr lang="en-US" altLang="en-US" sz="2953">
              <a:solidFill>
                <a:srgbClr val="232323"/>
              </a:solidFill>
              <a:latin typeface="Kefa" charset="0"/>
              <a:ea typeface="Kefa" charset="0"/>
              <a:cs typeface="Kefa" charset="0"/>
              <a:sym typeface="Kefa" charset="0"/>
            </a:endParaRPr>
          </a:p>
        </p:txBody>
      </p:sp>
      <p:sp>
        <p:nvSpPr>
          <p:cNvPr id="38917" name="Rectangle 6">
            <a:extLst>
              <a:ext uri="{FF2B5EF4-FFF2-40B4-BE49-F238E27FC236}">
                <a16:creationId xmlns:a16="http://schemas.microsoft.com/office/drawing/2014/main" id="{160805A4-1A77-4AFE-9784-D7E5C19D7A9A}"/>
              </a:ext>
            </a:extLst>
          </p:cNvPr>
          <p:cNvSpPr>
            <a:spLocks/>
          </p:cNvSpPr>
          <p:nvPr/>
        </p:nvSpPr>
        <p:spPr bwMode="auto">
          <a:xfrm>
            <a:off x="1751707" y="4103192"/>
            <a:ext cx="8706445" cy="2239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277813" indent="-277813">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5AAF51"/>
              </a:buClr>
            </a:pPr>
            <a:r>
              <a:rPr lang="en-US" altLang="en-US" sz="2953" b="1">
                <a:solidFill>
                  <a:srgbClr val="232323"/>
                </a:solidFill>
                <a:latin typeface="Kefa" charset="0"/>
                <a:ea typeface="Kefa" charset="0"/>
                <a:cs typeface="Kefa" charset="0"/>
                <a:sym typeface="Kefa" charset="0"/>
              </a:rPr>
              <a:t>Results:</a:t>
            </a:r>
          </a:p>
          <a:p>
            <a:pPr defTabSz="642915">
              <a:buClr>
                <a:srgbClr val="FFFFFF"/>
              </a:buClr>
              <a:buSzPct val="100000"/>
              <a:buFont typeface="Arial" panose="020B0604020202020204" pitchFamily="34" charset="0"/>
              <a:buChar char="•"/>
            </a:pPr>
            <a:r>
              <a:rPr lang="en-US" altLang="en-US" sz="2250" b="1">
                <a:solidFill>
                  <a:srgbClr val="145886"/>
                </a:solidFill>
                <a:latin typeface="Kefa" charset="0"/>
                <a:ea typeface="Kefa" charset="0"/>
                <a:cs typeface="Kefa" charset="0"/>
                <a:sym typeface="Kefa" charset="0"/>
              </a:rPr>
              <a:t>Real time</a:t>
            </a:r>
            <a:r>
              <a:rPr lang="en-US" altLang="en-US" sz="2250">
                <a:solidFill>
                  <a:srgbClr val="232323"/>
                </a:solidFill>
                <a:latin typeface="Kefa" charset="0"/>
                <a:ea typeface="Kefa" charset="0"/>
                <a:cs typeface="Kefa" charset="0"/>
                <a:sym typeface="Kefa" charset="0"/>
              </a:rPr>
              <a:t> statistics</a:t>
            </a:r>
            <a:endParaRPr lang="en-US" altLang="en-US" sz="2953">
              <a:solidFill>
                <a:srgbClr val="232323"/>
              </a:solidFill>
              <a:latin typeface="Kefa" charset="0"/>
              <a:ea typeface="Kefa" charset="0"/>
              <a:cs typeface="Kefa" charset="0"/>
              <a:sym typeface="Kefa" charset="0"/>
            </a:endParaRP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All data, images, etc stored together </a:t>
            </a:r>
            <a:br>
              <a:rPr lang="en-US" altLang="en-US" sz="2250">
                <a:solidFill>
                  <a:srgbClr val="232323"/>
                </a:solidFill>
                <a:latin typeface="Kefa" charset="0"/>
                <a:ea typeface="Kefa" charset="0"/>
                <a:cs typeface="Kefa" charset="0"/>
                <a:sym typeface="Kefa" charset="0"/>
              </a:rPr>
            </a:br>
            <a:r>
              <a:rPr lang="en-US" altLang="en-US" sz="2250">
                <a:solidFill>
                  <a:srgbClr val="232323"/>
                </a:solidFill>
                <a:latin typeface="Kefa" charset="0"/>
                <a:ea typeface="Kefa" charset="0"/>
                <a:cs typeface="Kefa" charset="0"/>
                <a:sym typeface="Kefa" charset="0"/>
              </a:rPr>
              <a:t>easy access, easy deployment, easy high availability</a:t>
            </a:r>
            <a:endParaRPr lang="en-US" altLang="en-US" sz="2953">
              <a:solidFill>
                <a:srgbClr val="232323"/>
              </a:solidFill>
              <a:latin typeface="Kefa" charset="0"/>
              <a:ea typeface="Kefa" charset="0"/>
              <a:cs typeface="Kefa" charset="0"/>
              <a:sym typeface="Kefa" charset="0"/>
            </a:endParaRP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No need for complex migrations</a:t>
            </a: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Enabled very rapid development and growth</a:t>
            </a:r>
            <a:endParaRPr lang="en-US" altLang="en-US" sz="2953">
              <a:solidFill>
                <a:srgbClr val="232323"/>
              </a:solidFill>
              <a:latin typeface="Kefa" charset="0"/>
              <a:ea typeface="Kefa" charset="0"/>
              <a:cs typeface="Kefa" charset="0"/>
              <a:sym typeface="Kefa" charset="0"/>
            </a:endParaRPr>
          </a:p>
        </p:txBody>
      </p:sp>
      <p:sp>
        <p:nvSpPr>
          <p:cNvPr id="38918" name="Rectangle 7">
            <a:extLst>
              <a:ext uri="{FF2B5EF4-FFF2-40B4-BE49-F238E27FC236}">
                <a16:creationId xmlns:a16="http://schemas.microsoft.com/office/drawing/2014/main" id="{7C838EAF-89A4-413E-BACD-F622B731D158}"/>
              </a:ext>
            </a:extLst>
          </p:cNvPr>
          <p:cNvSpPr>
            <a:spLocks noGrp="1"/>
          </p:cNvSpPr>
          <p:nvPr>
            <p:ph type="title"/>
          </p:nvPr>
        </p:nvSpPr>
        <p:spPr>
          <a:xfrm>
            <a:off x="4387081" y="274588"/>
            <a:ext cx="6102325" cy="1324943"/>
          </a:xfrm>
        </p:spPr>
        <p:txBody>
          <a:bodyPr/>
          <a:lstStyle/>
          <a:p>
            <a:pPr eaLnBrk="1"/>
            <a:r>
              <a:rPr lang="en-US" altLang="en-US">
                <a:solidFill>
                  <a:srgbClr val="23232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CMS / Blog</a:t>
            </a:r>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1">
            <a:extLst>
              <a:ext uri="{FF2B5EF4-FFF2-40B4-BE49-F238E27FC236}">
                <a16:creationId xmlns:a16="http://schemas.microsoft.com/office/drawing/2014/main" id="{2DC3E72C-A84C-48D5-B2C5-4B17B85F16AA}"/>
              </a:ext>
            </a:extLst>
          </p:cNvPr>
          <p:cNvGrpSpPr>
            <a:grpSpLocks/>
          </p:cNvGrpSpPr>
          <p:nvPr/>
        </p:nvGrpSpPr>
        <p:grpSpPr bwMode="auto">
          <a:xfrm>
            <a:off x="2143498" y="338212"/>
            <a:ext cx="1974577" cy="958825"/>
            <a:chOff x="0" y="0"/>
            <a:chExt cx="2807513" cy="1363532"/>
          </a:xfrm>
        </p:grpSpPr>
        <p:sp>
          <p:nvSpPr>
            <p:cNvPr id="39943" name="Rectangle 2">
              <a:extLst>
                <a:ext uri="{FF2B5EF4-FFF2-40B4-BE49-F238E27FC236}">
                  <a16:creationId xmlns:a16="http://schemas.microsoft.com/office/drawing/2014/main" id="{A59B0AB8-748C-48ED-A111-BAD9BC71A655}"/>
                </a:ext>
              </a:extLst>
            </p:cNvPr>
            <p:cNvSpPr>
              <a:spLocks/>
            </p:cNvSpPr>
            <p:nvPr/>
          </p:nvSpPr>
          <p:spPr bwMode="auto">
            <a:xfrm>
              <a:off x="0" y="0"/>
              <a:ext cx="2807513" cy="1363532"/>
            </a:xfrm>
            <a:prstGeom prst="rect">
              <a:avLst/>
            </a:prstGeom>
            <a:solidFill>
              <a:srgbClr val="FFFFFF"/>
            </a:solidFill>
            <a:ln>
              <a:noFill/>
            </a:ln>
            <a:effectLst/>
            <a:extLst>
              <a:ext uri="{91240B29-F687-4F45-9708-019B960494DF}">
                <a14:hiddenLine xmlns:a14="http://schemas.microsoft.com/office/drawing/2010/main" w="76200" cap="sq">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4200">
                  <a:solidFill>
                    <a:srgbClr val="000000"/>
                  </a:solidFill>
                  <a:latin typeface="Gill Sans" charset="0"/>
                  <a:ea typeface="Gill Sans" charset="0"/>
                  <a:cs typeface="Gill Sans" charset="0"/>
                  <a:sym typeface="Gill Sans" charset="0"/>
                </a:defRPr>
              </a:lvl1pPr>
              <a:lvl2pPr marL="742950" indent="-285750" defTabSz="457200">
                <a:defRPr sz="4200">
                  <a:solidFill>
                    <a:srgbClr val="000000"/>
                  </a:solidFill>
                  <a:latin typeface="Gill Sans" charset="0"/>
                  <a:ea typeface="Gill Sans" charset="0"/>
                  <a:cs typeface="Gill Sans" charset="0"/>
                  <a:sym typeface="Gill Sans" charset="0"/>
                </a:defRPr>
              </a:lvl2pPr>
              <a:lvl3pPr marL="1143000" defTabSz="457200">
                <a:defRPr sz="4200">
                  <a:solidFill>
                    <a:srgbClr val="000000"/>
                  </a:solidFill>
                  <a:latin typeface="Gill Sans" charset="0"/>
                  <a:ea typeface="Gill Sans" charset="0"/>
                  <a:cs typeface="Gill Sans" charset="0"/>
                  <a:sym typeface="Gill Sans" charset="0"/>
                </a:defRPr>
              </a:lvl3pPr>
              <a:lvl4pPr marL="1600200" indent="-228600" defTabSz="457200">
                <a:defRPr sz="4200">
                  <a:solidFill>
                    <a:srgbClr val="000000"/>
                  </a:solidFill>
                  <a:latin typeface="Gill Sans" charset="0"/>
                  <a:ea typeface="Gill Sans" charset="0"/>
                  <a:cs typeface="Gill Sans" charset="0"/>
                  <a:sym typeface="Gill Sans" charset="0"/>
                </a:defRPr>
              </a:lvl4pPr>
              <a:lvl5pPr marL="2057400" indent="-228600" defTabSz="457200">
                <a:defRPr sz="4200">
                  <a:solidFill>
                    <a:srgbClr val="000000"/>
                  </a:solidFill>
                  <a:latin typeface="Gill Sans" charset="0"/>
                  <a:ea typeface="Gill Sans" charset="0"/>
                  <a:cs typeface="Gill Sans" charset="0"/>
                  <a:sym typeface="Gill Sans" charset="0"/>
                </a:defRPr>
              </a:lvl5pPr>
              <a:lvl6pPr marL="2514600" indent="-228600" defTabSz="457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457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457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457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endParaRPr lang="en-US" altLang="en-US" sz="844">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pic>
          <p:nvPicPr>
            <p:cNvPr id="39944" name="Picture 3" descr="image155.png">
              <a:extLst>
                <a:ext uri="{FF2B5EF4-FFF2-40B4-BE49-F238E27FC236}">
                  <a16:creationId xmlns:a16="http://schemas.microsoft.com/office/drawing/2014/main" id="{903EF464-8754-40E8-BB93-0250C2A040D9}"/>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08991" y="59500"/>
              <a:ext cx="2413001" cy="1130301"/>
            </a:xfrm>
            <a:prstGeom prst="rect">
              <a:avLst/>
            </a:prstGeom>
            <a:noFill/>
            <a:ln w="76200" cap="sq">
              <a:solidFill>
                <a:srgbClr val="EEEEEE"/>
              </a:solidFill>
              <a:miter lim="4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9939" name="Rectangle 4">
            <a:extLst>
              <a:ext uri="{FF2B5EF4-FFF2-40B4-BE49-F238E27FC236}">
                <a16:creationId xmlns:a16="http://schemas.microsoft.com/office/drawing/2014/main" id="{8AD6852A-7B42-480D-A915-B5DF15DF17AD}"/>
              </a:ext>
            </a:extLst>
          </p:cNvPr>
          <p:cNvSpPr>
            <a:spLocks/>
          </p:cNvSpPr>
          <p:nvPr/>
        </p:nvSpPr>
        <p:spPr bwMode="auto">
          <a:xfrm>
            <a:off x="1761753" y="1720082"/>
            <a:ext cx="8679656" cy="854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173038" indent="-173038">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FFFFFF"/>
              </a:buClr>
            </a:pPr>
            <a:r>
              <a:rPr lang="en-US" altLang="en-US" sz="2953">
                <a:solidFill>
                  <a:srgbClr val="232323"/>
                </a:solidFill>
                <a:latin typeface="Kefa" charset="0"/>
                <a:ea typeface="Kefa" charset="0"/>
                <a:cs typeface="Kefa" charset="0"/>
                <a:sym typeface="Kefa" charset="0"/>
              </a:rPr>
              <a:t>Problem:</a:t>
            </a: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Business needed more flexibility than Oracle could deliver</a:t>
            </a:r>
            <a:endParaRPr lang="en-US" altLang="en-US" sz="2953">
              <a:solidFill>
                <a:srgbClr val="232323"/>
              </a:solidFill>
              <a:latin typeface="Kefa" charset="0"/>
              <a:ea typeface="Kefa" charset="0"/>
              <a:cs typeface="Kefa" charset="0"/>
              <a:sym typeface="Kefa" charset="0"/>
            </a:endParaRPr>
          </a:p>
        </p:txBody>
      </p:sp>
      <p:sp>
        <p:nvSpPr>
          <p:cNvPr id="41989" name="Rectangle 5">
            <a:extLst>
              <a:ext uri="{FF2B5EF4-FFF2-40B4-BE49-F238E27FC236}">
                <a16:creationId xmlns:a16="http://schemas.microsoft.com/office/drawing/2014/main" id="{8C7FA870-2940-4C68-A370-2DA1CFB5891B}"/>
              </a:ext>
            </a:extLst>
          </p:cNvPr>
          <p:cNvSpPr>
            <a:spLocks/>
          </p:cNvSpPr>
          <p:nvPr/>
        </p:nvSpPr>
        <p:spPr bwMode="auto">
          <a:xfrm>
            <a:off x="1761753" y="2911078"/>
            <a:ext cx="8679656" cy="854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173038" indent="-173038">
              <a:defRPr sz="4200">
                <a:solidFill>
                  <a:srgbClr val="000000"/>
                </a:solidFill>
                <a:latin typeface="Gill Sans" charset="0"/>
                <a:ea typeface="Gill Sans" charset="0"/>
                <a:cs typeface="Gill Sans" charset="0"/>
                <a:sym typeface="Gill Sans" charset="0"/>
              </a:defRPr>
            </a:lvl1pPr>
            <a:lvl2pPr>
              <a:defRPr sz="4200">
                <a:solidFill>
                  <a:srgbClr val="000000"/>
                </a:solidFill>
                <a:latin typeface="Gill Sans" charset="0"/>
                <a:ea typeface="Gill Sans" charset="0"/>
                <a:cs typeface="Gill Sans" charset="0"/>
                <a:sym typeface="Gill Sans" charset="0"/>
              </a:defRPr>
            </a:lvl2pPr>
            <a:lvl3pPr>
              <a:defRPr sz="4200">
                <a:solidFill>
                  <a:srgbClr val="000000"/>
                </a:solidFill>
                <a:latin typeface="Gill Sans" charset="0"/>
                <a:ea typeface="Gill Sans" charset="0"/>
                <a:cs typeface="Gill Sans" charset="0"/>
                <a:sym typeface="Gill Sans" charset="0"/>
              </a:defRPr>
            </a:lvl3pPr>
            <a:lvl4pPr>
              <a:defRPr sz="4200">
                <a:solidFill>
                  <a:srgbClr val="000000"/>
                </a:solidFill>
                <a:latin typeface="Gill Sans" charset="0"/>
                <a:ea typeface="Gill Sans" charset="0"/>
                <a:cs typeface="Gill Sans" charset="0"/>
                <a:sym typeface="Gill Sans" charset="0"/>
              </a:defRPr>
            </a:lvl4pPr>
            <a:lvl5pPr>
              <a:defRPr sz="4200">
                <a:solidFill>
                  <a:srgbClr val="000000"/>
                </a:solidFill>
                <a:latin typeface="Gill Sans" charset="0"/>
                <a:ea typeface="Gill Sans" charset="0"/>
                <a:cs typeface="Gill Sans" charset="0"/>
                <a:sym typeface="Gill Sans" charset="0"/>
              </a:defRPr>
            </a:lvl5pPr>
            <a:lvl6pPr marL="457200" indent="1371600" algn="ctr"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914400" indent="1371600" algn="ctr"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1371600" indent="1371600" algn="ctr"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1828800" indent="1371600" algn="ctr"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FFFFFF"/>
              </a:buClr>
              <a:defRPr/>
            </a:pPr>
            <a:r>
              <a:rPr lang="en-US" altLang="en-US" sz="2953">
                <a:solidFill>
                  <a:srgbClr val="232323"/>
                </a:solidFill>
                <a:latin typeface="Kefa" charset="0"/>
                <a:ea typeface="Kefa" charset="0"/>
                <a:cs typeface="Kefa" charset="0"/>
                <a:sym typeface="Kefa" charset="0"/>
              </a:rPr>
              <a:t>Solution:</a:t>
            </a:r>
          </a:p>
          <a:p>
            <a:pPr defTabSz="642915">
              <a:buClr>
                <a:srgbClr val="FFFFFF"/>
              </a:buClr>
              <a:buSzPct val="100000"/>
              <a:buFont typeface="Arial" panose="020B0604020202020204" pitchFamily="34" charset="0"/>
              <a:buChar char="•"/>
              <a:defRPr/>
            </a:pPr>
            <a:r>
              <a:rPr lang="en-US" altLang="en-US" sz="2250">
                <a:solidFill>
                  <a:srgbClr val="232323"/>
                </a:solidFill>
                <a:latin typeface="Kefa" charset="0"/>
                <a:ea typeface="Kefa" charset="0"/>
                <a:cs typeface="Kefa" charset="0"/>
                <a:sym typeface="Kefa" charset="0"/>
              </a:rPr>
              <a:t>Use </a:t>
            </a:r>
            <a:r>
              <a:rPr lang="en-US" altLang="en-US" sz="2250" b="1">
                <a:solidFill>
                  <a:srgbClr val="232323"/>
                </a:solidFill>
                <a:latin typeface="Kefa" charset="0"/>
                <a:ea typeface="Kefa" charset="0"/>
                <a:cs typeface="Kefa" charset="0"/>
                <a:sym typeface="Kefa" charset="0"/>
              </a:rPr>
              <a:t>MongoDB</a:t>
            </a:r>
            <a:r>
              <a:rPr lang="en-US" altLang="en-US" sz="2250">
                <a:solidFill>
                  <a:srgbClr val="232323"/>
                </a:solidFill>
                <a:effectLst>
                  <a:outerShdw blurRad="38100" dist="38100" dir="2700000" algn="tl">
                    <a:srgbClr val="C0C0C0"/>
                  </a:outerShdw>
                </a:effectLst>
                <a:latin typeface="Kefa" charset="0"/>
                <a:ea typeface="Kefa" charset="0"/>
                <a:cs typeface="Kefa" charset="0"/>
                <a:sym typeface="Kefa" charset="0"/>
              </a:rPr>
              <a:t> </a:t>
            </a:r>
            <a:r>
              <a:rPr lang="en-US" altLang="en-US" sz="2250">
                <a:solidFill>
                  <a:srgbClr val="232323"/>
                </a:solidFill>
                <a:latin typeface="Kefa" charset="0"/>
                <a:ea typeface="Kefa" charset="0"/>
                <a:cs typeface="Kefa" charset="0"/>
                <a:sym typeface="Kefa" charset="0"/>
              </a:rPr>
              <a:t>instead of Oracle</a:t>
            </a:r>
            <a:endParaRPr lang="en-US" altLang="en-US" sz="2953">
              <a:solidFill>
                <a:srgbClr val="232323"/>
              </a:solidFill>
              <a:latin typeface="Kefa" charset="0"/>
              <a:ea typeface="Kefa" charset="0"/>
              <a:cs typeface="Kefa" charset="0"/>
              <a:sym typeface="Kefa" charset="0"/>
            </a:endParaRPr>
          </a:p>
        </p:txBody>
      </p:sp>
      <p:sp>
        <p:nvSpPr>
          <p:cNvPr id="39941" name="Rectangle 6">
            <a:extLst>
              <a:ext uri="{FF2B5EF4-FFF2-40B4-BE49-F238E27FC236}">
                <a16:creationId xmlns:a16="http://schemas.microsoft.com/office/drawing/2014/main" id="{C32137B7-40D8-4D42-A669-E583568FD5EC}"/>
              </a:ext>
            </a:extLst>
          </p:cNvPr>
          <p:cNvSpPr>
            <a:spLocks/>
          </p:cNvSpPr>
          <p:nvPr/>
        </p:nvSpPr>
        <p:spPr bwMode="auto">
          <a:xfrm>
            <a:off x="1751707" y="4103191"/>
            <a:ext cx="8706445" cy="1547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260350" indent="-26035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5AAF51"/>
              </a:buClr>
            </a:pPr>
            <a:r>
              <a:rPr lang="en-US" altLang="en-US" sz="2953" b="1">
                <a:solidFill>
                  <a:srgbClr val="232323"/>
                </a:solidFill>
                <a:latin typeface="Kefa" charset="0"/>
                <a:ea typeface="Kefa" charset="0"/>
                <a:cs typeface="Kefa" charset="0"/>
                <a:sym typeface="Kefa" charset="0"/>
              </a:rPr>
              <a:t>Results:</a:t>
            </a: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Developed application in one sprint cycle</a:t>
            </a:r>
            <a:endParaRPr lang="en-US" altLang="en-US" sz="2953">
              <a:solidFill>
                <a:srgbClr val="232323"/>
              </a:solidFill>
              <a:latin typeface="Kefa" charset="0"/>
              <a:ea typeface="Kefa" charset="0"/>
              <a:cs typeface="Kefa" charset="0"/>
              <a:sym typeface="Kefa" charset="0"/>
            </a:endParaRPr>
          </a:p>
          <a:p>
            <a:pPr defTabSz="642915">
              <a:buClr>
                <a:srgbClr val="FFFFFF"/>
              </a:buClr>
              <a:buSzPct val="100000"/>
              <a:buFont typeface="Arial" panose="020B0604020202020204" pitchFamily="34" charset="0"/>
              <a:buChar char="•"/>
            </a:pPr>
            <a:r>
              <a:rPr lang="en-US" altLang="en-US" sz="2250" b="1">
                <a:solidFill>
                  <a:srgbClr val="145886"/>
                </a:solidFill>
                <a:latin typeface="Kefa" charset="0"/>
                <a:ea typeface="Kefa" charset="0"/>
                <a:cs typeface="Kefa" charset="0"/>
                <a:sym typeface="Kefa" charset="0"/>
              </a:rPr>
              <a:t>500% cost</a:t>
            </a:r>
            <a:r>
              <a:rPr lang="en-US" altLang="en-US" sz="2250">
                <a:solidFill>
                  <a:srgbClr val="232323"/>
                </a:solidFill>
                <a:latin typeface="Kefa" charset="0"/>
                <a:ea typeface="Kefa" charset="0"/>
                <a:cs typeface="Kefa" charset="0"/>
                <a:sym typeface="Kefa" charset="0"/>
              </a:rPr>
              <a:t> </a:t>
            </a:r>
            <a:r>
              <a:rPr lang="en-US" altLang="en-US" sz="2250" b="1">
                <a:solidFill>
                  <a:srgbClr val="145886"/>
                </a:solidFill>
                <a:latin typeface="Kefa" charset="0"/>
                <a:ea typeface="Kefa" charset="0"/>
                <a:cs typeface="Kefa" charset="0"/>
                <a:sym typeface="Kefa" charset="0"/>
              </a:rPr>
              <a:t>reduction</a:t>
            </a:r>
            <a:r>
              <a:rPr lang="en-US" altLang="en-US" sz="2250">
                <a:solidFill>
                  <a:srgbClr val="232323"/>
                </a:solidFill>
                <a:latin typeface="Kefa" charset="0"/>
                <a:ea typeface="Kefa" charset="0"/>
                <a:cs typeface="Kefa" charset="0"/>
                <a:sym typeface="Kefa" charset="0"/>
              </a:rPr>
              <a:t> compared to Oracle</a:t>
            </a:r>
            <a:endParaRPr lang="en-US" altLang="en-US" sz="2953">
              <a:solidFill>
                <a:srgbClr val="232323"/>
              </a:solidFill>
              <a:latin typeface="Kefa" charset="0"/>
              <a:ea typeface="Kefa" charset="0"/>
              <a:cs typeface="Kefa" charset="0"/>
              <a:sym typeface="Kefa" charset="0"/>
            </a:endParaRPr>
          </a:p>
          <a:p>
            <a:pPr defTabSz="642915">
              <a:buClr>
                <a:srgbClr val="FFFFFF"/>
              </a:buClr>
              <a:buSzPct val="100000"/>
              <a:buFont typeface="Arial" panose="020B0604020202020204" pitchFamily="34" charset="0"/>
              <a:buChar char="•"/>
            </a:pPr>
            <a:r>
              <a:rPr lang="en-US" altLang="en-US" sz="2250" b="1">
                <a:solidFill>
                  <a:srgbClr val="145886"/>
                </a:solidFill>
                <a:latin typeface="Kefa" charset="0"/>
                <a:ea typeface="Kefa" charset="0"/>
                <a:cs typeface="Kefa" charset="0"/>
                <a:sym typeface="Kefa" charset="0"/>
              </a:rPr>
              <a:t>900% performance</a:t>
            </a:r>
            <a:r>
              <a:rPr lang="en-US" altLang="en-US" sz="2250">
                <a:solidFill>
                  <a:srgbClr val="232323"/>
                </a:solidFill>
                <a:latin typeface="Kefa" charset="0"/>
                <a:ea typeface="Kefa" charset="0"/>
                <a:cs typeface="Kefa" charset="0"/>
                <a:sym typeface="Kefa" charset="0"/>
              </a:rPr>
              <a:t> </a:t>
            </a:r>
            <a:r>
              <a:rPr lang="en-US" altLang="en-US" sz="2250" b="1">
                <a:solidFill>
                  <a:srgbClr val="145886"/>
                </a:solidFill>
                <a:latin typeface="Kefa" charset="0"/>
                <a:ea typeface="Kefa" charset="0"/>
                <a:cs typeface="Kefa" charset="0"/>
                <a:sym typeface="Kefa" charset="0"/>
              </a:rPr>
              <a:t>improvement</a:t>
            </a:r>
            <a:r>
              <a:rPr lang="en-US" altLang="en-US" sz="2250">
                <a:solidFill>
                  <a:srgbClr val="232323"/>
                </a:solidFill>
                <a:latin typeface="Kefa" charset="0"/>
                <a:ea typeface="Kefa" charset="0"/>
                <a:cs typeface="Kefa" charset="0"/>
                <a:sym typeface="Kefa" charset="0"/>
              </a:rPr>
              <a:t> compared to Oracle</a:t>
            </a:r>
            <a:endParaRPr lang="en-US" altLang="en-US" sz="2953">
              <a:solidFill>
                <a:srgbClr val="232323"/>
              </a:solidFill>
              <a:latin typeface="Kefa" charset="0"/>
              <a:ea typeface="Kefa" charset="0"/>
              <a:cs typeface="Kefa" charset="0"/>
              <a:sym typeface="Kefa" charset="0"/>
            </a:endParaRPr>
          </a:p>
        </p:txBody>
      </p:sp>
      <p:sp>
        <p:nvSpPr>
          <p:cNvPr id="39942" name="Rectangle 7">
            <a:extLst>
              <a:ext uri="{FF2B5EF4-FFF2-40B4-BE49-F238E27FC236}">
                <a16:creationId xmlns:a16="http://schemas.microsoft.com/office/drawing/2014/main" id="{A387BC7C-129D-4E3A-9C33-75483CE389F5}"/>
              </a:ext>
            </a:extLst>
          </p:cNvPr>
          <p:cNvSpPr>
            <a:spLocks noGrp="1"/>
          </p:cNvSpPr>
          <p:nvPr>
            <p:ph type="title"/>
          </p:nvPr>
        </p:nvSpPr>
        <p:spPr>
          <a:xfrm>
            <a:off x="4387081" y="274588"/>
            <a:ext cx="6102325" cy="1324943"/>
          </a:xfrm>
        </p:spPr>
        <p:txBody>
          <a:bodyPr/>
          <a:lstStyle/>
          <a:p>
            <a:pPr eaLnBrk="1"/>
            <a:r>
              <a:rPr lang="en-US" altLang="en-US">
                <a:solidFill>
                  <a:srgbClr val="23232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Photo Meta-Data</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D869C017-9140-471F-884A-A0623A5D56ED}"/>
              </a:ext>
            </a:extLst>
          </p:cNvPr>
          <p:cNvSpPr>
            <a:spLocks/>
          </p:cNvSpPr>
          <p:nvPr/>
        </p:nvSpPr>
        <p:spPr bwMode="auto">
          <a:xfrm>
            <a:off x="1761753" y="2923357"/>
            <a:ext cx="8679656" cy="854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173038" indent="-173038">
              <a:defRPr sz="4200">
                <a:solidFill>
                  <a:srgbClr val="000000"/>
                </a:solidFill>
                <a:latin typeface="Gill Sans" charset="0"/>
                <a:ea typeface="Gill Sans" charset="0"/>
                <a:cs typeface="Gill Sans" charset="0"/>
                <a:sym typeface="Gill Sans" charset="0"/>
              </a:defRPr>
            </a:lvl1pPr>
            <a:lvl2pPr>
              <a:defRPr sz="4200">
                <a:solidFill>
                  <a:srgbClr val="000000"/>
                </a:solidFill>
                <a:latin typeface="Gill Sans" charset="0"/>
                <a:ea typeface="Gill Sans" charset="0"/>
                <a:cs typeface="Gill Sans" charset="0"/>
                <a:sym typeface="Gill Sans" charset="0"/>
              </a:defRPr>
            </a:lvl2pPr>
            <a:lvl3pPr>
              <a:defRPr sz="4200">
                <a:solidFill>
                  <a:srgbClr val="000000"/>
                </a:solidFill>
                <a:latin typeface="Gill Sans" charset="0"/>
                <a:ea typeface="Gill Sans" charset="0"/>
                <a:cs typeface="Gill Sans" charset="0"/>
                <a:sym typeface="Gill Sans" charset="0"/>
              </a:defRPr>
            </a:lvl3pPr>
            <a:lvl4pPr>
              <a:defRPr sz="4200">
                <a:solidFill>
                  <a:srgbClr val="000000"/>
                </a:solidFill>
                <a:latin typeface="Gill Sans" charset="0"/>
                <a:ea typeface="Gill Sans" charset="0"/>
                <a:cs typeface="Gill Sans" charset="0"/>
                <a:sym typeface="Gill Sans" charset="0"/>
              </a:defRPr>
            </a:lvl4pPr>
            <a:lvl5pPr>
              <a:defRPr sz="4200">
                <a:solidFill>
                  <a:srgbClr val="000000"/>
                </a:solidFill>
                <a:latin typeface="Gill Sans" charset="0"/>
                <a:ea typeface="Gill Sans" charset="0"/>
                <a:cs typeface="Gill Sans" charset="0"/>
                <a:sym typeface="Gill Sans" charset="0"/>
              </a:defRPr>
            </a:lvl5pPr>
            <a:lvl6pPr marL="457200" indent="1371600" algn="ctr"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914400" indent="1371600" algn="ctr"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1371600" indent="1371600" algn="ctr"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1828800" indent="1371600" algn="ctr"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FFFFFF"/>
              </a:buClr>
              <a:defRPr/>
            </a:pPr>
            <a:r>
              <a:rPr lang="en-US" altLang="en-US" sz="2953">
                <a:solidFill>
                  <a:srgbClr val="232323"/>
                </a:solidFill>
                <a:latin typeface="Kefa" charset="0"/>
                <a:ea typeface="Kefa" charset="0"/>
                <a:cs typeface="Kefa" charset="0"/>
                <a:sym typeface="Kefa" charset="0"/>
              </a:rPr>
              <a:t>Solution:</a:t>
            </a:r>
          </a:p>
          <a:p>
            <a:pPr defTabSz="642915">
              <a:buClr>
                <a:srgbClr val="FFFFFF"/>
              </a:buClr>
              <a:buSzPct val="100000"/>
              <a:buFont typeface="Arial" panose="020B0604020202020204" pitchFamily="34" charset="0"/>
              <a:buChar char="•"/>
              <a:defRPr/>
            </a:pPr>
            <a:r>
              <a:rPr lang="en-US" altLang="en-US" sz="2250">
                <a:solidFill>
                  <a:srgbClr val="232323"/>
                </a:solidFill>
                <a:latin typeface="Kefa" charset="0"/>
                <a:ea typeface="Kefa" charset="0"/>
                <a:cs typeface="Kefa" charset="0"/>
                <a:sym typeface="Kefa" charset="0"/>
              </a:rPr>
              <a:t>Use </a:t>
            </a:r>
            <a:r>
              <a:rPr lang="en-US" altLang="en-US" sz="2250" b="1">
                <a:solidFill>
                  <a:srgbClr val="232323"/>
                </a:solidFill>
                <a:latin typeface="Kefa" charset="0"/>
                <a:ea typeface="Kefa" charset="0"/>
                <a:cs typeface="Kefa" charset="0"/>
                <a:sym typeface="Kefa" charset="0"/>
              </a:rPr>
              <a:t>MongoDB</a:t>
            </a:r>
            <a:r>
              <a:rPr lang="en-US" altLang="en-US" sz="2250">
                <a:solidFill>
                  <a:srgbClr val="232323"/>
                </a:solidFill>
                <a:effectLst>
                  <a:outerShdw blurRad="38100" dist="38100" dir="2700000" algn="tl">
                    <a:srgbClr val="C0C0C0"/>
                  </a:outerShdw>
                </a:effectLst>
                <a:latin typeface="Kefa" charset="0"/>
                <a:ea typeface="Kefa" charset="0"/>
                <a:cs typeface="Kefa" charset="0"/>
                <a:sym typeface="Kefa" charset="0"/>
              </a:rPr>
              <a:t> </a:t>
            </a:r>
            <a:r>
              <a:rPr lang="en-US" altLang="en-US" sz="2250">
                <a:solidFill>
                  <a:srgbClr val="232323"/>
                </a:solidFill>
                <a:latin typeface="Kefa" charset="0"/>
                <a:ea typeface="Kefa" charset="0"/>
                <a:cs typeface="Kefa" charset="0"/>
                <a:sym typeface="Kefa" charset="0"/>
              </a:rPr>
              <a:t>to replace Google Analytics / Omniture options</a:t>
            </a:r>
            <a:endParaRPr lang="en-US" altLang="en-US" sz="2953">
              <a:solidFill>
                <a:srgbClr val="232323"/>
              </a:solidFill>
              <a:latin typeface="Kefa" charset="0"/>
              <a:ea typeface="Kefa" charset="0"/>
              <a:cs typeface="Kefa" charset="0"/>
              <a:sym typeface="Kefa" charset="0"/>
            </a:endParaRPr>
          </a:p>
        </p:txBody>
      </p:sp>
      <p:sp>
        <p:nvSpPr>
          <p:cNvPr id="40963" name="Rectangle 2">
            <a:extLst>
              <a:ext uri="{FF2B5EF4-FFF2-40B4-BE49-F238E27FC236}">
                <a16:creationId xmlns:a16="http://schemas.microsoft.com/office/drawing/2014/main" id="{27B7582F-B1A0-48D0-B14A-74134D996E5D}"/>
              </a:ext>
            </a:extLst>
          </p:cNvPr>
          <p:cNvSpPr>
            <a:spLocks/>
          </p:cNvSpPr>
          <p:nvPr/>
        </p:nvSpPr>
        <p:spPr bwMode="auto">
          <a:xfrm>
            <a:off x="1751707" y="4115471"/>
            <a:ext cx="8706445" cy="1201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231775" indent="-231775">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5AAF51"/>
              </a:buClr>
            </a:pPr>
            <a:r>
              <a:rPr lang="en-US" altLang="en-US" sz="2953" b="1">
                <a:solidFill>
                  <a:srgbClr val="232323"/>
                </a:solidFill>
                <a:latin typeface="Kefa" charset="0"/>
                <a:ea typeface="Kefa" charset="0"/>
                <a:cs typeface="Kefa" charset="0"/>
                <a:sym typeface="Kefa" charset="0"/>
              </a:rPr>
              <a:t>Results:</a:t>
            </a:r>
          </a:p>
          <a:p>
            <a:pPr defTabSz="642915">
              <a:buClr>
                <a:srgbClr val="FFFFFF"/>
              </a:buClr>
              <a:buSzPct val="100000"/>
              <a:buFont typeface="Arial" panose="020B0604020202020204" pitchFamily="34" charset="0"/>
              <a:buChar char="•"/>
            </a:pPr>
            <a:r>
              <a:rPr lang="en-US" altLang="en-US" sz="2250" b="1">
                <a:solidFill>
                  <a:srgbClr val="145886"/>
                </a:solidFill>
                <a:latin typeface="Kefa" charset="0"/>
                <a:ea typeface="Kefa" charset="0"/>
                <a:cs typeface="Kefa" charset="0"/>
                <a:sym typeface="Kefa" charset="0"/>
              </a:rPr>
              <a:t>Less than one week</a:t>
            </a:r>
            <a:r>
              <a:rPr lang="en-US" altLang="en-US" sz="2250">
                <a:solidFill>
                  <a:srgbClr val="232323"/>
                </a:solidFill>
                <a:latin typeface="Kefa" charset="0"/>
                <a:ea typeface="Kefa" charset="0"/>
                <a:cs typeface="Kefa" charset="0"/>
                <a:sym typeface="Kefa" charset="0"/>
              </a:rPr>
              <a:t> to build prototype and prove business case</a:t>
            </a:r>
            <a:endParaRPr lang="en-US" altLang="en-US" sz="2953">
              <a:solidFill>
                <a:srgbClr val="232323"/>
              </a:solidFill>
              <a:latin typeface="Kefa" charset="0"/>
              <a:ea typeface="Kefa" charset="0"/>
              <a:cs typeface="Kefa" charset="0"/>
              <a:sym typeface="Kefa" charset="0"/>
            </a:endParaRP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Rapid deployment of new features</a:t>
            </a:r>
            <a:endParaRPr lang="en-US" altLang="en-US" sz="2953">
              <a:solidFill>
                <a:srgbClr val="232323"/>
              </a:solidFill>
              <a:latin typeface="Kefa" charset="0"/>
              <a:ea typeface="Kefa" charset="0"/>
              <a:cs typeface="Kefa" charset="0"/>
              <a:sym typeface="Kefa" charset="0"/>
            </a:endParaRPr>
          </a:p>
        </p:txBody>
      </p:sp>
      <p:sp>
        <p:nvSpPr>
          <p:cNvPr id="40964" name="Rectangle 3">
            <a:extLst>
              <a:ext uri="{FF2B5EF4-FFF2-40B4-BE49-F238E27FC236}">
                <a16:creationId xmlns:a16="http://schemas.microsoft.com/office/drawing/2014/main" id="{880E1D28-A85E-445E-86A3-F221F5B1215E}"/>
              </a:ext>
            </a:extLst>
          </p:cNvPr>
          <p:cNvSpPr>
            <a:spLocks noGrp="1"/>
          </p:cNvSpPr>
          <p:nvPr>
            <p:ph type="title"/>
          </p:nvPr>
        </p:nvSpPr>
        <p:spPr>
          <a:xfrm>
            <a:off x="4394895" y="238870"/>
            <a:ext cx="6093396" cy="1360661"/>
          </a:xfrm>
        </p:spPr>
        <p:txBody>
          <a:bodyPr>
            <a:normAutofit fontScale="90000"/>
          </a:bodyPr>
          <a:lstStyle/>
          <a:p>
            <a:pPr defTabSz="381731"/>
            <a:r>
              <a:rPr lang="en-US" altLang="en-US" sz="5484">
                <a:solidFill>
                  <a:srgbClr val="23232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Customer Analytics</a:t>
            </a:r>
          </a:p>
        </p:txBody>
      </p:sp>
      <p:sp>
        <p:nvSpPr>
          <p:cNvPr id="40965" name="Rectangle 4">
            <a:extLst>
              <a:ext uri="{FF2B5EF4-FFF2-40B4-BE49-F238E27FC236}">
                <a16:creationId xmlns:a16="http://schemas.microsoft.com/office/drawing/2014/main" id="{3C5C6C31-BC36-4BF6-9D24-873398833DA7}"/>
              </a:ext>
            </a:extLst>
          </p:cNvPr>
          <p:cNvSpPr>
            <a:spLocks/>
          </p:cNvSpPr>
          <p:nvPr/>
        </p:nvSpPr>
        <p:spPr bwMode="auto">
          <a:xfrm>
            <a:off x="1761753" y="1720082"/>
            <a:ext cx="8679656" cy="854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173038" indent="-173038">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FFFFFF"/>
              </a:buClr>
            </a:pPr>
            <a:r>
              <a:rPr lang="en-US" altLang="en-US" sz="2953">
                <a:solidFill>
                  <a:srgbClr val="232323"/>
                </a:solidFill>
                <a:latin typeface="Kefa" charset="0"/>
                <a:ea typeface="Kefa" charset="0"/>
                <a:cs typeface="Kefa" charset="0"/>
                <a:sym typeface="Kefa" charset="0"/>
              </a:rPr>
              <a:t>Problem:</a:t>
            </a: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Deal with massive data volume across all customer sites</a:t>
            </a:r>
            <a:endParaRPr lang="en-US" altLang="en-US" sz="2953">
              <a:solidFill>
                <a:srgbClr val="232323"/>
              </a:solidFill>
              <a:latin typeface="Kefa" charset="0"/>
              <a:ea typeface="Kefa" charset="0"/>
              <a:cs typeface="Kefa" charset="0"/>
              <a:sym typeface="Kefa" charset="0"/>
            </a:endParaRPr>
          </a:p>
        </p:txBody>
      </p:sp>
      <p:grpSp>
        <p:nvGrpSpPr>
          <p:cNvPr id="40966" name="Group 5">
            <a:extLst>
              <a:ext uri="{FF2B5EF4-FFF2-40B4-BE49-F238E27FC236}">
                <a16:creationId xmlns:a16="http://schemas.microsoft.com/office/drawing/2014/main" id="{CEDE399D-6D7D-43CA-A4E3-B4DD60C58065}"/>
              </a:ext>
            </a:extLst>
          </p:cNvPr>
          <p:cNvGrpSpPr>
            <a:grpSpLocks/>
          </p:cNvGrpSpPr>
          <p:nvPr/>
        </p:nvGrpSpPr>
        <p:grpSpPr bwMode="auto">
          <a:xfrm>
            <a:off x="2143498" y="339329"/>
            <a:ext cx="1974577" cy="967755"/>
            <a:chOff x="0" y="-1"/>
            <a:chExt cx="2807513" cy="1377762"/>
          </a:xfrm>
        </p:grpSpPr>
        <p:sp>
          <p:nvSpPr>
            <p:cNvPr id="40967" name="Rectangle 6">
              <a:extLst>
                <a:ext uri="{FF2B5EF4-FFF2-40B4-BE49-F238E27FC236}">
                  <a16:creationId xmlns:a16="http://schemas.microsoft.com/office/drawing/2014/main" id="{C6727549-A6CD-4EB7-95CD-9A7CE95ED962}"/>
                </a:ext>
              </a:extLst>
            </p:cNvPr>
            <p:cNvSpPr>
              <a:spLocks/>
            </p:cNvSpPr>
            <p:nvPr/>
          </p:nvSpPr>
          <p:spPr bwMode="auto">
            <a:xfrm>
              <a:off x="0" y="0"/>
              <a:ext cx="2807513" cy="1377760"/>
            </a:xfrm>
            <a:prstGeom prst="rect">
              <a:avLst/>
            </a:prstGeom>
            <a:solidFill>
              <a:srgbClr val="FFFFFF"/>
            </a:solidFill>
            <a:ln>
              <a:noFill/>
            </a:ln>
            <a:effectLst/>
            <a:extLst>
              <a:ext uri="{91240B29-F687-4F45-9708-019B960494DF}">
                <a14:hiddenLine xmlns:a14="http://schemas.microsoft.com/office/drawing/2010/main" w="76200" cap="sq">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4200">
                  <a:solidFill>
                    <a:srgbClr val="000000"/>
                  </a:solidFill>
                  <a:latin typeface="Gill Sans" charset="0"/>
                  <a:ea typeface="Gill Sans" charset="0"/>
                  <a:cs typeface="Gill Sans" charset="0"/>
                  <a:sym typeface="Gill Sans" charset="0"/>
                </a:defRPr>
              </a:lvl1pPr>
              <a:lvl2pPr marL="742950" indent="-285750" defTabSz="457200">
                <a:defRPr sz="4200">
                  <a:solidFill>
                    <a:srgbClr val="000000"/>
                  </a:solidFill>
                  <a:latin typeface="Gill Sans" charset="0"/>
                  <a:ea typeface="Gill Sans" charset="0"/>
                  <a:cs typeface="Gill Sans" charset="0"/>
                  <a:sym typeface="Gill Sans" charset="0"/>
                </a:defRPr>
              </a:lvl2pPr>
              <a:lvl3pPr marL="1143000" defTabSz="457200">
                <a:defRPr sz="4200">
                  <a:solidFill>
                    <a:srgbClr val="000000"/>
                  </a:solidFill>
                  <a:latin typeface="Gill Sans" charset="0"/>
                  <a:ea typeface="Gill Sans" charset="0"/>
                  <a:cs typeface="Gill Sans" charset="0"/>
                  <a:sym typeface="Gill Sans" charset="0"/>
                </a:defRPr>
              </a:lvl3pPr>
              <a:lvl4pPr marL="1600200" indent="-228600" defTabSz="457200">
                <a:defRPr sz="4200">
                  <a:solidFill>
                    <a:srgbClr val="000000"/>
                  </a:solidFill>
                  <a:latin typeface="Gill Sans" charset="0"/>
                  <a:ea typeface="Gill Sans" charset="0"/>
                  <a:cs typeface="Gill Sans" charset="0"/>
                  <a:sym typeface="Gill Sans" charset="0"/>
                </a:defRPr>
              </a:lvl4pPr>
              <a:lvl5pPr marL="2057400" indent="-228600" defTabSz="457200">
                <a:defRPr sz="4200">
                  <a:solidFill>
                    <a:srgbClr val="000000"/>
                  </a:solidFill>
                  <a:latin typeface="Gill Sans" charset="0"/>
                  <a:ea typeface="Gill Sans" charset="0"/>
                  <a:cs typeface="Gill Sans" charset="0"/>
                  <a:sym typeface="Gill Sans" charset="0"/>
                </a:defRPr>
              </a:lvl5pPr>
              <a:lvl6pPr marL="2514600" indent="-228600" defTabSz="457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457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457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457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endParaRPr lang="en-US" altLang="en-US" sz="844">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pic>
          <p:nvPicPr>
            <p:cNvPr id="40968" name="Picture 7" descr="image156.png">
              <a:extLst>
                <a:ext uri="{FF2B5EF4-FFF2-40B4-BE49-F238E27FC236}">
                  <a16:creationId xmlns:a16="http://schemas.microsoft.com/office/drawing/2014/main" id="{DA9CDA65-A743-4810-945D-BD0872650437}"/>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07513" cy="1377761"/>
            </a:xfrm>
            <a:prstGeom prst="rect">
              <a:avLst/>
            </a:prstGeom>
            <a:noFill/>
            <a:ln w="76200" cap="sq">
              <a:solidFill>
                <a:srgbClr val="EEEEEE"/>
              </a:solidFill>
              <a:miter lim="4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EFF9FECC-5560-48F2-9A6D-19E545A5E924}"/>
              </a:ext>
            </a:extLst>
          </p:cNvPr>
          <p:cNvSpPr>
            <a:spLocks/>
          </p:cNvSpPr>
          <p:nvPr/>
        </p:nvSpPr>
        <p:spPr bwMode="auto">
          <a:xfrm>
            <a:off x="1752824" y="3084092"/>
            <a:ext cx="8679656" cy="1201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231775" indent="-231775">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FFFFFF"/>
              </a:buClr>
            </a:pPr>
            <a:r>
              <a:rPr lang="en-US" altLang="en-US" sz="2953">
                <a:solidFill>
                  <a:srgbClr val="232323"/>
                </a:solidFill>
                <a:latin typeface="Kefa" charset="0"/>
                <a:ea typeface="Kefa" charset="0"/>
                <a:cs typeface="Kefa" charset="0"/>
                <a:sym typeface="Kefa" charset="0"/>
              </a:rPr>
              <a:t>Solution:</a:t>
            </a: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Keep </a:t>
            </a:r>
            <a:r>
              <a:rPr lang="en-US" altLang="en-US" sz="2250" b="1">
                <a:solidFill>
                  <a:srgbClr val="232323"/>
                </a:solidFill>
                <a:latin typeface="Kefa" charset="0"/>
                <a:ea typeface="Kefa" charset="0"/>
                <a:cs typeface="Kefa" charset="0"/>
                <a:sym typeface="Kefa" charset="0"/>
              </a:rPr>
              <a:t>MySQL </a:t>
            </a:r>
            <a:r>
              <a:rPr lang="en-US" altLang="en-US" sz="2250">
                <a:solidFill>
                  <a:srgbClr val="232323"/>
                </a:solidFill>
                <a:latin typeface="Kefa" charset="0"/>
                <a:ea typeface="Kefa" charset="0"/>
                <a:cs typeface="Kefa" charset="0"/>
                <a:sym typeface="Kefa" charset="0"/>
              </a:rPr>
              <a:t>for active data (100mil)</a:t>
            </a:r>
            <a:endParaRPr lang="en-US" altLang="en-US" sz="2250" b="1">
              <a:solidFill>
                <a:srgbClr val="232323"/>
              </a:solidFill>
              <a:latin typeface="Kefa" charset="0"/>
              <a:ea typeface="Kefa" charset="0"/>
              <a:cs typeface="Kefa" charset="0"/>
              <a:sym typeface="Kefa" charset="0"/>
            </a:endParaRPr>
          </a:p>
          <a:p>
            <a:pPr defTabSz="642915">
              <a:buClr>
                <a:srgbClr val="FFFFFF"/>
              </a:buClr>
              <a:buSzPct val="100000"/>
              <a:buFont typeface="Arial" panose="020B0604020202020204" pitchFamily="34" charset="0"/>
              <a:buChar char="•"/>
            </a:pPr>
            <a:r>
              <a:rPr lang="en-US" altLang="en-US" sz="2250" b="1">
                <a:solidFill>
                  <a:srgbClr val="232323"/>
                </a:solidFill>
                <a:latin typeface="Kefa" charset="0"/>
                <a:ea typeface="Kefa" charset="0"/>
                <a:cs typeface="Kefa" charset="0"/>
                <a:sym typeface="Kefa" charset="0"/>
              </a:rPr>
              <a:t>MongoDB </a:t>
            </a:r>
            <a:r>
              <a:rPr lang="en-US" altLang="en-US" sz="2250">
                <a:solidFill>
                  <a:srgbClr val="232323"/>
                </a:solidFill>
                <a:latin typeface="Kefa" charset="0"/>
                <a:ea typeface="Kefa" charset="0"/>
                <a:cs typeface="Kefa" charset="0"/>
                <a:sym typeface="Kefa" charset="0"/>
              </a:rPr>
              <a:t>for archive (</a:t>
            </a:r>
            <a:r>
              <a:rPr lang="en-US" altLang="en-US" sz="2250" b="1">
                <a:solidFill>
                  <a:srgbClr val="145886"/>
                </a:solidFill>
                <a:latin typeface="Kefa" charset="0"/>
                <a:ea typeface="Kefa" charset="0"/>
                <a:cs typeface="Kefa" charset="0"/>
                <a:sym typeface="Kefa" charset="0"/>
              </a:rPr>
              <a:t>2+ billion</a:t>
            </a:r>
            <a:r>
              <a:rPr lang="en-US" altLang="en-US" sz="2250">
                <a:solidFill>
                  <a:srgbClr val="232323"/>
                </a:solidFill>
                <a:latin typeface="Kefa" charset="0"/>
                <a:ea typeface="Kefa" charset="0"/>
                <a:cs typeface="Kefa" charset="0"/>
                <a:sym typeface="Kefa" charset="0"/>
              </a:rPr>
              <a:t>) </a:t>
            </a:r>
            <a:endParaRPr lang="en-US" altLang="en-US" sz="2953">
              <a:solidFill>
                <a:srgbClr val="232323"/>
              </a:solidFill>
              <a:latin typeface="Kefa" charset="0"/>
              <a:ea typeface="Kefa" charset="0"/>
              <a:cs typeface="Kefa" charset="0"/>
              <a:sym typeface="Kefa" charset="0"/>
            </a:endParaRPr>
          </a:p>
        </p:txBody>
      </p:sp>
      <p:sp>
        <p:nvSpPr>
          <p:cNvPr id="41987" name="Rectangle 2">
            <a:extLst>
              <a:ext uri="{FF2B5EF4-FFF2-40B4-BE49-F238E27FC236}">
                <a16:creationId xmlns:a16="http://schemas.microsoft.com/office/drawing/2014/main" id="{3EFA71D0-C762-402E-BCB7-C461E3ABCE15}"/>
              </a:ext>
            </a:extLst>
          </p:cNvPr>
          <p:cNvSpPr>
            <a:spLocks/>
          </p:cNvSpPr>
          <p:nvPr/>
        </p:nvSpPr>
        <p:spPr bwMode="auto">
          <a:xfrm>
            <a:off x="1751707" y="4294064"/>
            <a:ext cx="8706445" cy="1547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260350" indent="-26035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5AAF51"/>
              </a:buClr>
            </a:pPr>
            <a:r>
              <a:rPr lang="en-US" altLang="en-US" sz="2953" b="1">
                <a:solidFill>
                  <a:srgbClr val="232323"/>
                </a:solidFill>
                <a:latin typeface="Kefa" charset="0"/>
                <a:ea typeface="Kefa" charset="0"/>
                <a:cs typeface="Kefa" charset="0"/>
                <a:sym typeface="Kefa" charset="0"/>
              </a:rPr>
              <a:t>Results:</a:t>
            </a:r>
            <a:endParaRPr lang="en-US" altLang="en-US" sz="2953">
              <a:solidFill>
                <a:srgbClr val="232323"/>
              </a:solidFill>
              <a:latin typeface="Kefa" charset="0"/>
              <a:ea typeface="Kefa" charset="0"/>
              <a:cs typeface="Kefa" charset="0"/>
              <a:sym typeface="Kefa" charset="0"/>
            </a:endParaRP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No more alter table statements taking over 2 months to run </a:t>
            </a: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Sharding fixed vertical scale problem</a:t>
            </a:r>
            <a:endParaRPr lang="en-US" altLang="en-US" sz="2953">
              <a:solidFill>
                <a:srgbClr val="232323"/>
              </a:solidFill>
              <a:latin typeface="Kefa" charset="0"/>
              <a:ea typeface="Kefa" charset="0"/>
              <a:cs typeface="Kefa" charset="0"/>
              <a:sym typeface="Kefa" charset="0"/>
            </a:endParaRP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Very happily looking at other places to use MongoDB</a:t>
            </a:r>
            <a:endParaRPr lang="en-US" altLang="en-US" sz="2953">
              <a:solidFill>
                <a:srgbClr val="232323"/>
              </a:solidFill>
              <a:latin typeface="Kefa" charset="0"/>
              <a:ea typeface="Kefa" charset="0"/>
              <a:cs typeface="Kefa" charset="0"/>
              <a:sym typeface="Kefa" charset="0"/>
            </a:endParaRPr>
          </a:p>
        </p:txBody>
      </p:sp>
      <p:sp>
        <p:nvSpPr>
          <p:cNvPr id="41988" name="Rectangle 3">
            <a:extLst>
              <a:ext uri="{FF2B5EF4-FFF2-40B4-BE49-F238E27FC236}">
                <a16:creationId xmlns:a16="http://schemas.microsoft.com/office/drawing/2014/main" id="{2A2B4FD1-45A3-4F85-A222-B54D4428CD5F}"/>
              </a:ext>
            </a:extLst>
          </p:cNvPr>
          <p:cNvSpPr>
            <a:spLocks noGrp="1"/>
          </p:cNvSpPr>
          <p:nvPr>
            <p:ph type="title"/>
          </p:nvPr>
        </p:nvSpPr>
        <p:spPr>
          <a:xfrm>
            <a:off x="4394895" y="238870"/>
            <a:ext cx="6093396" cy="1360661"/>
          </a:xfrm>
        </p:spPr>
        <p:txBody>
          <a:bodyPr/>
          <a:lstStyle/>
          <a:p>
            <a:pPr eaLnBrk="1"/>
            <a:r>
              <a:rPr lang="en-US" altLang="en-US">
                <a:solidFill>
                  <a:srgbClr val="23232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Archiving</a:t>
            </a:r>
          </a:p>
        </p:txBody>
      </p:sp>
      <p:sp>
        <p:nvSpPr>
          <p:cNvPr id="41989" name="Rectangle 4">
            <a:extLst>
              <a:ext uri="{FF2B5EF4-FFF2-40B4-BE49-F238E27FC236}">
                <a16:creationId xmlns:a16="http://schemas.microsoft.com/office/drawing/2014/main" id="{F6A68806-30A7-40A0-AF45-3E6D78937611}"/>
              </a:ext>
            </a:extLst>
          </p:cNvPr>
          <p:cNvSpPr>
            <a:spLocks/>
          </p:cNvSpPr>
          <p:nvPr/>
        </p:nvSpPr>
        <p:spPr bwMode="auto">
          <a:xfrm>
            <a:off x="1761753" y="1541487"/>
            <a:ext cx="8679656" cy="1547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260350" indent="-26035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FFFFFF"/>
              </a:buClr>
            </a:pPr>
            <a:r>
              <a:rPr lang="en-US" altLang="en-US" sz="2953">
                <a:solidFill>
                  <a:srgbClr val="232323"/>
                </a:solidFill>
                <a:latin typeface="Kefa" charset="0"/>
                <a:ea typeface="Kefa" charset="0"/>
                <a:cs typeface="Kefa" charset="0"/>
                <a:sym typeface="Kefa" charset="0"/>
              </a:rPr>
              <a:t>Why MongoDB:</a:t>
            </a: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Existing application built on MySQL</a:t>
            </a: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Lots of friction with RDBMS based archive storage</a:t>
            </a:r>
            <a:endParaRPr lang="en-US" altLang="en-US" sz="2953">
              <a:solidFill>
                <a:srgbClr val="232323"/>
              </a:solidFill>
              <a:latin typeface="Kefa" charset="0"/>
              <a:ea typeface="Kefa" charset="0"/>
              <a:cs typeface="Kefa" charset="0"/>
              <a:sym typeface="Kefa" charset="0"/>
            </a:endParaRP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Needed more scalable archive storage backend</a:t>
            </a:r>
            <a:endParaRPr lang="en-US" altLang="en-US" sz="2953">
              <a:solidFill>
                <a:srgbClr val="232323"/>
              </a:solidFill>
              <a:latin typeface="Kefa" charset="0"/>
              <a:ea typeface="Kefa" charset="0"/>
              <a:cs typeface="Kefa" charset="0"/>
              <a:sym typeface="Kefa" charset="0"/>
            </a:endParaRPr>
          </a:p>
        </p:txBody>
      </p:sp>
      <p:pic>
        <p:nvPicPr>
          <p:cNvPr id="41990" name="Picture 5" descr="droppedImage.png">
            <a:extLst>
              <a:ext uri="{FF2B5EF4-FFF2-40B4-BE49-F238E27FC236}">
                <a16:creationId xmlns:a16="http://schemas.microsoft.com/office/drawing/2014/main" id="{9954D77B-D2CC-47E9-B50D-CC5464ADB891}"/>
              </a:ext>
            </a:extLst>
          </p:cNvPr>
          <p:cNvPicPr>
            <a:picLocks noChangeAspect="1"/>
          </p:cNvPicPr>
          <p:nvPr/>
        </p:nvPicPr>
        <p:blipFill>
          <a:blip r:embed="rId2">
            <a:extLst>
              <a:ext uri="{28A0092B-C50C-407E-A947-70E740481C1C}">
                <a14:useLocalDpi xmlns:a14="http://schemas.microsoft.com/office/drawing/2010/main" val="0"/>
              </a:ext>
            </a:extLst>
          </a:blip>
          <a:srcRect t="30350" b="44746"/>
          <a:stretch>
            <a:fillRect/>
          </a:stretch>
        </p:blipFill>
        <p:spPr bwMode="auto">
          <a:xfrm>
            <a:off x="2068711" y="535781"/>
            <a:ext cx="229493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796166ED-54CD-4C71-B150-23EEC6CEA983}"/>
              </a:ext>
            </a:extLst>
          </p:cNvPr>
          <p:cNvSpPr>
            <a:spLocks/>
          </p:cNvSpPr>
          <p:nvPr/>
        </p:nvSpPr>
        <p:spPr bwMode="auto">
          <a:xfrm>
            <a:off x="1761753" y="2923357"/>
            <a:ext cx="8679656" cy="854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173038" indent="-173038">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FFFFFF"/>
              </a:buClr>
            </a:pPr>
            <a:r>
              <a:rPr lang="en-US" altLang="en-US" sz="2953">
                <a:solidFill>
                  <a:srgbClr val="232323"/>
                </a:solidFill>
                <a:latin typeface="Kefa" charset="0"/>
                <a:ea typeface="Kefa" charset="0"/>
                <a:cs typeface="Kefa" charset="0"/>
                <a:sym typeface="Kefa" charset="0"/>
              </a:rPr>
              <a:t>Solution:</a:t>
            </a: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Switched from MySQL to </a:t>
            </a:r>
            <a:r>
              <a:rPr lang="en-US" altLang="en-US" sz="2250" b="1">
                <a:solidFill>
                  <a:srgbClr val="232323"/>
                </a:solidFill>
                <a:latin typeface="Kefa" charset="0"/>
                <a:ea typeface="Kefa" charset="0"/>
                <a:cs typeface="Kefa" charset="0"/>
                <a:sym typeface="Kefa" charset="0"/>
              </a:rPr>
              <a:t>MongoDB</a:t>
            </a:r>
            <a:endParaRPr lang="en-US" altLang="en-US" sz="2953">
              <a:solidFill>
                <a:srgbClr val="232323"/>
              </a:solidFill>
              <a:latin typeface="Kefa" charset="0"/>
              <a:ea typeface="Kefa" charset="0"/>
              <a:cs typeface="Kefa" charset="0"/>
              <a:sym typeface="Kefa" charset="0"/>
            </a:endParaRPr>
          </a:p>
        </p:txBody>
      </p:sp>
      <p:sp>
        <p:nvSpPr>
          <p:cNvPr id="43011" name="Rectangle 2">
            <a:extLst>
              <a:ext uri="{FF2B5EF4-FFF2-40B4-BE49-F238E27FC236}">
                <a16:creationId xmlns:a16="http://schemas.microsoft.com/office/drawing/2014/main" id="{38CBFD22-14CF-4EAA-B067-C450CA89E296}"/>
              </a:ext>
            </a:extLst>
          </p:cNvPr>
          <p:cNvSpPr>
            <a:spLocks/>
          </p:cNvSpPr>
          <p:nvPr/>
        </p:nvSpPr>
        <p:spPr bwMode="auto">
          <a:xfrm>
            <a:off x="1751707" y="4115470"/>
            <a:ext cx="8706445" cy="1547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260350" indent="-260350">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5AAF51"/>
              </a:buClr>
            </a:pPr>
            <a:r>
              <a:rPr lang="en-US" altLang="en-US" sz="2953" b="1">
                <a:solidFill>
                  <a:srgbClr val="232323"/>
                </a:solidFill>
                <a:latin typeface="Kefa" charset="0"/>
                <a:ea typeface="Kefa" charset="0"/>
                <a:cs typeface="Kefa" charset="0"/>
                <a:sym typeface="Kefa" charset="0"/>
              </a:rPr>
              <a:t>Results:</a:t>
            </a: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Massive simplification of code base </a:t>
            </a:r>
            <a:endParaRPr lang="en-US" altLang="en-US" sz="2953">
              <a:solidFill>
                <a:srgbClr val="232323"/>
              </a:solidFill>
              <a:latin typeface="Kefa" charset="0"/>
              <a:ea typeface="Kefa" charset="0"/>
              <a:cs typeface="Kefa" charset="0"/>
              <a:sym typeface="Kefa" charset="0"/>
            </a:endParaRP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Eliminated need for external caching system</a:t>
            </a:r>
            <a:endParaRPr lang="en-US" altLang="en-US" sz="2953">
              <a:solidFill>
                <a:srgbClr val="232323"/>
              </a:solidFill>
              <a:latin typeface="Kefa" charset="0"/>
              <a:ea typeface="Kefa" charset="0"/>
              <a:cs typeface="Kefa" charset="0"/>
              <a:sym typeface="Kefa" charset="0"/>
            </a:endParaRPr>
          </a:p>
          <a:p>
            <a:pPr defTabSz="642915">
              <a:buClr>
                <a:srgbClr val="FFFFFF"/>
              </a:buClr>
              <a:buSzPct val="100000"/>
              <a:buFont typeface="Arial" panose="020B0604020202020204" pitchFamily="34" charset="0"/>
              <a:buChar char="•"/>
            </a:pPr>
            <a:r>
              <a:rPr lang="en-US" altLang="en-US" sz="2250" b="1">
                <a:solidFill>
                  <a:srgbClr val="145886"/>
                </a:solidFill>
                <a:latin typeface="Kefa" charset="0"/>
                <a:ea typeface="Kefa" charset="0"/>
                <a:cs typeface="Kefa" charset="0"/>
                <a:sym typeface="Kefa" charset="0"/>
              </a:rPr>
              <a:t>20x performance improvement</a:t>
            </a:r>
            <a:r>
              <a:rPr lang="en-US" altLang="en-US" sz="2250">
                <a:solidFill>
                  <a:srgbClr val="232323"/>
                </a:solidFill>
                <a:latin typeface="Kefa" charset="0"/>
                <a:ea typeface="Kefa" charset="0"/>
                <a:cs typeface="Kefa" charset="0"/>
                <a:sym typeface="Kefa" charset="0"/>
              </a:rPr>
              <a:t> over MySQL </a:t>
            </a:r>
            <a:endParaRPr lang="en-US" altLang="en-US" sz="2953">
              <a:solidFill>
                <a:srgbClr val="232323"/>
              </a:solidFill>
              <a:latin typeface="Kefa" charset="0"/>
              <a:ea typeface="Kefa" charset="0"/>
              <a:cs typeface="Kefa" charset="0"/>
              <a:sym typeface="Kefa" charset="0"/>
            </a:endParaRPr>
          </a:p>
        </p:txBody>
      </p:sp>
      <p:sp>
        <p:nvSpPr>
          <p:cNvPr id="43012" name="Rectangle 3">
            <a:extLst>
              <a:ext uri="{FF2B5EF4-FFF2-40B4-BE49-F238E27FC236}">
                <a16:creationId xmlns:a16="http://schemas.microsoft.com/office/drawing/2014/main" id="{C9B657E5-3467-4C8B-B354-EAA15D1EC1FC}"/>
              </a:ext>
            </a:extLst>
          </p:cNvPr>
          <p:cNvSpPr>
            <a:spLocks noGrp="1"/>
          </p:cNvSpPr>
          <p:nvPr>
            <p:ph type="title"/>
          </p:nvPr>
        </p:nvSpPr>
        <p:spPr>
          <a:xfrm>
            <a:off x="4394895" y="238870"/>
            <a:ext cx="6093396" cy="1360661"/>
          </a:xfrm>
        </p:spPr>
        <p:txBody>
          <a:bodyPr/>
          <a:lstStyle/>
          <a:p>
            <a:pPr eaLnBrk="1"/>
            <a:r>
              <a:rPr lang="en-US" altLang="en-US">
                <a:solidFill>
                  <a:srgbClr val="23232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Online Dictionary</a:t>
            </a:r>
          </a:p>
        </p:txBody>
      </p:sp>
      <p:sp>
        <p:nvSpPr>
          <p:cNvPr id="43013" name="Rectangle 4">
            <a:extLst>
              <a:ext uri="{FF2B5EF4-FFF2-40B4-BE49-F238E27FC236}">
                <a16:creationId xmlns:a16="http://schemas.microsoft.com/office/drawing/2014/main" id="{EBAB8C15-F253-40B3-94D6-56610BA75A15}"/>
              </a:ext>
            </a:extLst>
          </p:cNvPr>
          <p:cNvSpPr>
            <a:spLocks/>
          </p:cNvSpPr>
          <p:nvPr/>
        </p:nvSpPr>
        <p:spPr bwMode="auto">
          <a:xfrm>
            <a:off x="1761753" y="1720082"/>
            <a:ext cx="8679656" cy="854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173038" indent="-173038">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FFFFFF"/>
              </a:buClr>
            </a:pPr>
            <a:r>
              <a:rPr lang="en-US" altLang="en-US" sz="2953">
                <a:solidFill>
                  <a:srgbClr val="232323"/>
                </a:solidFill>
                <a:latin typeface="Kefa" charset="0"/>
                <a:ea typeface="Kefa" charset="0"/>
                <a:cs typeface="Kefa" charset="0"/>
                <a:sym typeface="Kefa" charset="0"/>
              </a:rPr>
              <a:t>Problem:</a:t>
            </a: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MySQL could not scale to handle their 5B+ documents</a:t>
            </a:r>
            <a:endParaRPr lang="en-US" altLang="en-US" sz="2953">
              <a:solidFill>
                <a:srgbClr val="232323"/>
              </a:solidFill>
              <a:latin typeface="Kefa" charset="0"/>
              <a:ea typeface="Kefa" charset="0"/>
              <a:cs typeface="Kefa" charset="0"/>
              <a:sym typeface="Kefa" charset="0"/>
            </a:endParaRPr>
          </a:p>
        </p:txBody>
      </p:sp>
      <p:grpSp>
        <p:nvGrpSpPr>
          <p:cNvPr id="43014" name="Group 5">
            <a:extLst>
              <a:ext uri="{FF2B5EF4-FFF2-40B4-BE49-F238E27FC236}">
                <a16:creationId xmlns:a16="http://schemas.microsoft.com/office/drawing/2014/main" id="{1FFD9508-DC80-4F4D-B267-7AD1FD70B7B9}"/>
              </a:ext>
            </a:extLst>
          </p:cNvPr>
          <p:cNvGrpSpPr>
            <a:grpSpLocks/>
          </p:cNvGrpSpPr>
          <p:nvPr/>
        </p:nvGrpSpPr>
        <p:grpSpPr bwMode="auto">
          <a:xfrm>
            <a:off x="2021830" y="600522"/>
            <a:ext cx="2208982" cy="622846"/>
            <a:chOff x="0" y="0"/>
            <a:chExt cx="3141741" cy="885570"/>
          </a:xfrm>
        </p:grpSpPr>
        <p:sp>
          <p:nvSpPr>
            <p:cNvPr id="43015" name="Rectangle 6">
              <a:extLst>
                <a:ext uri="{FF2B5EF4-FFF2-40B4-BE49-F238E27FC236}">
                  <a16:creationId xmlns:a16="http://schemas.microsoft.com/office/drawing/2014/main" id="{64525CBB-1B07-43F1-8F0E-71B0BA9963B7}"/>
                </a:ext>
              </a:extLst>
            </p:cNvPr>
            <p:cNvSpPr>
              <a:spLocks/>
            </p:cNvSpPr>
            <p:nvPr/>
          </p:nvSpPr>
          <p:spPr bwMode="auto">
            <a:xfrm>
              <a:off x="0" y="0"/>
              <a:ext cx="3141741" cy="885570"/>
            </a:xfrm>
            <a:prstGeom prst="rect">
              <a:avLst/>
            </a:prstGeom>
            <a:solidFill>
              <a:srgbClr val="FFFFFF"/>
            </a:solidFill>
            <a:ln>
              <a:noFill/>
            </a:ln>
            <a:effectLst/>
            <a:extLst>
              <a:ext uri="{91240B29-F687-4F45-9708-019B960494DF}">
                <a14:hiddenLine xmlns:a14="http://schemas.microsoft.com/office/drawing/2010/main" w="76200" cap="sq">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4200">
                  <a:solidFill>
                    <a:srgbClr val="000000"/>
                  </a:solidFill>
                  <a:latin typeface="Gill Sans" charset="0"/>
                  <a:ea typeface="Gill Sans" charset="0"/>
                  <a:cs typeface="Gill Sans" charset="0"/>
                  <a:sym typeface="Gill Sans" charset="0"/>
                </a:defRPr>
              </a:lvl1pPr>
              <a:lvl2pPr marL="742950" indent="-285750" defTabSz="457200">
                <a:defRPr sz="4200">
                  <a:solidFill>
                    <a:srgbClr val="000000"/>
                  </a:solidFill>
                  <a:latin typeface="Gill Sans" charset="0"/>
                  <a:ea typeface="Gill Sans" charset="0"/>
                  <a:cs typeface="Gill Sans" charset="0"/>
                  <a:sym typeface="Gill Sans" charset="0"/>
                </a:defRPr>
              </a:lvl2pPr>
              <a:lvl3pPr marL="1143000" defTabSz="457200">
                <a:defRPr sz="4200">
                  <a:solidFill>
                    <a:srgbClr val="000000"/>
                  </a:solidFill>
                  <a:latin typeface="Gill Sans" charset="0"/>
                  <a:ea typeface="Gill Sans" charset="0"/>
                  <a:cs typeface="Gill Sans" charset="0"/>
                  <a:sym typeface="Gill Sans" charset="0"/>
                </a:defRPr>
              </a:lvl3pPr>
              <a:lvl4pPr marL="1600200" indent="-228600" defTabSz="457200">
                <a:defRPr sz="4200">
                  <a:solidFill>
                    <a:srgbClr val="000000"/>
                  </a:solidFill>
                  <a:latin typeface="Gill Sans" charset="0"/>
                  <a:ea typeface="Gill Sans" charset="0"/>
                  <a:cs typeface="Gill Sans" charset="0"/>
                  <a:sym typeface="Gill Sans" charset="0"/>
                </a:defRPr>
              </a:lvl4pPr>
              <a:lvl5pPr marL="2057400" indent="-228600" defTabSz="457200">
                <a:defRPr sz="4200">
                  <a:solidFill>
                    <a:srgbClr val="000000"/>
                  </a:solidFill>
                  <a:latin typeface="Gill Sans" charset="0"/>
                  <a:ea typeface="Gill Sans" charset="0"/>
                  <a:cs typeface="Gill Sans" charset="0"/>
                  <a:sym typeface="Gill Sans" charset="0"/>
                </a:defRPr>
              </a:lvl5pPr>
              <a:lvl6pPr marL="2514600" indent="-228600" defTabSz="457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defTabSz="457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defTabSz="457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defTabSz="4572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eaLnBrk="1"/>
              <a:endParaRPr lang="en-US" altLang="en-US" sz="844">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pic>
          <p:nvPicPr>
            <p:cNvPr id="43016" name="Picture 7" descr="image157.png">
              <a:extLst>
                <a:ext uri="{FF2B5EF4-FFF2-40B4-BE49-F238E27FC236}">
                  <a16:creationId xmlns:a16="http://schemas.microsoft.com/office/drawing/2014/main" id="{E48B7377-7263-4773-83D2-428C889A3529}"/>
                </a:ext>
              </a:extLst>
            </p:cNvPr>
            <p:cNvPicPr>
              <a:picLocks/>
            </p:cNvPicPr>
            <p:nvPr/>
          </p:nvPicPr>
          <p:blipFill>
            <a:blip r:embed="rId2">
              <a:extLst>
                <a:ext uri="{28A0092B-C50C-407E-A947-70E740481C1C}">
                  <a14:useLocalDpi xmlns:a14="http://schemas.microsoft.com/office/drawing/2010/main" val="0"/>
                </a:ext>
              </a:extLst>
            </a:blip>
            <a:srcRect b="294"/>
            <a:stretch>
              <a:fillRect/>
            </a:stretch>
          </p:blipFill>
          <p:spPr bwMode="auto">
            <a:xfrm>
              <a:off x="182246" y="176473"/>
              <a:ext cx="2794001" cy="709097"/>
            </a:xfrm>
            <a:prstGeom prst="rect">
              <a:avLst/>
            </a:prstGeom>
            <a:noFill/>
            <a:ln w="76200" cap="sq">
              <a:solidFill>
                <a:srgbClr val="EEEEEE"/>
              </a:solidFill>
              <a:miter lim="4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2D44B096-605A-41AF-AC14-F31FCF805CC9}"/>
              </a:ext>
            </a:extLst>
          </p:cNvPr>
          <p:cNvSpPr>
            <a:spLocks/>
          </p:cNvSpPr>
          <p:nvPr/>
        </p:nvSpPr>
        <p:spPr bwMode="auto">
          <a:xfrm>
            <a:off x="1770683" y="3048373"/>
            <a:ext cx="8679656" cy="854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173038" indent="-173038">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FFFFFF"/>
              </a:buClr>
            </a:pPr>
            <a:r>
              <a:rPr lang="en-US" altLang="en-US" sz="2953">
                <a:solidFill>
                  <a:srgbClr val="232323"/>
                </a:solidFill>
                <a:latin typeface="Kefa" charset="0"/>
                <a:ea typeface="Kefa" charset="0"/>
                <a:cs typeface="Kefa" charset="0"/>
                <a:sym typeface="Kefa" charset="0"/>
              </a:rPr>
              <a:t>Solution:</a:t>
            </a: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Switched from MySQL to </a:t>
            </a:r>
            <a:r>
              <a:rPr lang="en-US" altLang="en-US" sz="2250" b="1">
                <a:solidFill>
                  <a:srgbClr val="232323"/>
                </a:solidFill>
                <a:latin typeface="Kefa" charset="0"/>
                <a:ea typeface="Kefa" charset="0"/>
                <a:cs typeface="Kefa" charset="0"/>
                <a:sym typeface="Kefa" charset="0"/>
              </a:rPr>
              <a:t>MongoDB</a:t>
            </a:r>
            <a:endParaRPr lang="en-US" altLang="en-US" sz="2953">
              <a:solidFill>
                <a:srgbClr val="232323"/>
              </a:solidFill>
              <a:latin typeface="Kefa" charset="0"/>
              <a:ea typeface="Kefa" charset="0"/>
              <a:cs typeface="Kefa" charset="0"/>
              <a:sym typeface="Kefa" charset="0"/>
            </a:endParaRPr>
          </a:p>
        </p:txBody>
      </p:sp>
      <p:sp>
        <p:nvSpPr>
          <p:cNvPr id="44035" name="Rectangle 2">
            <a:extLst>
              <a:ext uri="{FF2B5EF4-FFF2-40B4-BE49-F238E27FC236}">
                <a16:creationId xmlns:a16="http://schemas.microsoft.com/office/drawing/2014/main" id="{92B6DA6D-220A-40CC-94B9-FB14C787B0C8}"/>
              </a:ext>
            </a:extLst>
          </p:cNvPr>
          <p:cNvSpPr>
            <a:spLocks/>
          </p:cNvSpPr>
          <p:nvPr/>
        </p:nvSpPr>
        <p:spPr bwMode="auto">
          <a:xfrm>
            <a:off x="1751707" y="4115470"/>
            <a:ext cx="8706445" cy="18935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277813" indent="-277813">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5AAF51"/>
              </a:buClr>
            </a:pPr>
            <a:r>
              <a:rPr lang="en-US" altLang="en-US" sz="2953" b="1">
                <a:solidFill>
                  <a:srgbClr val="232323"/>
                </a:solidFill>
                <a:latin typeface="Kefa" charset="0"/>
                <a:ea typeface="Kefa" charset="0"/>
                <a:cs typeface="Kefa" charset="0"/>
                <a:sym typeface="Kefa" charset="0"/>
              </a:rPr>
              <a:t>Results:</a:t>
            </a:r>
            <a:endParaRPr lang="en-US" altLang="en-US" sz="2953">
              <a:solidFill>
                <a:srgbClr val="232323"/>
              </a:solidFill>
              <a:latin typeface="Kefa" charset="0"/>
              <a:ea typeface="Kefa" charset="0"/>
              <a:cs typeface="Kefa" charset="0"/>
              <a:sym typeface="Kefa" charset="0"/>
            </a:endParaRP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Massive simplification of code base </a:t>
            </a: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Rapidly build, halving time to market (and cost)</a:t>
            </a:r>
            <a:endParaRPr lang="en-US" altLang="en-US" sz="2953">
              <a:solidFill>
                <a:srgbClr val="232323"/>
              </a:solidFill>
              <a:latin typeface="Kefa" charset="0"/>
              <a:ea typeface="Kefa" charset="0"/>
              <a:cs typeface="Kefa" charset="0"/>
              <a:sym typeface="Kefa" charset="0"/>
            </a:endParaRP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Eliminated need for external caching system</a:t>
            </a:r>
            <a:endParaRPr lang="en-US" altLang="en-US" sz="2953">
              <a:solidFill>
                <a:srgbClr val="232323"/>
              </a:solidFill>
              <a:latin typeface="Kefa" charset="0"/>
              <a:ea typeface="Kefa" charset="0"/>
              <a:cs typeface="Kefa" charset="0"/>
              <a:sym typeface="Kefa" charset="0"/>
            </a:endParaRPr>
          </a:p>
          <a:p>
            <a:pPr defTabSz="642915">
              <a:buClr>
                <a:srgbClr val="FFFFFF"/>
              </a:buClr>
              <a:buSzPct val="100000"/>
              <a:buFont typeface="Arial" panose="020B0604020202020204" pitchFamily="34" charset="0"/>
              <a:buChar char="•"/>
            </a:pPr>
            <a:r>
              <a:rPr lang="en-US" altLang="en-US" sz="2250" b="1">
                <a:solidFill>
                  <a:srgbClr val="145886"/>
                </a:solidFill>
                <a:latin typeface="Kefa" charset="0"/>
                <a:ea typeface="Kefa" charset="0"/>
                <a:cs typeface="Kefa" charset="0"/>
                <a:sym typeface="Kefa" charset="0"/>
              </a:rPr>
              <a:t>50x+ performance improvement</a:t>
            </a:r>
            <a:r>
              <a:rPr lang="en-US" altLang="en-US" sz="2250">
                <a:solidFill>
                  <a:srgbClr val="232323"/>
                </a:solidFill>
                <a:latin typeface="Kefa" charset="0"/>
                <a:ea typeface="Kefa" charset="0"/>
                <a:cs typeface="Kefa" charset="0"/>
                <a:sym typeface="Kefa" charset="0"/>
              </a:rPr>
              <a:t> over MySQL</a:t>
            </a:r>
            <a:endParaRPr lang="en-US" altLang="en-US" sz="2953">
              <a:solidFill>
                <a:srgbClr val="232323"/>
              </a:solidFill>
              <a:latin typeface="Kefa" charset="0"/>
              <a:ea typeface="Kefa" charset="0"/>
              <a:cs typeface="Kefa" charset="0"/>
              <a:sym typeface="Kefa" charset="0"/>
            </a:endParaRPr>
          </a:p>
        </p:txBody>
      </p:sp>
      <p:sp>
        <p:nvSpPr>
          <p:cNvPr id="44036" name="Rectangle 3">
            <a:extLst>
              <a:ext uri="{FF2B5EF4-FFF2-40B4-BE49-F238E27FC236}">
                <a16:creationId xmlns:a16="http://schemas.microsoft.com/office/drawing/2014/main" id="{2C653024-BCCF-4BB1-B7F9-2D8B6B319D73}"/>
              </a:ext>
            </a:extLst>
          </p:cNvPr>
          <p:cNvSpPr>
            <a:spLocks noGrp="1"/>
          </p:cNvSpPr>
          <p:nvPr>
            <p:ph type="title"/>
          </p:nvPr>
        </p:nvSpPr>
        <p:spPr>
          <a:xfrm>
            <a:off x="4394895" y="238870"/>
            <a:ext cx="6093396" cy="1360661"/>
          </a:xfrm>
        </p:spPr>
        <p:txBody>
          <a:bodyPr/>
          <a:lstStyle/>
          <a:p>
            <a:pPr eaLnBrk="1"/>
            <a:r>
              <a:rPr lang="en-US" altLang="en-US">
                <a:solidFill>
                  <a:srgbClr val="23232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E-commerce</a:t>
            </a:r>
          </a:p>
        </p:txBody>
      </p:sp>
      <p:sp>
        <p:nvSpPr>
          <p:cNvPr id="44037" name="Rectangle 4">
            <a:extLst>
              <a:ext uri="{FF2B5EF4-FFF2-40B4-BE49-F238E27FC236}">
                <a16:creationId xmlns:a16="http://schemas.microsoft.com/office/drawing/2014/main" id="{C63D4BBB-3C64-4F70-8231-DC09E142F202}"/>
              </a:ext>
            </a:extLst>
          </p:cNvPr>
          <p:cNvSpPr>
            <a:spLocks/>
          </p:cNvSpPr>
          <p:nvPr/>
        </p:nvSpPr>
        <p:spPr bwMode="auto">
          <a:xfrm>
            <a:off x="1761753" y="1720082"/>
            <a:ext cx="8679656" cy="854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spAutoFit/>
          </a:bodyPr>
          <a:lstStyle>
            <a:lvl1pPr marL="173038" indent="-173038">
              <a:defRPr sz="4200">
                <a:solidFill>
                  <a:srgbClr val="000000"/>
                </a:solidFill>
                <a:latin typeface="Gill Sans" charset="0"/>
                <a:ea typeface="Gill Sans" charset="0"/>
                <a:cs typeface="Gill Sans" charset="0"/>
                <a:sym typeface="Gill Sans" charset="0"/>
              </a:defRPr>
            </a:lvl1pPr>
            <a:lvl2pPr marL="742950" indent="-285750">
              <a:defRPr sz="4200">
                <a:solidFill>
                  <a:srgbClr val="000000"/>
                </a:solidFill>
                <a:latin typeface="Gill Sans" charset="0"/>
                <a:ea typeface="Gill Sans" charset="0"/>
                <a:cs typeface="Gill Sans" charset="0"/>
                <a:sym typeface="Gill Sans" charset="0"/>
              </a:defRPr>
            </a:lvl2pPr>
            <a:lvl3pPr marL="1143000">
              <a:defRPr sz="4200">
                <a:solidFill>
                  <a:srgbClr val="000000"/>
                </a:solidFill>
                <a:latin typeface="Gill Sans" charset="0"/>
                <a:ea typeface="Gill Sans" charset="0"/>
                <a:cs typeface="Gill Sans" charset="0"/>
                <a:sym typeface="Gill Sans" charset="0"/>
              </a:defRPr>
            </a:lvl3pPr>
            <a:lvl4pPr marL="1600200" indent="-228600">
              <a:defRPr sz="4200">
                <a:solidFill>
                  <a:srgbClr val="000000"/>
                </a:solidFill>
                <a:latin typeface="Gill Sans" charset="0"/>
                <a:ea typeface="Gill Sans" charset="0"/>
                <a:cs typeface="Gill Sans" charset="0"/>
                <a:sym typeface="Gill Sans" charset="0"/>
              </a:defRPr>
            </a:lvl4pPr>
            <a:lvl5pPr marL="2057400" indent="-228600">
              <a:defRPr sz="4200">
                <a:solidFill>
                  <a:srgbClr val="000000"/>
                </a:solidFill>
                <a:latin typeface="Gill Sans" charset="0"/>
                <a:ea typeface="Gill Sans" charset="0"/>
                <a:cs typeface="Gill Sans"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Gill Sans" charset="0"/>
                <a:cs typeface="Gill Sans" charset="0"/>
                <a:sym typeface="Gill Sans" charset="0"/>
              </a:defRPr>
            </a:lvl9pPr>
          </a:lstStyle>
          <a:p>
            <a:pPr defTabSz="642915">
              <a:buClr>
                <a:srgbClr val="FFFFFF"/>
              </a:buClr>
            </a:pPr>
            <a:r>
              <a:rPr lang="en-US" altLang="en-US" sz="2953">
                <a:solidFill>
                  <a:srgbClr val="232323"/>
                </a:solidFill>
                <a:latin typeface="Kefa" charset="0"/>
                <a:ea typeface="Kefa" charset="0"/>
                <a:cs typeface="Kefa" charset="0"/>
                <a:sym typeface="Kefa" charset="0"/>
              </a:rPr>
              <a:t>Problem:</a:t>
            </a:r>
          </a:p>
          <a:p>
            <a:pPr defTabSz="642915">
              <a:buClr>
                <a:srgbClr val="FFFFFF"/>
              </a:buClr>
              <a:buSzPct val="100000"/>
              <a:buFont typeface="Arial" panose="020B0604020202020204" pitchFamily="34" charset="0"/>
              <a:buChar char="•"/>
            </a:pPr>
            <a:r>
              <a:rPr lang="en-US" altLang="en-US" sz="2250">
                <a:solidFill>
                  <a:srgbClr val="232323"/>
                </a:solidFill>
                <a:latin typeface="Kefa" charset="0"/>
                <a:ea typeface="Kefa" charset="0"/>
                <a:cs typeface="Kefa" charset="0"/>
                <a:sym typeface="Kefa" charset="0"/>
              </a:rPr>
              <a:t>Multi-vertical E-commerce impossible to model (efficiently) in RDBMS </a:t>
            </a:r>
            <a:endParaRPr lang="en-US" altLang="en-US" sz="2953">
              <a:solidFill>
                <a:srgbClr val="232323"/>
              </a:solidFill>
              <a:latin typeface="Kefa" charset="0"/>
              <a:ea typeface="Kefa" charset="0"/>
              <a:cs typeface="Kefa" charset="0"/>
              <a:sym typeface="Kefa" charset="0"/>
            </a:endParaRPr>
          </a:p>
        </p:txBody>
      </p:sp>
      <p:pic>
        <p:nvPicPr>
          <p:cNvPr id="44038" name="Picture 5" descr="os-logo-200.png">
            <a:extLst>
              <a:ext uri="{FF2B5EF4-FFF2-40B4-BE49-F238E27FC236}">
                <a16:creationId xmlns:a16="http://schemas.microsoft.com/office/drawing/2014/main" id="{4C1D1F30-8A1D-4AC6-BE2E-0B182509BC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5930" y="71438"/>
            <a:ext cx="1472283" cy="1472283"/>
          </a:xfrm>
          <a:prstGeom prst="rect">
            <a:avLst/>
          </a:prstGeom>
          <a:noFill/>
          <a:ln>
            <a:noFill/>
          </a:ln>
          <a:effectLst/>
          <a:extLst>
            <a:ext uri="{909E8E84-426E-40DD-AFC4-6F175D3DCCD1}">
              <a14:hiddenFill xmlns:a14="http://schemas.microsoft.com/office/drawing/2010/main">
                <a:solidFill>
                  <a:srgbClr val="FFFFFF">
                    <a:alpha val="58823"/>
                  </a:srgbClr>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AEED7DAF-2C2A-4071-A021-A54EE997EAF2}"/>
              </a:ext>
            </a:extLst>
          </p:cNvPr>
          <p:cNvSpPr>
            <a:spLocks noGrp="1"/>
          </p:cNvSpPr>
          <p:nvPr>
            <p:ph type="title"/>
          </p:nvPr>
        </p:nvSpPr>
        <p:spPr>
          <a:xfrm>
            <a:off x="2416969" y="1437680"/>
            <a:ext cx="7358063" cy="3973711"/>
          </a:xfrm>
        </p:spPr>
        <p:txBody>
          <a:bodyPr/>
          <a:lstStyle/>
          <a:p>
            <a:pPr defTabSz="266765"/>
            <a:r>
              <a:rPr lang="en-US" altLang="en-US" sz="13148">
                <a:latin typeface="Kefa" charset="0"/>
                <a:ea typeface="Kefa" charset="0"/>
                <a:cs typeface="Kefa" charset="0"/>
                <a:sym typeface="Kefa" charset="0"/>
              </a:rPr>
              <a:t>A bit of history</a:t>
            </a:r>
          </a:p>
        </p:txBody>
      </p:sp>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a:extLst>
              <a:ext uri="{FF2B5EF4-FFF2-40B4-BE49-F238E27FC236}">
                <a16:creationId xmlns:a16="http://schemas.microsoft.com/office/drawing/2014/main" id="{C152CAC0-A55E-4EEC-96DE-CEB95E58BDE2}"/>
              </a:ext>
            </a:extLst>
          </p:cNvPr>
          <p:cNvSpPr>
            <a:spLocks noGrp="1"/>
          </p:cNvSpPr>
          <p:nvPr>
            <p:ph type="title"/>
          </p:nvPr>
        </p:nvSpPr>
        <p:spPr>
          <a:xfrm>
            <a:off x="2416969" y="1151930"/>
            <a:ext cx="7358063" cy="2321719"/>
          </a:xfrm>
        </p:spPr>
        <p:txBody>
          <a:bodyPr anchor="b"/>
          <a:lstStyle/>
          <a:p>
            <a:pPr eaLnBrk="1"/>
            <a:r>
              <a:rPr lang="en-US" altLang="en-US" sz="10125">
                <a:latin typeface="Kefa" charset="0"/>
                <a:ea typeface="Kefa" charset="0"/>
                <a:cs typeface="Kefa" charset="0"/>
                <a:sym typeface="Kefa" charset="0"/>
              </a:rPr>
              <a:t>Tons more</a:t>
            </a:r>
          </a:p>
        </p:txBody>
      </p:sp>
      <p:sp>
        <p:nvSpPr>
          <p:cNvPr id="45059" name="Rectangle 2">
            <a:extLst>
              <a:ext uri="{FF2B5EF4-FFF2-40B4-BE49-F238E27FC236}">
                <a16:creationId xmlns:a16="http://schemas.microsoft.com/office/drawing/2014/main" id="{F9F2D469-42AD-47CE-B958-D18B678F114B}"/>
              </a:ext>
            </a:extLst>
          </p:cNvPr>
          <p:cNvSpPr>
            <a:spLocks noGrp="1"/>
          </p:cNvSpPr>
          <p:nvPr>
            <p:ph type="body" sz="half" idx="1"/>
          </p:nvPr>
        </p:nvSpPr>
        <p:spPr>
          <a:xfrm>
            <a:off x="2416969" y="3536156"/>
            <a:ext cx="7358063" cy="2544961"/>
          </a:xfrm>
        </p:spPr>
        <p:txBody>
          <a:bodyPr anchor="t"/>
          <a:lstStyle/>
          <a:p>
            <a:pPr marL="0" indent="0" algn="ctr">
              <a:spcBef>
                <a:spcPct val="0"/>
              </a:spcBef>
              <a:buNone/>
            </a:pPr>
            <a:r>
              <a:rPr lang="en-US" altLang="en-US" sz="2531">
                <a:solidFill>
                  <a:srgbClr val="606060"/>
                </a:solidFill>
              </a:rPr>
              <a:t>MongoDB casts a wide net</a:t>
            </a:r>
          </a:p>
          <a:p>
            <a:pPr marL="0" indent="0" algn="ctr">
              <a:spcBef>
                <a:spcPct val="0"/>
              </a:spcBef>
              <a:buNone/>
            </a:pPr>
            <a:endParaRPr lang="en-US" altLang="en-US" sz="2531">
              <a:solidFill>
                <a:srgbClr val="606060"/>
              </a:solidFill>
            </a:endParaRPr>
          </a:p>
          <a:p>
            <a:pPr marL="0" indent="0" algn="ctr">
              <a:spcBef>
                <a:spcPct val="0"/>
              </a:spcBef>
              <a:buNone/>
            </a:pPr>
            <a:r>
              <a:rPr lang="en-US" altLang="en-US" sz="2531">
                <a:solidFill>
                  <a:srgbClr val="606060"/>
                </a:solidFill>
              </a:rPr>
              <a:t>people keep coming up with </a:t>
            </a:r>
          </a:p>
          <a:p>
            <a:pPr marL="0" indent="0" algn="ctr">
              <a:spcBef>
                <a:spcPct val="0"/>
              </a:spcBef>
              <a:buNone/>
            </a:pPr>
            <a:r>
              <a:rPr lang="en-US" altLang="en-US" sz="2531">
                <a:solidFill>
                  <a:srgbClr val="606060"/>
                </a:solidFill>
              </a:rPr>
              <a:t>new and brilliant ways to use it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182D-39D6-4A1D-8619-A02C556F5454}"/>
              </a:ext>
            </a:extLst>
          </p:cNvPr>
          <p:cNvSpPr>
            <a:spLocks noGrp="1"/>
          </p:cNvSpPr>
          <p:nvPr>
            <p:ph type="title"/>
          </p:nvPr>
        </p:nvSpPr>
        <p:spPr>
          <a:xfrm>
            <a:off x="913615" y="681037"/>
            <a:ext cx="10515600" cy="1325563"/>
          </a:xfrm>
        </p:spPr>
        <p:txBody>
          <a:bodyPr>
            <a:normAutofit fontScale="90000"/>
          </a:bodyPr>
          <a:lstStyle/>
          <a:p>
            <a:r>
              <a:rPr lang="en-IN" b="1" dirty="0"/>
              <a:t>Introduction to MongoDB</a:t>
            </a:r>
            <a:br>
              <a:rPr lang="en-IN" b="1" dirty="0"/>
            </a:br>
            <a:br>
              <a:rPr lang="en-IN" dirty="0"/>
            </a:br>
            <a:endParaRPr lang="en-IN" dirty="0"/>
          </a:p>
        </p:txBody>
      </p:sp>
      <p:sp>
        <p:nvSpPr>
          <p:cNvPr id="3" name="Content Placeholder 2">
            <a:extLst>
              <a:ext uri="{FF2B5EF4-FFF2-40B4-BE49-F238E27FC236}">
                <a16:creationId xmlns:a16="http://schemas.microsoft.com/office/drawing/2014/main" id="{FD227E27-2EC9-4A04-9F15-1FC24BEF5D59}"/>
              </a:ext>
            </a:extLst>
          </p:cNvPr>
          <p:cNvSpPr>
            <a:spLocks noGrp="1"/>
          </p:cNvSpPr>
          <p:nvPr>
            <p:ph idx="1"/>
          </p:nvPr>
        </p:nvSpPr>
        <p:spPr/>
        <p:txBody>
          <a:bodyPr/>
          <a:lstStyle/>
          <a:p>
            <a:r>
              <a:rPr lang="en-IN" dirty="0"/>
              <a:t>MongoDB is a NoSQL database which stores the data in form of key-value pairs. It is an </a:t>
            </a:r>
            <a:r>
              <a:rPr lang="en-IN" b="1" dirty="0"/>
              <a:t>Open Source</a:t>
            </a:r>
            <a:r>
              <a:rPr lang="en-IN" dirty="0"/>
              <a:t>, </a:t>
            </a:r>
            <a:r>
              <a:rPr lang="en-IN" b="1" dirty="0"/>
              <a:t>Document Database</a:t>
            </a:r>
            <a:r>
              <a:rPr lang="en-IN" dirty="0"/>
              <a:t> which provides high performance and scalability along with data modelling and data management of huge sets of data in an enterprise application.</a:t>
            </a:r>
          </a:p>
          <a:p>
            <a:r>
              <a:rPr lang="en-IN" dirty="0"/>
              <a:t>MongoDB also provides the feature of Auto-Scaling. Since, MongoDB is a cross platform database and can be installed across different platforms like Windows, Linux etc.</a:t>
            </a:r>
          </a:p>
          <a:p>
            <a:endParaRPr lang="en-IN" dirty="0"/>
          </a:p>
        </p:txBody>
      </p:sp>
    </p:spTree>
    <p:extLst>
      <p:ext uri="{BB962C8B-B14F-4D97-AF65-F5344CB8AC3E}">
        <p14:creationId xmlns:p14="http://schemas.microsoft.com/office/powerpoint/2010/main" val="115606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6C09C-69A5-4D3B-B1FC-35EBF7FF5A94}"/>
              </a:ext>
            </a:extLst>
          </p:cNvPr>
          <p:cNvSpPr>
            <a:spLocks noGrp="1"/>
          </p:cNvSpPr>
          <p:nvPr>
            <p:ph type="title"/>
          </p:nvPr>
        </p:nvSpPr>
        <p:spPr>
          <a:xfrm>
            <a:off x="838200" y="681037"/>
            <a:ext cx="10515600" cy="1325563"/>
          </a:xfrm>
        </p:spPr>
        <p:txBody>
          <a:bodyPr>
            <a:normAutofit fontScale="90000"/>
          </a:bodyPr>
          <a:lstStyle/>
          <a:p>
            <a:r>
              <a:rPr lang="en-IN" b="1" dirty="0"/>
              <a:t>What is Document based storage?</a:t>
            </a:r>
            <a:br>
              <a:rPr lang="en-IN" b="1" dirty="0"/>
            </a:br>
            <a:br>
              <a:rPr lang="en-IN" dirty="0"/>
            </a:br>
            <a:endParaRPr lang="en-IN" dirty="0"/>
          </a:p>
        </p:txBody>
      </p:sp>
      <p:sp>
        <p:nvSpPr>
          <p:cNvPr id="3" name="Content Placeholder 2">
            <a:extLst>
              <a:ext uri="{FF2B5EF4-FFF2-40B4-BE49-F238E27FC236}">
                <a16:creationId xmlns:a16="http://schemas.microsoft.com/office/drawing/2014/main" id="{17D633B4-7095-4B43-B37D-EB1DEB51DE5A}"/>
              </a:ext>
            </a:extLst>
          </p:cNvPr>
          <p:cNvSpPr>
            <a:spLocks noGrp="1"/>
          </p:cNvSpPr>
          <p:nvPr>
            <p:ph idx="1"/>
          </p:nvPr>
        </p:nvSpPr>
        <p:spPr/>
        <p:txBody>
          <a:bodyPr/>
          <a:lstStyle/>
          <a:p>
            <a:r>
              <a:rPr lang="en-IN" dirty="0"/>
              <a:t>A Document is nothing but a data structure with name-value pairs like in JSON.</a:t>
            </a:r>
          </a:p>
          <a:p>
            <a:r>
              <a:rPr lang="en-IN" dirty="0"/>
              <a:t> It is very easy to map any custom Object of any programming language with a MongoDB Document. For example : Student object has attributes name, </a:t>
            </a:r>
            <a:r>
              <a:rPr lang="en-IN" dirty="0" err="1"/>
              <a:t>rollno</a:t>
            </a:r>
            <a:r>
              <a:rPr lang="en-IN" dirty="0"/>
              <a:t> and subjects, where subjects is a List.</a:t>
            </a:r>
          </a:p>
        </p:txBody>
      </p:sp>
    </p:spTree>
    <p:extLst>
      <p:ext uri="{BB962C8B-B14F-4D97-AF65-F5344CB8AC3E}">
        <p14:creationId xmlns:p14="http://schemas.microsoft.com/office/powerpoint/2010/main" val="80542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6FE6-EFA9-47CD-A1B1-D6078A51BAE7}"/>
              </a:ext>
            </a:extLst>
          </p:cNvPr>
          <p:cNvSpPr>
            <a:spLocks noGrp="1"/>
          </p:cNvSpPr>
          <p:nvPr>
            <p:ph type="title"/>
          </p:nvPr>
        </p:nvSpPr>
        <p:spPr/>
        <p:txBody>
          <a:bodyPr>
            <a:normAutofit fontScale="90000"/>
          </a:bodyPr>
          <a:lstStyle/>
          <a:p>
            <a:r>
              <a:rPr lang="en-IN" b="1" dirty="0"/>
              <a:t>Key Features of MongoDB</a:t>
            </a:r>
            <a:br>
              <a:rPr lang="en-IN" b="1" dirty="0"/>
            </a:br>
            <a:br>
              <a:rPr lang="en-IN" dirty="0"/>
            </a:br>
            <a:endParaRPr lang="en-IN" dirty="0"/>
          </a:p>
        </p:txBody>
      </p:sp>
      <p:sp>
        <p:nvSpPr>
          <p:cNvPr id="3" name="Content Placeholder 2">
            <a:extLst>
              <a:ext uri="{FF2B5EF4-FFF2-40B4-BE49-F238E27FC236}">
                <a16:creationId xmlns:a16="http://schemas.microsoft.com/office/drawing/2014/main" id="{4CAE054C-E3FF-4F6E-80EB-0010E81272B8}"/>
              </a:ext>
            </a:extLst>
          </p:cNvPr>
          <p:cNvSpPr>
            <a:spLocks noGrp="1"/>
          </p:cNvSpPr>
          <p:nvPr>
            <p:ph idx="1"/>
          </p:nvPr>
        </p:nvSpPr>
        <p:spPr/>
        <p:txBody>
          <a:bodyPr/>
          <a:lstStyle/>
          <a:p>
            <a:r>
              <a:rPr lang="en-IN" dirty="0"/>
              <a:t>Apart from most of the NoSQL default features, MongoDB does bring in some more, very important and useful features :</a:t>
            </a:r>
          </a:p>
          <a:p>
            <a:r>
              <a:rPr lang="en-IN" dirty="0"/>
              <a:t>MongoDB provides high performance. </a:t>
            </a:r>
            <a:r>
              <a:rPr lang="en-IN" dirty="0" err="1"/>
              <a:t>Input/Output</a:t>
            </a:r>
            <a:r>
              <a:rPr lang="en-IN" dirty="0"/>
              <a:t> operations are lesser than relational databases due to support of embedded documents(data models) and Select queries are also faster as Indexes in MongoDB supports faster queries.</a:t>
            </a:r>
          </a:p>
          <a:p>
            <a:endParaRPr lang="en-IN" dirty="0"/>
          </a:p>
        </p:txBody>
      </p:sp>
    </p:spTree>
    <p:extLst>
      <p:ext uri="{BB962C8B-B14F-4D97-AF65-F5344CB8AC3E}">
        <p14:creationId xmlns:p14="http://schemas.microsoft.com/office/powerpoint/2010/main" val="265936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23E5-4891-402D-96E0-3DF38632498C}"/>
              </a:ext>
            </a:extLst>
          </p:cNvPr>
          <p:cNvSpPr>
            <a:spLocks noGrp="1"/>
          </p:cNvSpPr>
          <p:nvPr>
            <p:ph type="title"/>
          </p:nvPr>
        </p:nvSpPr>
        <p:spPr/>
        <p:txBody>
          <a:bodyPr/>
          <a:lstStyle/>
          <a:p>
            <a:r>
              <a:rPr lang="en-IN" dirty="0"/>
              <a:t>RDBMS Vs MongoDB</a:t>
            </a:r>
          </a:p>
        </p:txBody>
      </p:sp>
      <p:sp>
        <p:nvSpPr>
          <p:cNvPr id="3" name="Content Placeholder 2">
            <a:extLst>
              <a:ext uri="{FF2B5EF4-FFF2-40B4-BE49-F238E27FC236}">
                <a16:creationId xmlns:a16="http://schemas.microsoft.com/office/drawing/2014/main" id="{B189AC05-F34B-492B-943B-DE943A4B25DC}"/>
              </a:ext>
            </a:extLst>
          </p:cNvPr>
          <p:cNvSpPr>
            <a:spLocks noGrp="1"/>
          </p:cNvSpPr>
          <p:nvPr>
            <p:ph idx="1"/>
          </p:nvPr>
        </p:nvSpPr>
        <p:spPr/>
        <p:txBody>
          <a:bodyPr/>
          <a:lstStyle/>
          <a:p>
            <a:endParaRPr lang="en-IN"/>
          </a:p>
        </p:txBody>
      </p:sp>
      <p:pic>
        <p:nvPicPr>
          <p:cNvPr id="4098" name="Picture 2" descr="MongoDB performs less IO operations than relational DBMS">
            <a:extLst>
              <a:ext uri="{FF2B5EF4-FFF2-40B4-BE49-F238E27FC236}">
                <a16:creationId xmlns:a16="http://schemas.microsoft.com/office/drawing/2014/main" id="{A272083B-8B3D-427B-A02F-ED662F0C8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055" y="1890713"/>
            <a:ext cx="85725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333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F391-3F20-40D9-B649-74DDEA409E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3B7A5F-9920-4B19-B97F-2C934C5B03FB}"/>
              </a:ext>
            </a:extLst>
          </p:cNvPr>
          <p:cNvSpPr>
            <a:spLocks noGrp="1"/>
          </p:cNvSpPr>
          <p:nvPr>
            <p:ph idx="1"/>
          </p:nvPr>
        </p:nvSpPr>
        <p:spPr/>
        <p:txBody>
          <a:bodyPr>
            <a:normAutofit fontScale="92500" lnSpcReduction="10000"/>
          </a:bodyPr>
          <a:lstStyle/>
          <a:p>
            <a:r>
              <a:rPr lang="en-IN" dirty="0"/>
              <a:t>MongoDB has a rich Query Language, supporting all the major CRUD operations. The Query Language also provides good Text Search and Aggregation features.</a:t>
            </a:r>
          </a:p>
          <a:p>
            <a:r>
              <a:rPr lang="en-IN" b="1" dirty="0"/>
              <a:t>Auto Replication</a:t>
            </a:r>
            <a:r>
              <a:rPr lang="en-IN" dirty="0"/>
              <a:t> feature of MongoDB leads to High Availability. It provides an automatic failover mechanism, as data is restored through backup(replica) copy if server fails.</a:t>
            </a:r>
          </a:p>
          <a:p>
            <a:r>
              <a:rPr lang="en-IN" dirty="0" err="1"/>
              <a:t>Sharding</a:t>
            </a:r>
            <a:r>
              <a:rPr lang="en-IN" dirty="0"/>
              <a:t> is a major feature of MongoDB. Horizontal Scalability is possible due to </a:t>
            </a:r>
            <a:r>
              <a:rPr lang="en-IN" dirty="0" err="1"/>
              <a:t>sharding</a:t>
            </a:r>
            <a:r>
              <a:rPr lang="en-IN" dirty="0"/>
              <a:t>.</a:t>
            </a:r>
          </a:p>
          <a:p>
            <a:r>
              <a:rPr lang="en-IN" dirty="0"/>
              <a:t>MongoDB supports multiple Storage Engines. When we save data in form of documents(NoSQL) or tables(RDBMS) who saves the data? It's the Storage Engine. Storage Engines manages how data is saved in memory and on disk.</a:t>
            </a:r>
          </a:p>
          <a:p>
            <a:endParaRPr lang="en-IN" dirty="0"/>
          </a:p>
        </p:txBody>
      </p:sp>
    </p:spTree>
    <p:extLst>
      <p:ext uri="{BB962C8B-B14F-4D97-AF65-F5344CB8AC3E}">
        <p14:creationId xmlns:p14="http://schemas.microsoft.com/office/powerpoint/2010/main" val="327010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BE920-BD61-4FCC-989C-880B835A2B50}"/>
              </a:ext>
            </a:extLst>
          </p:cNvPr>
          <p:cNvSpPr>
            <a:spLocks noGrp="1"/>
          </p:cNvSpPr>
          <p:nvPr>
            <p:ph type="title"/>
          </p:nvPr>
        </p:nvSpPr>
        <p:spPr/>
        <p:txBody>
          <a:bodyPr/>
          <a:lstStyle/>
          <a:p>
            <a:r>
              <a:rPr lang="en-IN" b="1" dirty="0"/>
              <a:t>Organizations that use MongoDB</a:t>
            </a:r>
            <a:br>
              <a:rPr lang="en-IN" b="1" dirty="0"/>
            </a:br>
            <a:endParaRPr lang="en-IN" dirty="0"/>
          </a:p>
        </p:txBody>
      </p:sp>
      <p:sp>
        <p:nvSpPr>
          <p:cNvPr id="3" name="Content Placeholder 2">
            <a:extLst>
              <a:ext uri="{FF2B5EF4-FFF2-40B4-BE49-F238E27FC236}">
                <a16:creationId xmlns:a16="http://schemas.microsoft.com/office/drawing/2014/main" id="{EF9B4ECA-C659-426D-B10B-F5FAB26BC765}"/>
              </a:ext>
            </a:extLst>
          </p:cNvPr>
          <p:cNvSpPr>
            <a:spLocks noGrp="1"/>
          </p:cNvSpPr>
          <p:nvPr>
            <p:ph idx="1"/>
          </p:nvPr>
        </p:nvSpPr>
        <p:spPr/>
        <p:txBody>
          <a:bodyPr/>
          <a:lstStyle/>
          <a:p>
            <a:r>
              <a:rPr lang="en-IN" dirty="0"/>
              <a:t>Adobe</a:t>
            </a:r>
          </a:p>
          <a:p>
            <a:r>
              <a:rPr lang="en-IN" dirty="0"/>
              <a:t>LinkedIn</a:t>
            </a:r>
          </a:p>
          <a:p>
            <a:r>
              <a:rPr lang="en-IN" dirty="0"/>
              <a:t>McAfee</a:t>
            </a:r>
          </a:p>
          <a:p>
            <a:r>
              <a:rPr lang="en-IN" dirty="0" err="1"/>
              <a:t>FourSquare</a:t>
            </a:r>
            <a:endParaRPr lang="en-IN" dirty="0"/>
          </a:p>
          <a:p>
            <a:r>
              <a:rPr lang="en-IN" dirty="0"/>
              <a:t>eBay</a:t>
            </a:r>
          </a:p>
          <a:p>
            <a:r>
              <a:rPr lang="en-IN" dirty="0"/>
              <a:t>MetLife</a:t>
            </a:r>
          </a:p>
          <a:p>
            <a:r>
              <a:rPr lang="en-IN" dirty="0"/>
              <a:t>SAP</a:t>
            </a:r>
          </a:p>
          <a:p>
            <a:endParaRPr lang="en-IN" dirty="0"/>
          </a:p>
        </p:txBody>
      </p:sp>
    </p:spTree>
    <p:extLst>
      <p:ext uri="{BB962C8B-B14F-4D97-AF65-F5344CB8AC3E}">
        <p14:creationId xmlns:p14="http://schemas.microsoft.com/office/powerpoint/2010/main" val="3693333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833</Words>
  <Application>Microsoft Office PowerPoint</Application>
  <PresentationFormat>Widescreen</PresentationFormat>
  <Paragraphs>239</Paragraphs>
  <Slides>30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Andale Mono</vt:lpstr>
      <vt:lpstr>Arial</vt:lpstr>
      <vt:lpstr>Calibri</vt:lpstr>
      <vt:lpstr>Calibri Light</vt:lpstr>
      <vt:lpstr>Geneva</vt:lpstr>
      <vt:lpstr>Gill Sans</vt:lpstr>
      <vt:lpstr>Helvetica</vt:lpstr>
      <vt:lpstr>Kefa</vt:lpstr>
      <vt:lpstr>Office Theme</vt:lpstr>
      <vt:lpstr>MongoDB Introduction</vt:lpstr>
      <vt:lpstr>Introduction to MongoDB</vt:lpstr>
      <vt:lpstr>A bit of history</vt:lpstr>
      <vt:lpstr>Introduction to MongoDB  </vt:lpstr>
      <vt:lpstr>What is Document based storage?  </vt:lpstr>
      <vt:lpstr>Key Features of MongoDB  </vt:lpstr>
      <vt:lpstr>RDBMS Vs MongoDB</vt:lpstr>
      <vt:lpstr>PowerPoint Presentation</vt:lpstr>
      <vt:lpstr>Organizations that use MongoDB </vt:lpstr>
      <vt:lpstr>MongoDB philosophy</vt:lpstr>
      <vt:lpstr>Under the hood</vt:lpstr>
      <vt:lpstr>Database Landscape</vt:lpstr>
      <vt:lpstr>PowerPoint Presentation</vt:lpstr>
      <vt:lpstr>Relational made normalized data look like this</vt:lpstr>
      <vt:lpstr>Document databases make normalized data look like this</vt:lpstr>
      <vt:lpstr>But we’ve been using a relational database for 40 years!</vt:lpstr>
      <vt:lpstr>How do people store documents in real life?</vt:lpstr>
      <vt:lpstr>Think about a doctors office</vt:lpstr>
      <vt:lpstr>Each document type  in it’s own drawer</vt:lpstr>
      <vt:lpstr>Group related records</vt:lpstr>
      <vt:lpstr>Databases work the same way</vt:lpstr>
      <vt:lpstr>Terminology</vt:lpstr>
      <vt:lpstr>MongoDB  Use Cases</vt:lpstr>
      <vt:lpstr>CMS / Blog</vt:lpstr>
      <vt:lpstr>Photo Meta-Data</vt:lpstr>
      <vt:lpstr>Customer Analytics</vt:lpstr>
      <vt:lpstr>Archiving</vt:lpstr>
      <vt:lpstr>Online Dictionary</vt:lpstr>
      <vt:lpstr>E-commerce</vt:lpstr>
      <vt:lpstr>Tons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amarjeet singh</dc:creator>
  <cp:lastModifiedBy>amarjeet singh</cp:lastModifiedBy>
  <cp:revision>5</cp:revision>
  <dcterms:created xsi:type="dcterms:W3CDTF">2018-09-22T18:35:32Z</dcterms:created>
  <dcterms:modified xsi:type="dcterms:W3CDTF">2019-01-01T06:19:07Z</dcterms:modified>
</cp:coreProperties>
</file>