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71"/>
  </p:notesMasterIdLst>
  <p:sldIdLst>
    <p:sldId id="256" r:id="rId2"/>
    <p:sldId id="611" r:id="rId3"/>
    <p:sldId id="612" r:id="rId4"/>
    <p:sldId id="614" r:id="rId5"/>
    <p:sldId id="615" r:id="rId6"/>
    <p:sldId id="694" r:id="rId7"/>
    <p:sldId id="695" r:id="rId8"/>
    <p:sldId id="616" r:id="rId9"/>
    <p:sldId id="617" r:id="rId10"/>
    <p:sldId id="518" r:id="rId11"/>
    <p:sldId id="619" r:id="rId12"/>
    <p:sldId id="621" r:id="rId13"/>
    <p:sldId id="622" r:id="rId14"/>
    <p:sldId id="623" r:id="rId15"/>
    <p:sldId id="635" r:id="rId16"/>
    <p:sldId id="637" r:id="rId17"/>
    <p:sldId id="624" r:id="rId18"/>
    <p:sldId id="662" r:id="rId19"/>
    <p:sldId id="663" r:id="rId20"/>
    <p:sldId id="626" r:id="rId21"/>
    <p:sldId id="586" r:id="rId22"/>
    <p:sldId id="664" r:id="rId23"/>
    <p:sldId id="639" r:id="rId24"/>
    <p:sldId id="638" r:id="rId25"/>
    <p:sldId id="641" r:id="rId26"/>
    <p:sldId id="642" r:id="rId27"/>
    <p:sldId id="696" r:id="rId28"/>
    <p:sldId id="697" r:id="rId29"/>
    <p:sldId id="698" r:id="rId30"/>
    <p:sldId id="699" r:id="rId31"/>
    <p:sldId id="700" r:id="rId32"/>
    <p:sldId id="701" r:id="rId33"/>
    <p:sldId id="703" r:id="rId34"/>
    <p:sldId id="704" r:id="rId35"/>
    <p:sldId id="705" r:id="rId36"/>
    <p:sldId id="706" r:id="rId37"/>
    <p:sldId id="707" r:id="rId38"/>
    <p:sldId id="537" r:id="rId39"/>
    <p:sldId id="627" r:id="rId40"/>
    <p:sldId id="628" r:id="rId41"/>
    <p:sldId id="640" r:id="rId42"/>
    <p:sldId id="631" r:id="rId43"/>
    <p:sldId id="632" r:id="rId44"/>
    <p:sldId id="633" r:id="rId45"/>
    <p:sldId id="643" r:id="rId46"/>
    <p:sldId id="666" r:id="rId47"/>
    <p:sldId id="665" r:id="rId48"/>
    <p:sldId id="667" r:id="rId49"/>
    <p:sldId id="652" r:id="rId50"/>
    <p:sldId id="668" r:id="rId51"/>
    <p:sldId id="669" r:id="rId52"/>
    <p:sldId id="670" r:id="rId53"/>
    <p:sldId id="671" r:id="rId54"/>
    <p:sldId id="672" r:id="rId55"/>
    <p:sldId id="674" r:id="rId56"/>
    <p:sldId id="684" r:id="rId57"/>
    <p:sldId id="675" r:id="rId58"/>
    <p:sldId id="676" r:id="rId59"/>
    <p:sldId id="685" r:id="rId60"/>
    <p:sldId id="678" r:id="rId61"/>
    <p:sldId id="679" r:id="rId62"/>
    <p:sldId id="686" r:id="rId63"/>
    <p:sldId id="687" r:id="rId64"/>
    <p:sldId id="688" r:id="rId65"/>
    <p:sldId id="689" r:id="rId66"/>
    <p:sldId id="690" r:id="rId67"/>
    <p:sldId id="691" r:id="rId68"/>
    <p:sldId id="692" r:id="rId69"/>
    <p:sldId id="591" r:id="rId70"/>
  </p:sldIdLst>
  <p:sldSz cx="9906000" cy="6858000" type="A4"/>
  <p:notesSz cx="6858000" cy="9190038"/>
  <p:defaultTextStyle>
    <a:defPPr>
      <a:defRPr lang="en-U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2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2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2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CC66FF"/>
    <a:srgbClr val="0000FF"/>
    <a:srgbClr val="33CC33"/>
    <a:srgbClr val="FF3300"/>
    <a:srgbClr val="00C000"/>
    <a:srgbClr val="008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941" autoAdjust="0"/>
    <p:restoredTop sz="87000" autoAdjust="0"/>
  </p:normalViewPr>
  <p:slideViewPr>
    <p:cSldViewPr>
      <p:cViewPr varScale="1">
        <p:scale>
          <a:sx n="68" d="100"/>
          <a:sy n="68" d="100"/>
        </p:scale>
        <p:origin x="912" y="7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50" d="100"/>
          <a:sy n="50" d="100"/>
        </p:scale>
        <p:origin x="-1944" y="-258"/>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D3EF14-89C2-402D-90AE-9F2B96806B1B}"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F16D9087-1371-4EA7-84D2-3B5C691C36B1}">
      <dgm:prSet phldrT="[Text]" custT="1"/>
      <dgm:spPr>
        <a:ln>
          <a:solidFill>
            <a:schemeClr val="tx1"/>
          </a:solidFill>
        </a:ln>
      </dgm:spPr>
      <dgm:t>
        <a:bodyPr/>
        <a:lstStyle/>
        <a:p>
          <a:r>
            <a:rPr lang="en-US" sz="1200" b="1" dirty="0">
              <a:solidFill>
                <a:schemeClr val="tx1"/>
              </a:solidFill>
            </a:rPr>
            <a:t>Retail store Main menu</a:t>
          </a:r>
          <a:endParaRPr lang="en-US" sz="1200" dirty="0">
            <a:solidFill>
              <a:schemeClr val="tx1"/>
            </a:solidFill>
          </a:endParaRPr>
        </a:p>
      </dgm:t>
    </dgm:pt>
    <dgm:pt modelId="{9395C723-006B-436F-9ABC-6C0D76ECCE47}" type="parTrans" cxnId="{B658C3A0-CC1D-4F72-B288-E2338A44AE15}">
      <dgm:prSet/>
      <dgm:spPr/>
      <dgm:t>
        <a:bodyPr/>
        <a:lstStyle/>
        <a:p>
          <a:endParaRPr lang="en-US" sz="1200"/>
        </a:p>
      </dgm:t>
    </dgm:pt>
    <dgm:pt modelId="{F4326F10-090B-4AB4-963A-232AC9EC84BB}" type="sibTrans" cxnId="{B658C3A0-CC1D-4F72-B288-E2338A44AE15}">
      <dgm:prSet/>
      <dgm:spPr/>
      <dgm:t>
        <a:bodyPr/>
        <a:lstStyle/>
        <a:p>
          <a:endParaRPr lang="en-US" sz="1200"/>
        </a:p>
      </dgm:t>
    </dgm:pt>
    <dgm:pt modelId="{6E9D1AB3-0033-4765-A350-1DF0BC32087A}">
      <dgm:prSet phldrT="[Text]" custT="1"/>
      <dgm:spPr>
        <a:ln>
          <a:solidFill>
            <a:schemeClr val="tx1"/>
          </a:solidFill>
        </a:ln>
      </dgm:spPr>
      <dgm:t>
        <a:bodyPr/>
        <a:lstStyle/>
        <a:p>
          <a:r>
            <a:rPr lang="en-US" sz="1200" b="1" dirty="0">
              <a:solidFill>
                <a:schemeClr val="tx1"/>
              </a:solidFill>
            </a:rPr>
            <a:t>Item Maintenance Menu</a:t>
          </a:r>
          <a:endParaRPr lang="en-US" sz="1200" dirty="0">
            <a:solidFill>
              <a:schemeClr val="tx1"/>
            </a:solidFill>
          </a:endParaRPr>
        </a:p>
      </dgm:t>
    </dgm:pt>
    <dgm:pt modelId="{3F1D223C-D4B7-4286-B086-742A1C72FA73}" type="parTrans" cxnId="{3D425FE5-7A1C-4A32-AD24-2B023950AFC9}">
      <dgm:prSet/>
      <dgm:spPr/>
      <dgm:t>
        <a:bodyPr/>
        <a:lstStyle/>
        <a:p>
          <a:endParaRPr lang="en-US" sz="1200"/>
        </a:p>
      </dgm:t>
    </dgm:pt>
    <dgm:pt modelId="{7B1A999B-3118-4092-96F1-9D4A55E73616}" type="sibTrans" cxnId="{3D425FE5-7A1C-4A32-AD24-2B023950AFC9}">
      <dgm:prSet/>
      <dgm:spPr/>
      <dgm:t>
        <a:bodyPr/>
        <a:lstStyle/>
        <a:p>
          <a:endParaRPr lang="en-US" sz="1200"/>
        </a:p>
      </dgm:t>
    </dgm:pt>
    <dgm:pt modelId="{877C22C8-56F3-4E05-81A6-D214D9072AF6}">
      <dgm:prSet phldrT="[Text]" custT="1"/>
      <dgm:spPr>
        <a:ln>
          <a:solidFill>
            <a:schemeClr val="tx1"/>
          </a:solidFill>
        </a:ln>
      </dgm:spPr>
      <dgm:t>
        <a:bodyPr/>
        <a:lstStyle/>
        <a:p>
          <a:r>
            <a:rPr lang="en-US" sz="1200" b="1" dirty="0">
              <a:solidFill>
                <a:schemeClr val="tx1"/>
              </a:solidFill>
            </a:rPr>
            <a:t>Item Purchase Menu</a:t>
          </a:r>
          <a:endParaRPr lang="en-US" sz="1200" dirty="0">
            <a:solidFill>
              <a:schemeClr val="tx1"/>
            </a:solidFill>
          </a:endParaRPr>
        </a:p>
      </dgm:t>
    </dgm:pt>
    <dgm:pt modelId="{71D9D1BA-A5BE-46E9-8219-93DCF57413C4}" type="parTrans" cxnId="{243AFD7F-5F74-41FE-AE36-86CB602DA01B}">
      <dgm:prSet/>
      <dgm:spPr/>
      <dgm:t>
        <a:bodyPr/>
        <a:lstStyle/>
        <a:p>
          <a:endParaRPr lang="en-US" sz="1200"/>
        </a:p>
      </dgm:t>
    </dgm:pt>
    <dgm:pt modelId="{70C92C75-C561-4A78-9BF6-EF0AF1C9576D}" type="sibTrans" cxnId="{243AFD7F-5F74-41FE-AE36-86CB602DA01B}">
      <dgm:prSet/>
      <dgm:spPr/>
      <dgm:t>
        <a:bodyPr/>
        <a:lstStyle/>
        <a:p>
          <a:endParaRPr lang="en-US" sz="1200"/>
        </a:p>
      </dgm:t>
    </dgm:pt>
    <dgm:pt modelId="{D17D3EAD-4DB9-401D-8F26-EA906BA2EDBC}">
      <dgm:prSet phldrT="[Text]" custT="1"/>
      <dgm:spPr>
        <a:ln>
          <a:solidFill>
            <a:schemeClr val="tx1"/>
          </a:solidFill>
        </a:ln>
      </dgm:spPr>
      <dgm:t>
        <a:bodyPr/>
        <a:lstStyle/>
        <a:p>
          <a:r>
            <a:rPr lang="en-US" sz="1200" b="1" dirty="0">
              <a:solidFill>
                <a:schemeClr val="tx1"/>
              </a:solidFill>
            </a:rPr>
            <a:t>Add Item </a:t>
          </a:r>
          <a:endParaRPr lang="en-US" sz="1200" dirty="0">
            <a:solidFill>
              <a:schemeClr val="tx1"/>
            </a:solidFill>
          </a:endParaRPr>
        </a:p>
      </dgm:t>
    </dgm:pt>
    <dgm:pt modelId="{2313E592-6D7B-4C0D-91DE-7111FE6E108E}" type="parTrans" cxnId="{9525221C-5E15-47BE-B22F-D00DE72AAF09}">
      <dgm:prSet/>
      <dgm:spPr/>
      <dgm:t>
        <a:bodyPr/>
        <a:lstStyle/>
        <a:p>
          <a:endParaRPr lang="en-US" sz="1200"/>
        </a:p>
      </dgm:t>
    </dgm:pt>
    <dgm:pt modelId="{49060D49-EA9F-41CD-9D29-EB8C3599F69C}" type="sibTrans" cxnId="{9525221C-5E15-47BE-B22F-D00DE72AAF09}">
      <dgm:prSet/>
      <dgm:spPr/>
      <dgm:t>
        <a:bodyPr/>
        <a:lstStyle/>
        <a:p>
          <a:endParaRPr lang="en-US" sz="1200"/>
        </a:p>
      </dgm:t>
    </dgm:pt>
    <dgm:pt modelId="{ED36D996-AD9D-4C55-A186-09D313CC6C10}">
      <dgm:prSet phldrT="[Text]" custT="1"/>
      <dgm:spPr>
        <a:ln>
          <a:solidFill>
            <a:schemeClr val="tx1"/>
          </a:solidFill>
        </a:ln>
      </dgm:spPr>
      <dgm:t>
        <a:bodyPr/>
        <a:lstStyle/>
        <a:p>
          <a:r>
            <a:rPr lang="en-US" sz="1200" b="1" dirty="0">
              <a:solidFill>
                <a:schemeClr val="tx1"/>
              </a:solidFill>
            </a:rPr>
            <a:t>Update Item Price</a:t>
          </a:r>
          <a:endParaRPr lang="en-US" sz="1200" dirty="0">
            <a:solidFill>
              <a:schemeClr val="tx1"/>
            </a:solidFill>
          </a:endParaRPr>
        </a:p>
      </dgm:t>
    </dgm:pt>
    <dgm:pt modelId="{684ADB20-BBB4-4F20-ACC8-EA3BC1E0E8AF}" type="parTrans" cxnId="{E32938E0-89DC-4BE7-AA22-88EDF043E387}">
      <dgm:prSet/>
      <dgm:spPr/>
      <dgm:t>
        <a:bodyPr/>
        <a:lstStyle/>
        <a:p>
          <a:endParaRPr lang="en-US" sz="1200"/>
        </a:p>
      </dgm:t>
    </dgm:pt>
    <dgm:pt modelId="{80A5897F-55C7-4F63-A98E-7C5236ECC8C1}" type="sibTrans" cxnId="{E32938E0-89DC-4BE7-AA22-88EDF043E387}">
      <dgm:prSet/>
      <dgm:spPr/>
      <dgm:t>
        <a:bodyPr/>
        <a:lstStyle/>
        <a:p>
          <a:endParaRPr lang="en-US" sz="1200"/>
        </a:p>
      </dgm:t>
    </dgm:pt>
    <dgm:pt modelId="{A37A5A40-C5ED-4498-A270-072051A1E537}">
      <dgm:prSet custT="1"/>
      <dgm:spPr>
        <a:ln>
          <a:solidFill>
            <a:schemeClr val="tx1"/>
          </a:solidFill>
        </a:ln>
      </dgm:spPr>
      <dgm:t>
        <a:bodyPr/>
        <a:lstStyle/>
        <a:p>
          <a:r>
            <a:rPr lang="en-US" sz="1200" b="1">
              <a:solidFill>
                <a:schemeClr val="tx1"/>
              </a:solidFill>
            </a:rPr>
            <a:t>Item Maintenance Menu</a:t>
          </a:r>
          <a:endParaRPr lang="en-US" sz="1200" b="1" dirty="0">
            <a:solidFill>
              <a:schemeClr val="tx1"/>
            </a:solidFill>
          </a:endParaRPr>
        </a:p>
      </dgm:t>
    </dgm:pt>
    <dgm:pt modelId="{2F438E16-DCF3-4A28-8331-ED54F1EDCC4B}" type="parTrans" cxnId="{32BD47E1-630B-4183-97FC-95DFD6E32027}">
      <dgm:prSet/>
      <dgm:spPr/>
      <dgm:t>
        <a:bodyPr/>
        <a:lstStyle/>
        <a:p>
          <a:endParaRPr lang="en-US" sz="1200"/>
        </a:p>
      </dgm:t>
    </dgm:pt>
    <dgm:pt modelId="{783C3FEB-9348-4FAB-8219-C8F2C26E8CD2}" type="sibTrans" cxnId="{32BD47E1-630B-4183-97FC-95DFD6E32027}">
      <dgm:prSet/>
      <dgm:spPr/>
      <dgm:t>
        <a:bodyPr/>
        <a:lstStyle/>
        <a:p>
          <a:endParaRPr lang="en-US" sz="1200"/>
        </a:p>
      </dgm:t>
    </dgm:pt>
    <dgm:pt modelId="{7A48E590-2A1F-4090-8E3E-FFD8AD53E2C0}">
      <dgm:prSet phldrT="[Text]" custT="1"/>
      <dgm:spPr>
        <a:ln>
          <a:solidFill>
            <a:schemeClr val="tx1"/>
          </a:solidFill>
        </a:ln>
      </dgm:spPr>
      <dgm:t>
        <a:bodyPr/>
        <a:lstStyle/>
        <a:p>
          <a:r>
            <a:rPr lang="en-US" sz="1200" b="1" dirty="0">
              <a:solidFill>
                <a:schemeClr val="tx1"/>
              </a:solidFill>
            </a:rPr>
            <a:t>Generate Item Report</a:t>
          </a:r>
          <a:endParaRPr lang="en-US" sz="1200" dirty="0">
            <a:solidFill>
              <a:schemeClr val="tx1"/>
            </a:solidFill>
          </a:endParaRPr>
        </a:p>
      </dgm:t>
    </dgm:pt>
    <dgm:pt modelId="{0A95CF49-E61B-4352-BCAC-28EA7546E6DE}" type="parTrans" cxnId="{BACBD60B-E4AE-4BD5-B92B-C3D80DE42A75}">
      <dgm:prSet/>
      <dgm:spPr/>
      <dgm:t>
        <a:bodyPr/>
        <a:lstStyle/>
        <a:p>
          <a:endParaRPr lang="en-US" sz="1200"/>
        </a:p>
      </dgm:t>
    </dgm:pt>
    <dgm:pt modelId="{356FE950-93AE-410C-BCC6-D9B0BD2920CC}" type="sibTrans" cxnId="{BACBD60B-E4AE-4BD5-B92B-C3D80DE42A75}">
      <dgm:prSet/>
      <dgm:spPr/>
      <dgm:t>
        <a:bodyPr/>
        <a:lstStyle/>
        <a:p>
          <a:endParaRPr lang="en-US" sz="1200"/>
        </a:p>
      </dgm:t>
    </dgm:pt>
    <dgm:pt modelId="{57EA8382-DE86-4D65-AEB1-6B83055B1741}">
      <dgm:prSet phldrT="[Text]" custT="1"/>
      <dgm:spPr>
        <a:ln>
          <a:solidFill>
            <a:schemeClr val="tx1"/>
          </a:solidFill>
        </a:ln>
      </dgm:spPr>
      <dgm:t>
        <a:bodyPr/>
        <a:lstStyle/>
        <a:p>
          <a:r>
            <a:rPr lang="en-US" sz="1200" b="1" dirty="0">
              <a:solidFill>
                <a:schemeClr val="tx1"/>
              </a:solidFill>
            </a:rPr>
            <a:t>Search for Item</a:t>
          </a:r>
          <a:endParaRPr lang="en-US" sz="1200" dirty="0">
            <a:solidFill>
              <a:schemeClr val="tx1"/>
            </a:solidFill>
          </a:endParaRPr>
        </a:p>
      </dgm:t>
    </dgm:pt>
    <dgm:pt modelId="{DCDCED73-5B88-461F-8C77-7C0AF705CF8C}" type="parTrans" cxnId="{C75B8DC3-3307-4A8E-A2B2-A4BF1DCB70D6}">
      <dgm:prSet/>
      <dgm:spPr/>
      <dgm:t>
        <a:bodyPr/>
        <a:lstStyle/>
        <a:p>
          <a:endParaRPr lang="en-US" sz="1200"/>
        </a:p>
      </dgm:t>
    </dgm:pt>
    <dgm:pt modelId="{BCF2A0D0-58C2-4A38-B932-BB6E43DA46E2}" type="sibTrans" cxnId="{C75B8DC3-3307-4A8E-A2B2-A4BF1DCB70D6}">
      <dgm:prSet/>
      <dgm:spPr/>
      <dgm:t>
        <a:bodyPr/>
        <a:lstStyle/>
        <a:p>
          <a:endParaRPr lang="en-US" sz="1200"/>
        </a:p>
      </dgm:t>
    </dgm:pt>
    <dgm:pt modelId="{0320301E-F45F-4C09-8E31-490EB6450824}">
      <dgm:prSet phldrT="[Text]" custT="1"/>
      <dgm:spPr>
        <a:ln>
          <a:solidFill>
            <a:schemeClr val="tx1"/>
          </a:solidFill>
        </a:ln>
      </dgm:spPr>
      <dgm:t>
        <a:bodyPr/>
        <a:lstStyle/>
        <a:p>
          <a:r>
            <a:rPr lang="en-US" sz="1200" b="1">
              <a:solidFill>
                <a:schemeClr val="tx1"/>
              </a:solidFill>
            </a:rPr>
            <a:t>Generate Bill</a:t>
          </a:r>
          <a:endParaRPr lang="en-US" sz="1200" dirty="0">
            <a:solidFill>
              <a:schemeClr val="tx1"/>
            </a:solidFill>
          </a:endParaRPr>
        </a:p>
      </dgm:t>
    </dgm:pt>
    <dgm:pt modelId="{9AFDE026-9A00-4DCC-9796-7008A2107C2F}" type="parTrans" cxnId="{063503D7-821A-461E-B8BA-8D1E8DDA0E66}">
      <dgm:prSet/>
      <dgm:spPr/>
      <dgm:t>
        <a:bodyPr/>
        <a:lstStyle/>
        <a:p>
          <a:endParaRPr lang="en-US" sz="1200"/>
        </a:p>
      </dgm:t>
    </dgm:pt>
    <dgm:pt modelId="{12F9C3E4-CCFC-428C-9439-68CA31484AEE}" type="sibTrans" cxnId="{063503D7-821A-461E-B8BA-8D1E8DDA0E66}">
      <dgm:prSet/>
      <dgm:spPr/>
      <dgm:t>
        <a:bodyPr/>
        <a:lstStyle/>
        <a:p>
          <a:endParaRPr lang="en-US" sz="1200"/>
        </a:p>
      </dgm:t>
    </dgm:pt>
    <dgm:pt modelId="{C7F1AE6E-8543-4B64-A820-52D811CDEF7C}" type="pres">
      <dgm:prSet presAssocID="{24D3EF14-89C2-402D-90AE-9F2B96806B1B}" presName="diagram" presStyleCnt="0">
        <dgm:presLayoutVars>
          <dgm:dir/>
          <dgm:resizeHandles val="exact"/>
        </dgm:presLayoutVars>
      </dgm:prSet>
      <dgm:spPr/>
    </dgm:pt>
    <dgm:pt modelId="{59DF27D3-5CAB-4859-93E0-7E9F22B4058D}" type="pres">
      <dgm:prSet presAssocID="{F16D9087-1371-4EA7-84D2-3B5C691C36B1}" presName="node" presStyleLbl="node1" presStyleIdx="0" presStyleCnt="9">
        <dgm:presLayoutVars>
          <dgm:bulletEnabled val="1"/>
        </dgm:presLayoutVars>
      </dgm:prSet>
      <dgm:spPr/>
    </dgm:pt>
    <dgm:pt modelId="{0A9679F9-0515-4F87-9196-318C58B8D0EB}" type="pres">
      <dgm:prSet presAssocID="{F4326F10-090B-4AB4-963A-232AC9EC84BB}" presName="sibTrans" presStyleCnt="0"/>
      <dgm:spPr/>
    </dgm:pt>
    <dgm:pt modelId="{8EAD488F-95DC-4451-B303-40E2536512F3}" type="pres">
      <dgm:prSet presAssocID="{6E9D1AB3-0033-4765-A350-1DF0BC32087A}" presName="node" presStyleLbl="node1" presStyleIdx="1" presStyleCnt="9">
        <dgm:presLayoutVars>
          <dgm:bulletEnabled val="1"/>
        </dgm:presLayoutVars>
      </dgm:prSet>
      <dgm:spPr/>
    </dgm:pt>
    <dgm:pt modelId="{F2ADA280-DC28-4B25-8598-B5FBCE19D366}" type="pres">
      <dgm:prSet presAssocID="{7B1A999B-3118-4092-96F1-9D4A55E73616}" presName="sibTrans" presStyleCnt="0"/>
      <dgm:spPr/>
    </dgm:pt>
    <dgm:pt modelId="{1493DE1B-1669-4D99-A909-3458D0277862}" type="pres">
      <dgm:prSet presAssocID="{877C22C8-56F3-4E05-81A6-D214D9072AF6}" presName="node" presStyleLbl="node1" presStyleIdx="2" presStyleCnt="9">
        <dgm:presLayoutVars>
          <dgm:bulletEnabled val="1"/>
        </dgm:presLayoutVars>
      </dgm:prSet>
      <dgm:spPr/>
    </dgm:pt>
    <dgm:pt modelId="{F5042AF5-22E0-4BAE-B15B-A36EA1E2296B}" type="pres">
      <dgm:prSet presAssocID="{70C92C75-C561-4A78-9BF6-EF0AF1C9576D}" presName="sibTrans" presStyleCnt="0"/>
      <dgm:spPr/>
    </dgm:pt>
    <dgm:pt modelId="{AFB2A5D4-1793-4721-8A45-A2373F958BF5}" type="pres">
      <dgm:prSet presAssocID="{D17D3EAD-4DB9-401D-8F26-EA906BA2EDBC}" presName="node" presStyleLbl="node1" presStyleIdx="3" presStyleCnt="9">
        <dgm:presLayoutVars>
          <dgm:bulletEnabled val="1"/>
        </dgm:presLayoutVars>
      </dgm:prSet>
      <dgm:spPr/>
    </dgm:pt>
    <dgm:pt modelId="{CEB8BFC7-85C7-4F0C-8B1B-926A3D603496}" type="pres">
      <dgm:prSet presAssocID="{49060D49-EA9F-41CD-9D29-EB8C3599F69C}" presName="sibTrans" presStyleCnt="0"/>
      <dgm:spPr/>
    </dgm:pt>
    <dgm:pt modelId="{917B966D-5FDA-4FEB-9ADF-8A1617879303}" type="pres">
      <dgm:prSet presAssocID="{A37A5A40-C5ED-4498-A270-072051A1E537}" presName="node" presStyleLbl="node1" presStyleIdx="4" presStyleCnt="9">
        <dgm:presLayoutVars>
          <dgm:bulletEnabled val="1"/>
        </dgm:presLayoutVars>
      </dgm:prSet>
      <dgm:spPr/>
    </dgm:pt>
    <dgm:pt modelId="{D272B0B1-6B72-4806-8A6C-A675856A0EE8}" type="pres">
      <dgm:prSet presAssocID="{783C3FEB-9348-4FAB-8219-C8F2C26E8CD2}" presName="sibTrans" presStyleCnt="0"/>
      <dgm:spPr/>
    </dgm:pt>
    <dgm:pt modelId="{6FA02C5A-1B1C-4A21-8DBD-D8E10102D1CF}" type="pres">
      <dgm:prSet presAssocID="{ED36D996-AD9D-4C55-A186-09D313CC6C10}" presName="node" presStyleLbl="node1" presStyleIdx="5" presStyleCnt="9">
        <dgm:presLayoutVars>
          <dgm:bulletEnabled val="1"/>
        </dgm:presLayoutVars>
      </dgm:prSet>
      <dgm:spPr/>
    </dgm:pt>
    <dgm:pt modelId="{659EACE3-DF0C-4E50-9575-9469E8FCDCCE}" type="pres">
      <dgm:prSet presAssocID="{80A5897F-55C7-4F63-A98E-7C5236ECC8C1}" presName="sibTrans" presStyleCnt="0"/>
      <dgm:spPr/>
    </dgm:pt>
    <dgm:pt modelId="{9308E10D-A35D-42B1-838D-77165C2AD183}" type="pres">
      <dgm:prSet presAssocID="{7A48E590-2A1F-4090-8E3E-FFD8AD53E2C0}" presName="node" presStyleLbl="node1" presStyleIdx="6" presStyleCnt="9">
        <dgm:presLayoutVars>
          <dgm:bulletEnabled val="1"/>
        </dgm:presLayoutVars>
      </dgm:prSet>
      <dgm:spPr/>
    </dgm:pt>
    <dgm:pt modelId="{B98DFE69-F123-4188-A5CF-9310702032C9}" type="pres">
      <dgm:prSet presAssocID="{356FE950-93AE-410C-BCC6-D9B0BD2920CC}" presName="sibTrans" presStyleCnt="0"/>
      <dgm:spPr/>
    </dgm:pt>
    <dgm:pt modelId="{B42A21B8-49F8-47FD-92CB-F26762004083}" type="pres">
      <dgm:prSet presAssocID="{57EA8382-DE86-4D65-AEB1-6B83055B1741}" presName="node" presStyleLbl="node1" presStyleIdx="7" presStyleCnt="9">
        <dgm:presLayoutVars>
          <dgm:bulletEnabled val="1"/>
        </dgm:presLayoutVars>
      </dgm:prSet>
      <dgm:spPr/>
    </dgm:pt>
    <dgm:pt modelId="{2BB2D847-EC66-417C-A938-3A7CE66C8425}" type="pres">
      <dgm:prSet presAssocID="{BCF2A0D0-58C2-4A38-B932-BB6E43DA46E2}" presName="sibTrans" presStyleCnt="0"/>
      <dgm:spPr/>
    </dgm:pt>
    <dgm:pt modelId="{161B802B-48EE-4F9C-898A-AC5EFDE20F9D}" type="pres">
      <dgm:prSet presAssocID="{0320301E-F45F-4C09-8E31-490EB6450824}" presName="node" presStyleLbl="node1" presStyleIdx="8" presStyleCnt="9">
        <dgm:presLayoutVars>
          <dgm:bulletEnabled val="1"/>
        </dgm:presLayoutVars>
      </dgm:prSet>
      <dgm:spPr/>
    </dgm:pt>
  </dgm:ptLst>
  <dgm:cxnLst>
    <dgm:cxn modelId="{BACBD60B-E4AE-4BD5-B92B-C3D80DE42A75}" srcId="{24D3EF14-89C2-402D-90AE-9F2B96806B1B}" destId="{7A48E590-2A1F-4090-8E3E-FFD8AD53E2C0}" srcOrd="6" destOrd="0" parTransId="{0A95CF49-E61B-4352-BCAC-28EA7546E6DE}" sibTransId="{356FE950-93AE-410C-BCC6-D9B0BD2920CC}"/>
    <dgm:cxn modelId="{9525221C-5E15-47BE-B22F-D00DE72AAF09}" srcId="{24D3EF14-89C2-402D-90AE-9F2B96806B1B}" destId="{D17D3EAD-4DB9-401D-8F26-EA906BA2EDBC}" srcOrd="3" destOrd="0" parTransId="{2313E592-6D7B-4C0D-91DE-7111FE6E108E}" sibTransId="{49060D49-EA9F-41CD-9D29-EB8C3599F69C}"/>
    <dgm:cxn modelId="{3CA75162-62D6-4916-8FC7-E9630751D0BE}" type="presOf" srcId="{0320301E-F45F-4C09-8E31-490EB6450824}" destId="{161B802B-48EE-4F9C-898A-AC5EFDE20F9D}" srcOrd="0" destOrd="0" presId="urn:microsoft.com/office/officeart/2005/8/layout/default#1"/>
    <dgm:cxn modelId="{0794D47B-B8B5-4361-8610-CED704CA2DF4}" type="presOf" srcId="{7A48E590-2A1F-4090-8E3E-FFD8AD53E2C0}" destId="{9308E10D-A35D-42B1-838D-77165C2AD183}" srcOrd="0" destOrd="0" presId="urn:microsoft.com/office/officeart/2005/8/layout/default#1"/>
    <dgm:cxn modelId="{243AFD7F-5F74-41FE-AE36-86CB602DA01B}" srcId="{24D3EF14-89C2-402D-90AE-9F2B96806B1B}" destId="{877C22C8-56F3-4E05-81A6-D214D9072AF6}" srcOrd="2" destOrd="0" parTransId="{71D9D1BA-A5BE-46E9-8219-93DCF57413C4}" sibTransId="{70C92C75-C561-4A78-9BF6-EF0AF1C9576D}"/>
    <dgm:cxn modelId="{B70D4892-A115-42F1-959B-D8D896552F2F}" type="presOf" srcId="{ED36D996-AD9D-4C55-A186-09D313CC6C10}" destId="{6FA02C5A-1B1C-4A21-8DBD-D8E10102D1CF}" srcOrd="0" destOrd="0" presId="urn:microsoft.com/office/officeart/2005/8/layout/default#1"/>
    <dgm:cxn modelId="{843F6199-174D-4619-BCBA-63CA482D9B0F}" type="presOf" srcId="{A37A5A40-C5ED-4498-A270-072051A1E537}" destId="{917B966D-5FDA-4FEB-9ADF-8A1617879303}" srcOrd="0" destOrd="0" presId="urn:microsoft.com/office/officeart/2005/8/layout/default#1"/>
    <dgm:cxn modelId="{B658C3A0-CC1D-4F72-B288-E2338A44AE15}" srcId="{24D3EF14-89C2-402D-90AE-9F2B96806B1B}" destId="{F16D9087-1371-4EA7-84D2-3B5C691C36B1}" srcOrd="0" destOrd="0" parTransId="{9395C723-006B-436F-9ABC-6C0D76ECCE47}" sibTransId="{F4326F10-090B-4AB4-963A-232AC9EC84BB}"/>
    <dgm:cxn modelId="{56029DA8-9C88-433C-B342-A89E9F4C36F9}" type="presOf" srcId="{24D3EF14-89C2-402D-90AE-9F2B96806B1B}" destId="{C7F1AE6E-8543-4B64-A820-52D811CDEF7C}" srcOrd="0" destOrd="0" presId="urn:microsoft.com/office/officeart/2005/8/layout/default#1"/>
    <dgm:cxn modelId="{576D62B5-C52E-404B-9B57-8639210D7CFE}" type="presOf" srcId="{F16D9087-1371-4EA7-84D2-3B5C691C36B1}" destId="{59DF27D3-5CAB-4859-93E0-7E9F22B4058D}" srcOrd="0" destOrd="0" presId="urn:microsoft.com/office/officeart/2005/8/layout/default#1"/>
    <dgm:cxn modelId="{C75B8DC3-3307-4A8E-A2B2-A4BF1DCB70D6}" srcId="{24D3EF14-89C2-402D-90AE-9F2B96806B1B}" destId="{57EA8382-DE86-4D65-AEB1-6B83055B1741}" srcOrd="7" destOrd="0" parTransId="{DCDCED73-5B88-461F-8C77-7C0AF705CF8C}" sibTransId="{BCF2A0D0-58C2-4A38-B932-BB6E43DA46E2}"/>
    <dgm:cxn modelId="{2D8EADC8-2566-41CC-93D2-95E3A5E3E551}" type="presOf" srcId="{877C22C8-56F3-4E05-81A6-D214D9072AF6}" destId="{1493DE1B-1669-4D99-A909-3458D0277862}" srcOrd="0" destOrd="0" presId="urn:microsoft.com/office/officeart/2005/8/layout/default#1"/>
    <dgm:cxn modelId="{181F63D5-1553-4394-9C95-E1BC94BF3230}" type="presOf" srcId="{D17D3EAD-4DB9-401D-8F26-EA906BA2EDBC}" destId="{AFB2A5D4-1793-4721-8A45-A2373F958BF5}" srcOrd="0" destOrd="0" presId="urn:microsoft.com/office/officeart/2005/8/layout/default#1"/>
    <dgm:cxn modelId="{063503D7-821A-461E-B8BA-8D1E8DDA0E66}" srcId="{24D3EF14-89C2-402D-90AE-9F2B96806B1B}" destId="{0320301E-F45F-4C09-8E31-490EB6450824}" srcOrd="8" destOrd="0" parTransId="{9AFDE026-9A00-4DCC-9796-7008A2107C2F}" sibTransId="{12F9C3E4-CCFC-428C-9439-68CA31484AEE}"/>
    <dgm:cxn modelId="{E32938E0-89DC-4BE7-AA22-88EDF043E387}" srcId="{24D3EF14-89C2-402D-90AE-9F2B96806B1B}" destId="{ED36D996-AD9D-4C55-A186-09D313CC6C10}" srcOrd="5" destOrd="0" parTransId="{684ADB20-BBB4-4F20-ACC8-EA3BC1E0E8AF}" sibTransId="{80A5897F-55C7-4F63-A98E-7C5236ECC8C1}"/>
    <dgm:cxn modelId="{32BD47E1-630B-4183-97FC-95DFD6E32027}" srcId="{24D3EF14-89C2-402D-90AE-9F2B96806B1B}" destId="{A37A5A40-C5ED-4498-A270-072051A1E537}" srcOrd="4" destOrd="0" parTransId="{2F438E16-DCF3-4A28-8331-ED54F1EDCC4B}" sibTransId="{783C3FEB-9348-4FAB-8219-C8F2C26E8CD2}"/>
    <dgm:cxn modelId="{3D425FE5-7A1C-4A32-AD24-2B023950AFC9}" srcId="{24D3EF14-89C2-402D-90AE-9F2B96806B1B}" destId="{6E9D1AB3-0033-4765-A350-1DF0BC32087A}" srcOrd="1" destOrd="0" parTransId="{3F1D223C-D4B7-4286-B086-742A1C72FA73}" sibTransId="{7B1A999B-3118-4092-96F1-9D4A55E73616}"/>
    <dgm:cxn modelId="{1E0A54E9-2143-4001-B796-B5F24D20001A}" type="presOf" srcId="{6E9D1AB3-0033-4765-A350-1DF0BC32087A}" destId="{8EAD488F-95DC-4451-B303-40E2536512F3}" srcOrd="0" destOrd="0" presId="urn:microsoft.com/office/officeart/2005/8/layout/default#1"/>
    <dgm:cxn modelId="{2B831EFF-DE61-4E0E-AFCB-E5FB3FB01A30}" type="presOf" srcId="{57EA8382-DE86-4D65-AEB1-6B83055B1741}" destId="{B42A21B8-49F8-47FD-92CB-F26762004083}" srcOrd="0" destOrd="0" presId="urn:microsoft.com/office/officeart/2005/8/layout/default#1"/>
    <dgm:cxn modelId="{B8B405A1-CE0C-451D-9862-857BACE84148}" type="presParOf" srcId="{C7F1AE6E-8543-4B64-A820-52D811CDEF7C}" destId="{59DF27D3-5CAB-4859-93E0-7E9F22B4058D}" srcOrd="0" destOrd="0" presId="urn:microsoft.com/office/officeart/2005/8/layout/default#1"/>
    <dgm:cxn modelId="{2C63F134-57EA-478E-87BF-DAF7BFE2C52B}" type="presParOf" srcId="{C7F1AE6E-8543-4B64-A820-52D811CDEF7C}" destId="{0A9679F9-0515-4F87-9196-318C58B8D0EB}" srcOrd="1" destOrd="0" presId="urn:microsoft.com/office/officeart/2005/8/layout/default#1"/>
    <dgm:cxn modelId="{244AE801-CECD-4544-A10A-910E0A1DA166}" type="presParOf" srcId="{C7F1AE6E-8543-4B64-A820-52D811CDEF7C}" destId="{8EAD488F-95DC-4451-B303-40E2536512F3}" srcOrd="2" destOrd="0" presId="urn:microsoft.com/office/officeart/2005/8/layout/default#1"/>
    <dgm:cxn modelId="{DC0144F3-38E9-4D1E-8F6F-B771C98CE050}" type="presParOf" srcId="{C7F1AE6E-8543-4B64-A820-52D811CDEF7C}" destId="{F2ADA280-DC28-4B25-8598-B5FBCE19D366}" srcOrd="3" destOrd="0" presId="urn:microsoft.com/office/officeart/2005/8/layout/default#1"/>
    <dgm:cxn modelId="{07B0B486-9B0B-44C2-B0B0-B1C212B52FC5}" type="presParOf" srcId="{C7F1AE6E-8543-4B64-A820-52D811CDEF7C}" destId="{1493DE1B-1669-4D99-A909-3458D0277862}" srcOrd="4" destOrd="0" presId="urn:microsoft.com/office/officeart/2005/8/layout/default#1"/>
    <dgm:cxn modelId="{666DB5A4-DFE8-4E54-9ADE-EF9EB8DE806E}" type="presParOf" srcId="{C7F1AE6E-8543-4B64-A820-52D811CDEF7C}" destId="{F5042AF5-22E0-4BAE-B15B-A36EA1E2296B}" srcOrd="5" destOrd="0" presId="urn:microsoft.com/office/officeart/2005/8/layout/default#1"/>
    <dgm:cxn modelId="{001F416C-D03B-4B9C-B77C-83727B56F8AA}" type="presParOf" srcId="{C7F1AE6E-8543-4B64-A820-52D811CDEF7C}" destId="{AFB2A5D4-1793-4721-8A45-A2373F958BF5}" srcOrd="6" destOrd="0" presId="urn:microsoft.com/office/officeart/2005/8/layout/default#1"/>
    <dgm:cxn modelId="{A4922912-DF74-4259-8573-EE486CEE3735}" type="presParOf" srcId="{C7F1AE6E-8543-4B64-A820-52D811CDEF7C}" destId="{CEB8BFC7-85C7-4F0C-8B1B-926A3D603496}" srcOrd="7" destOrd="0" presId="urn:microsoft.com/office/officeart/2005/8/layout/default#1"/>
    <dgm:cxn modelId="{399BC792-2AC2-4AAB-AF05-3BF54950E357}" type="presParOf" srcId="{C7F1AE6E-8543-4B64-A820-52D811CDEF7C}" destId="{917B966D-5FDA-4FEB-9ADF-8A1617879303}" srcOrd="8" destOrd="0" presId="urn:microsoft.com/office/officeart/2005/8/layout/default#1"/>
    <dgm:cxn modelId="{4F72E0EC-C692-4971-B495-823339C45D1C}" type="presParOf" srcId="{C7F1AE6E-8543-4B64-A820-52D811CDEF7C}" destId="{D272B0B1-6B72-4806-8A6C-A675856A0EE8}" srcOrd="9" destOrd="0" presId="urn:microsoft.com/office/officeart/2005/8/layout/default#1"/>
    <dgm:cxn modelId="{2C189AD0-A777-4B77-A057-3CA8B94A67CC}" type="presParOf" srcId="{C7F1AE6E-8543-4B64-A820-52D811CDEF7C}" destId="{6FA02C5A-1B1C-4A21-8DBD-D8E10102D1CF}" srcOrd="10" destOrd="0" presId="urn:microsoft.com/office/officeart/2005/8/layout/default#1"/>
    <dgm:cxn modelId="{9D89212D-BA1D-4F53-BEB9-3FE139A08E7E}" type="presParOf" srcId="{C7F1AE6E-8543-4B64-A820-52D811CDEF7C}" destId="{659EACE3-DF0C-4E50-9575-9469E8FCDCCE}" srcOrd="11" destOrd="0" presId="urn:microsoft.com/office/officeart/2005/8/layout/default#1"/>
    <dgm:cxn modelId="{06B567CE-48AD-4193-A64C-5B38E70945F7}" type="presParOf" srcId="{C7F1AE6E-8543-4B64-A820-52D811CDEF7C}" destId="{9308E10D-A35D-42B1-838D-77165C2AD183}" srcOrd="12" destOrd="0" presId="urn:microsoft.com/office/officeart/2005/8/layout/default#1"/>
    <dgm:cxn modelId="{2370D9CE-77D9-4A75-AEFC-B2FCCE38BB7C}" type="presParOf" srcId="{C7F1AE6E-8543-4B64-A820-52D811CDEF7C}" destId="{B98DFE69-F123-4188-A5CF-9310702032C9}" srcOrd="13" destOrd="0" presId="urn:microsoft.com/office/officeart/2005/8/layout/default#1"/>
    <dgm:cxn modelId="{546CA9B0-599D-4B39-AC63-7DCBC78B2502}" type="presParOf" srcId="{C7F1AE6E-8543-4B64-A820-52D811CDEF7C}" destId="{B42A21B8-49F8-47FD-92CB-F26762004083}" srcOrd="14" destOrd="0" presId="urn:microsoft.com/office/officeart/2005/8/layout/default#1"/>
    <dgm:cxn modelId="{821B2C51-FB7A-4E0A-8870-3DDAE3847445}" type="presParOf" srcId="{C7F1AE6E-8543-4B64-A820-52D811CDEF7C}" destId="{2BB2D847-EC66-417C-A938-3A7CE66C8425}" srcOrd="15" destOrd="0" presId="urn:microsoft.com/office/officeart/2005/8/layout/default#1"/>
    <dgm:cxn modelId="{10AC0CE3-39C6-4B38-9C2B-A8AE1754E2EE}" type="presParOf" srcId="{C7F1AE6E-8543-4B64-A820-52D811CDEF7C}" destId="{161B802B-48EE-4F9C-898A-AC5EFDE20F9D}" srcOrd="16" destOrd="0" presId="urn:microsoft.com/office/officeart/2005/8/layout/defaul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F2EF37-4E17-4FDE-B8DF-9B8B2B1F8984}" type="doc">
      <dgm:prSet loTypeId="urn:microsoft.com/office/officeart/2005/8/layout/chart3" loCatId="relationship" qsTypeId="urn:microsoft.com/office/officeart/2005/8/quickstyle/simple5" qsCatId="simple" csTypeId="urn:microsoft.com/office/officeart/2005/8/colors/colorful2" csCatId="colorful" phldr="1"/>
      <dgm:spPr/>
    </dgm:pt>
    <dgm:pt modelId="{8C73590D-3E71-4436-8BE2-EF81423AA9C7}">
      <dgm:prSet phldrT="[Text]"/>
      <dgm:spPr/>
      <dgm:t>
        <a:bodyPr/>
        <a:lstStyle/>
        <a:p>
          <a:r>
            <a:rPr lang="en-US" dirty="0"/>
            <a:t>Java Compiler</a:t>
          </a:r>
        </a:p>
      </dgm:t>
    </dgm:pt>
    <dgm:pt modelId="{4CB416AB-E88F-4096-BC2D-1C9A700F159F}" type="parTrans" cxnId="{7544E0ED-9AEB-489B-B958-2D216932D506}">
      <dgm:prSet/>
      <dgm:spPr/>
      <dgm:t>
        <a:bodyPr/>
        <a:lstStyle/>
        <a:p>
          <a:endParaRPr lang="en-US"/>
        </a:p>
      </dgm:t>
    </dgm:pt>
    <dgm:pt modelId="{F9EB1FAF-0E0F-4D30-94BA-8647B37D28DD}" type="sibTrans" cxnId="{7544E0ED-9AEB-489B-B958-2D216932D506}">
      <dgm:prSet/>
      <dgm:spPr/>
      <dgm:t>
        <a:bodyPr/>
        <a:lstStyle/>
        <a:p>
          <a:endParaRPr lang="en-US"/>
        </a:p>
      </dgm:t>
    </dgm:pt>
    <dgm:pt modelId="{254B26CE-C72B-4FE0-973B-C5ABFA406226}">
      <dgm:prSet phldrT="[Text]"/>
      <dgm:spPr/>
      <dgm:t>
        <a:bodyPr/>
        <a:lstStyle/>
        <a:p>
          <a:r>
            <a:rPr lang="en-US" dirty="0">
              <a:solidFill>
                <a:schemeClr val="tx1"/>
              </a:solidFill>
            </a:rPr>
            <a:t>Java Virtual Machine </a:t>
          </a:r>
        </a:p>
      </dgm:t>
    </dgm:pt>
    <dgm:pt modelId="{4B728061-20C2-4596-94F4-8B375AB27B7F}" type="parTrans" cxnId="{4569558D-DB40-4089-AF48-60C66822C909}">
      <dgm:prSet/>
      <dgm:spPr/>
      <dgm:t>
        <a:bodyPr/>
        <a:lstStyle/>
        <a:p>
          <a:endParaRPr lang="en-US"/>
        </a:p>
      </dgm:t>
    </dgm:pt>
    <dgm:pt modelId="{13EE6F19-47E3-41B9-A8D1-A8E1A8727815}" type="sibTrans" cxnId="{4569558D-DB40-4089-AF48-60C66822C909}">
      <dgm:prSet/>
      <dgm:spPr/>
      <dgm:t>
        <a:bodyPr/>
        <a:lstStyle/>
        <a:p>
          <a:endParaRPr lang="en-US"/>
        </a:p>
      </dgm:t>
    </dgm:pt>
    <dgm:pt modelId="{DCE05D69-B37D-4970-B453-40E92CEFF07B}">
      <dgm:prSet phldrT="[Text]"/>
      <dgm:spPr/>
      <dgm:t>
        <a:bodyPr/>
        <a:lstStyle/>
        <a:p>
          <a:r>
            <a:rPr lang="en-US" dirty="0">
              <a:solidFill>
                <a:schemeClr val="tx1"/>
              </a:solidFill>
            </a:rPr>
            <a:t>Java Source code</a:t>
          </a:r>
        </a:p>
      </dgm:t>
    </dgm:pt>
    <dgm:pt modelId="{B6F064F9-985A-4A75-890F-E4173CD055F8}" type="parTrans" cxnId="{9EA508C2-C40F-4F49-9D57-6589F47201EE}">
      <dgm:prSet/>
      <dgm:spPr/>
      <dgm:t>
        <a:bodyPr/>
        <a:lstStyle/>
        <a:p>
          <a:endParaRPr lang="en-US"/>
        </a:p>
      </dgm:t>
    </dgm:pt>
    <dgm:pt modelId="{0224198D-5E6C-4B20-957C-1109D3184EC6}" type="sibTrans" cxnId="{9EA508C2-C40F-4F49-9D57-6589F47201EE}">
      <dgm:prSet/>
      <dgm:spPr/>
      <dgm:t>
        <a:bodyPr/>
        <a:lstStyle/>
        <a:p>
          <a:endParaRPr lang="en-US"/>
        </a:p>
      </dgm:t>
    </dgm:pt>
    <dgm:pt modelId="{533B7145-C712-4021-9F2A-3C3C8EFCBB57}" type="pres">
      <dgm:prSet presAssocID="{9BF2EF37-4E17-4FDE-B8DF-9B8B2B1F8984}" presName="compositeShape" presStyleCnt="0">
        <dgm:presLayoutVars>
          <dgm:chMax val="7"/>
          <dgm:dir/>
          <dgm:resizeHandles val="exact"/>
        </dgm:presLayoutVars>
      </dgm:prSet>
      <dgm:spPr/>
    </dgm:pt>
    <dgm:pt modelId="{3A92C9D1-5804-4261-8DE9-8C173EC9CF22}" type="pres">
      <dgm:prSet presAssocID="{9BF2EF37-4E17-4FDE-B8DF-9B8B2B1F8984}" presName="wedge1" presStyleLbl="node1" presStyleIdx="0" presStyleCnt="3" custLinFactNeighborX="9648" custLinFactNeighborY="206"/>
      <dgm:spPr/>
    </dgm:pt>
    <dgm:pt modelId="{C3F0AFBF-5F21-4E03-925B-F9DCC133E765}" type="pres">
      <dgm:prSet presAssocID="{9BF2EF37-4E17-4FDE-B8DF-9B8B2B1F8984}" presName="wedge1Tx" presStyleLbl="node1" presStyleIdx="0" presStyleCnt="3">
        <dgm:presLayoutVars>
          <dgm:chMax val="0"/>
          <dgm:chPref val="0"/>
          <dgm:bulletEnabled val="1"/>
        </dgm:presLayoutVars>
      </dgm:prSet>
      <dgm:spPr/>
    </dgm:pt>
    <dgm:pt modelId="{CC1019F4-9C5A-4172-9D42-FBD8D7B44F47}" type="pres">
      <dgm:prSet presAssocID="{9BF2EF37-4E17-4FDE-B8DF-9B8B2B1F8984}" presName="wedge2" presStyleLbl="node1" presStyleIdx="1" presStyleCnt="3" custLinFactNeighborX="4500" custLinFactNeighborY="7532"/>
      <dgm:spPr/>
    </dgm:pt>
    <dgm:pt modelId="{311F1B73-2608-4E43-A9D2-45B0A537848F}" type="pres">
      <dgm:prSet presAssocID="{9BF2EF37-4E17-4FDE-B8DF-9B8B2B1F8984}" presName="wedge2Tx" presStyleLbl="node1" presStyleIdx="1" presStyleCnt="3">
        <dgm:presLayoutVars>
          <dgm:chMax val="0"/>
          <dgm:chPref val="0"/>
          <dgm:bulletEnabled val="1"/>
        </dgm:presLayoutVars>
      </dgm:prSet>
      <dgm:spPr/>
    </dgm:pt>
    <dgm:pt modelId="{A245E92B-252E-4359-BB5C-48B094309B7C}" type="pres">
      <dgm:prSet presAssocID="{9BF2EF37-4E17-4FDE-B8DF-9B8B2B1F8984}" presName="wedge3" presStyleLbl="node1" presStyleIdx="2" presStyleCnt="3" custLinFactNeighborX="-7862" custLinFactNeighborY="-2770"/>
      <dgm:spPr/>
    </dgm:pt>
    <dgm:pt modelId="{940313BE-29E0-4AEB-9CCE-C12FE2246098}" type="pres">
      <dgm:prSet presAssocID="{9BF2EF37-4E17-4FDE-B8DF-9B8B2B1F8984}" presName="wedge3Tx" presStyleLbl="node1" presStyleIdx="2" presStyleCnt="3">
        <dgm:presLayoutVars>
          <dgm:chMax val="0"/>
          <dgm:chPref val="0"/>
          <dgm:bulletEnabled val="1"/>
        </dgm:presLayoutVars>
      </dgm:prSet>
      <dgm:spPr/>
    </dgm:pt>
  </dgm:ptLst>
  <dgm:cxnLst>
    <dgm:cxn modelId="{EF01201E-EEE3-4837-A336-37E359DA4CEC}" type="presOf" srcId="{254B26CE-C72B-4FE0-973B-C5ABFA406226}" destId="{CC1019F4-9C5A-4172-9D42-FBD8D7B44F47}" srcOrd="0" destOrd="0" presId="urn:microsoft.com/office/officeart/2005/8/layout/chart3"/>
    <dgm:cxn modelId="{B7E0A836-343C-4D63-B5F3-100B7743046C}" type="presOf" srcId="{9BF2EF37-4E17-4FDE-B8DF-9B8B2B1F8984}" destId="{533B7145-C712-4021-9F2A-3C3C8EFCBB57}" srcOrd="0" destOrd="0" presId="urn:microsoft.com/office/officeart/2005/8/layout/chart3"/>
    <dgm:cxn modelId="{45085D3F-999E-464D-B11C-E9E10C39B63F}" type="presOf" srcId="{8C73590D-3E71-4436-8BE2-EF81423AA9C7}" destId="{3A92C9D1-5804-4261-8DE9-8C173EC9CF22}" srcOrd="0" destOrd="0" presId="urn:microsoft.com/office/officeart/2005/8/layout/chart3"/>
    <dgm:cxn modelId="{5969BE40-DA96-48B9-94E2-2DB4774086E8}" type="presOf" srcId="{254B26CE-C72B-4FE0-973B-C5ABFA406226}" destId="{311F1B73-2608-4E43-A9D2-45B0A537848F}" srcOrd="1" destOrd="0" presId="urn:microsoft.com/office/officeart/2005/8/layout/chart3"/>
    <dgm:cxn modelId="{4569558D-DB40-4089-AF48-60C66822C909}" srcId="{9BF2EF37-4E17-4FDE-B8DF-9B8B2B1F8984}" destId="{254B26CE-C72B-4FE0-973B-C5ABFA406226}" srcOrd="1" destOrd="0" parTransId="{4B728061-20C2-4596-94F4-8B375AB27B7F}" sibTransId="{13EE6F19-47E3-41B9-A8D1-A8E1A8727815}"/>
    <dgm:cxn modelId="{3FAF7590-2773-495B-86B2-2C101A1CF30B}" type="presOf" srcId="{8C73590D-3E71-4436-8BE2-EF81423AA9C7}" destId="{C3F0AFBF-5F21-4E03-925B-F9DCC133E765}" srcOrd="1" destOrd="0" presId="urn:microsoft.com/office/officeart/2005/8/layout/chart3"/>
    <dgm:cxn modelId="{9EA508C2-C40F-4F49-9D57-6589F47201EE}" srcId="{9BF2EF37-4E17-4FDE-B8DF-9B8B2B1F8984}" destId="{DCE05D69-B37D-4970-B453-40E92CEFF07B}" srcOrd="2" destOrd="0" parTransId="{B6F064F9-985A-4A75-890F-E4173CD055F8}" sibTransId="{0224198D-5E6C-4B20-957C-1109D3184EC6}"/>
    <dgm:cxn modelId="{FE6045CB-C677-4D7F-AAE3-91AE57F78909}" type="presOf" srcId="{DCE05D69-B37D-4970-B453-40E92CEFF07B}" destId="{A245E92B-252E-4359-BB5C-48B094309B7C}" srcOrd="0" destOrd="0" presId="urn:microsoft.com/office/officeart/2005/8/layout/chart3"/>
    <dgm:cxn modelId="{DA0AF1DA-83F7-4C21-9845-FD181ABB395E}" type="presOf" srcId="{DCE05D69-B37D-4970-B453-40E92CEFF07B}" destId="{940313BE-29E0-4AEB-9CCE-C12FE2246098}" srcOrd="1" destOrd="0" presId="urn:microsoft.com/office/officeart/2005/8/layout/chart3"/>
    <dgm:cxn modelId="{7544E0ED-9AEB-489B-B958-2D216932D506}" srcId="{9BF2EF37-4E17-4FDE-B8DF-9B8B2B1F8984}" destId="{8C73590D-3E71-4436-8BE2-EF81423AA9C7}" srcOrd="0" destOrd="0" parTransId="{4CB416AB-E88F-4096-BC2D-1C9A700F159F}" sibTransId="{F9EB1FAF-0E0F-4D30-94BA-8647B37D28DD}"/>
    <dgm:cxn modelId="{DA6373AB-097A-4E93-A683-C3ADE9D07613}" type="presParOf" srcId="{533B7145-C712-4021-9F2A-3C3C8EFCBB57}" destId="{3A92C9D1-5804-4261-8DE9-8C173EC9CF22}" srcOrd="0" destOrd="0" presId="urn:microsoft.com/office/officeart/2005/8/layout/chart3"/>
    <dgm:cxn modelId="{E314D750-FB0B-4026-8396-B1DC9E51BC3E}" type="presParOf" srcId="{533B7145-C712-4021-9F2A-3C3C8EFCBB57}" destId="{C3F0AFBF-5F21-4E03-925B-F9DCC133E765}" srcOrd="1" destOrd="0" presId="urn:microsoft.com/office/officeart/2005/8/layout/chart3"/>
    <dgm:cxn modelId="{634DD35A-E71F-4BF7-94A3-3C57F50A3326}" type="presParOf" srcId="{533B7145-C712-4021-9F2A-3C3C8EFCBB57}" destId="{CC1019F4-9C5A-4172-9D42-FBD8D7B44F47}" srcOrd="2" destOrd="0" presId="urn:microsoft.com/office/officeart/2005/8/layout/chart3"/>
    <dgm:cxn modelId="{1CD5AB28-085D-4297-9A85-87F7C0413539}" type="presParOf" srcId="{533B7145-C712-4021-9F2A-3C3C8EFCBB57}" destId="{311F1B73-2608-4E43-A9D2-45B0A537848F}" srcOrd="3" destOrd="0" presId="urn:microsoft.com/office/officeart/2005/8/layout/chart3"/>
    <dgm:cxn modelId="{1ED5A7B5-D8EC-413A-92DD-10FC5B208C2A}" type="presParOf" srcId="{533B7145-C712-4021-9F2A-3C3C8EFCBB57}" destId="{A245E92B-252E-4359-BB5C-48B094309B7C}" srcOrd="4" destOrd="0" presId="urn:microsoft.com/office/officeart/2005/8/layout/chart3"/>
    <dgm:cxn modelId="{96F38F75-6CA0-4131-B427-889A5478FBA3}" type="presParOf" srcId="{533B7145-C712-4021-9F2A-3C3C8EFCBB57}" destId="{940313BE-29E0-4AEB-9CCE-C12FE2246098}"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F27D3-5CAB-4859-93E0-7E9F22B4058D}">
      <dsp:nvSpPr>
        <dsp:cNvPr id="0" name=""/>
        <dsp:cNvSpPr/>
      </dsp:nvSpPr>
      <dsp:spPr>
        <a:xfrm>
          <a:off x="0" y="352425"/>
          <a:ext cx="1476375" cy="885825"/>
        </a:xfrm>
        <a:prstGeom prst="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Retail store Main menu</a:t>
          </a:r>
          <a:endParaRPr lang="en-US" sz="1200" kern="1200" dirty="0">
            <a:solidFill>
              <a:schemeClr val="tx1"/>
            </a:solidFill>
          </a:endParaRPr>
        </a:p>
      </dsp:txBody>
      <dsp:txXfrm>
        <a:off x="0" y="352425"/>
        <a:ext cx="1476375" cy="885825"/>
      </dsp:txXfrm>
    </dsp:sp>
    <dsp:sp modelId="{8EAD488F-95DC-4451-B303-40E2536512F3}">
      <dsp:nvSpPr>
        <dsp:cNvPr id="0" name=""/>
        <dsp:cNvSpPr/>
      </dsp:nvSpPr>
      <dsp:spPr>
        <a:xfrm>
          <a:off x="1624012" y="352425"/>
          <a:ext cx="1476375" cy="885825"/>
        </a:xfrm>
        <a:prstGeom prst="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Item Maintenance Menu</a:t>
          </a:r>
          <a:endParaRPr lang="en-US" sz="1200" kern="1200" dirty="0">
            <a:solidFill>
              <a:schemeClr val="tx1"/>
            </a:solidFill>
          </a:endParaRPr>
        </a:p>
      </dsp:txBody>
      <dsp:txXfrm>
        <a:off x="1624012" y="352425"/>
        <a:ext cx="1476375" cy="885825"/>
      </dsp:txXfrm>
    </dsp:sp>
    <dsp:sp modelId="{1493DE1B-1669-4D99-A909-3458D0277862}">
      <dsp:nvSpPr>
        <dsp:cNvPr id="0" name=""/>
        <dsp:cNvSpPr/>
      </dsp:nvSpPr>
      <dsp:spPr>
        <a:xfrm>
          <a:off x="3248024" y="352425"/>
          <a:ext cx="1476375" cy="885825"/>
        </a:xfrm>
        <a:prstGeom prst="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Item Purchase Menu</a:t>
          </a:r>
          <a:endParaRPr lang="en-US" sz="1200" kern="1200" dirty="0">
            <a:solidFill>
              <a:schemeClr val="tx1"/>
            </a:solidFill>
          </a:endParaRPr>
        </a:p>
      </dsp:txBody>
      <dsp:txXfrm>
        <a:off x="3248024" y="352425"/>
        <a:ext cx="1476375" cy="885825"/>
      </dsp:txXfrm>
    </dsp:sp>
    <dsp:sp modelId="{AFB2A5D4-1793-4721-8A45-A2373F958BF5}">
      <dsp:nvSpPr>
        <dsp:cNvPr id="0" name=""/>
        <dsp:cNvSpPr/>
      </dsp:nvSpPr>
      <dsp:spPr>
        <a:xfrm>
          <a:off x="0" y="1385887"/>
          <a:ext cx="1476375" cy="885825"/>
        </a:xfrm>
        <a:prstGeom prst="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Add Item </a:t>
          </a:r>
          <a:endParaRPr lang="en-US" sz="1200" kern="1200" dirty="0">
            <a:solidFill>
              <a:schemeClr val="tx1"/>
            </a:solidFill>
          </a:endParaRPr>
        </a:p>
      </dsp:txBody>
      <dsp:txXfrm>
        <a:off x="0" y="1385887"/>
        <a:ext cx="1476375" cy="885825"/>
      </dsp:txXfrm>
    </dsp:sp>
    <dsp:sp modelId="{917B966D-5FDA-4FEB-9ADF-8A1617879303}">
      <dsp:nvSpPr>
        <dsp:cNvPr id="0" name=""/>
        <dsp:cNvSpPr/>
      </dsp:nvSpPr>
      <dsp:spPr>
        <a:xfrm>
          <a:off x="1624012" y="1385887"/>
          <a:ext cx="1476375" cy="885825"/>
        </a:xfrm>
        <a:prstGeom prst="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Item Maintenance Menu</a:t>
          </a:r>
          <a:endParaRPr lang="en-US" sz="1200" b="1" kern="1200" dirty="0">
            <a:solidFill>
              <a:schemeClr val="tx1"/>
            </a:solidFill>
          </a:endParaRPr>
        </a:p>
      </dsp:txBody>
      <dsp:txXfrm>
        <a:off x="1624012" y="1385887"/>
        <a:ext cx="1476375" cy="885825"/>
      </dsp:txXfrm>
    </dsp:sp>
    <dsp:sp modelId="{6FA02C5A-1B1C-4A21-8DBD-D8E10102D1CF}">
      <dsp:nvSpPr>
        <dsp:cNvPr id="0" name=""/>
        <dsp:cNvSpPr/>
      </dsp:nvSpPr>
      <dsp:spPr>
        <a:xfrm>
          <a:off x="3248024" y="1385887"/>
          <a:ext cx="1476375" cy="885825"/>
        </a:xfrm>
        <a:prstGeom prst="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Update Item Price</a:t>
          </a:r>
          <a:endParaRPr lang="en-US" sz="1200" kern="1200" dirty="0">
            <a:solidFill>
              <a:schemeClr val="tx1"/>
            </a:solidFill>
          </a:endParaRPr>
        </a:p>
      </dsp:txBody>
      <dsp:txXfrm>
        <a:off x="3248024" y="1385887"/>
        <a:ext cx="1476375" cy="885825"/>
      </dsp:txXfrm>
    </dsp:sp>
    <dsp:sp modelId="{9308E10D-A35D-42B1-838D-77165C2AD183}">
      <dsp:nvSpPr>
        <dsp:cNvPr id="0" name=""/>
        <dsp:cNvSpPr/>
      </dsp:nvSpPr>
      <dsp:spPr>
        <a:xfrm>
          <a:off x="0" y="2419349"/>
          <a:ext cx="1476375" cy="885825"/>
        </a:xfrm>
        <a:prstGeom prst="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Generate Item Report</a:t>
          </a:r>
          <a:endParaRPr lang="en-US" sz="1200" kern="1200" dirty="0">
            <a:solidFill>
              <a:schemeClr val="tx1"/>
            </a:solidFill>
          </a:endParaRPr>
        </a:p>
      </dsp:txBody>
      <dsp:txXfrm>
        <a:off x="0" y="2419349"/>
        <a:ext cx="1476375" cy="885825"/>
      </dsp:txXfrm>
    </dsp:sp>
    <dsp:sp modelId="{B42A21B8-49F8-47FD-92CB-F26762004083}">
      <dsp:nvSpPr>
        <dsp:cNvPr id="0" name=""/>
        <dsp:cNvSpPr/>
      </dsp:nvSpPr>
      <dsp:spPr>
        <a:xfrm>
          <a:off x="1624012" y="2419349"/>
          <a:ext cx="1476375" cy="885825"/>
        </a:xfrm>
        <a:prstGeom prst="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Search for Item</a:t>
          </a:r>
          <a:endParaRPr lang="en-US" sz="1200" kern="1200" dirty="0">
            <a:solidFill>
              <a:schemeClr val="tx1"/>
            </a:solidFill>
          </a:endParaRPr>
        </a:p>
      </dsp:txBody>
      <dsp:txXfrm>
        <a:off x="1624012" y="2419349"/>
        <a:ext cx="1476375" cy="885825"/>
      </dsp:txXfrm>
    </dsp:sp>
    <dsp:sp modelId="{161B802B-48EE-4F9C-898A-AC5EFDE20F9D}">
      <dsp:nvSpPr>
        <dsp:cNvPr id="0" name=""/>
        <dsp:cNvSpPr/>
      </dsp:nvSpPr>
      <dsp:spPr>
        <a:xfrm>
          <a:off x="3248024" y="2419350"/>
          <a:ext cx="1476375" cy="885825"/>
        </a:xfrm>
        <a:prstGeom prst="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Generate Bill</a:t>
          </a:r>
          <a:endParaRPr lang="en-US" sz="1200" kern="1200" dirty="0">
            <a:solidFill>
              <a:schemeClr val="tx1"/>
            </a:solidFill>
          </a:endParaRPr>
        </a:p>
      </dsp:txBody>
      <dsp:txXfrm>
        <a:off x="3248024" y="2419350"/>
        <a:ext cx="1476375" cy="885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2C9D1-5804-4261-8DE9-8C173EC9CF22}">
      <dsp:nvSpPr>
        <dsp:cNvPr id="0" name=""/>
        <dsp:cNvSpPr/>
      </dsp:nvSpPr>
      <dsp:spPr>
        <a:xfrm>
          <a:off x="1905003" y="304798"/>
          <a:ext cx="3698240" cy="3698240"/>
        </a:xfrm>
        <a:prstGeom prst="pie">
          <a:avLst>
            <a:gd name="adj1" fmla="val 16200000"/>
            <a:gd name="adj2" fmla="val 18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Java Compiler</a:t>
          </a:r>
        </a:p>
      </dsp:txBody>
      <dsp:txXfrm>
        <a:off x="3915701" y="987211"/>
        <a:ext cx="1254760" cy="1232746"/>
      </dsp:txXfrm>
    </dsp:sp>
    <dsp:sp modelId="{CC1019F4-9C5A-4172-9D42-FBD8D7B44F47}">
      <dsp:nvSpPr>
        <dsp:cNvPr id="0" name=""/>
        <dsp:cNvSpPr/>
      </dsp:nvSpPr>
      <dsp:spPr>
        <a:xfrm>
          <a:off x="1523982" y="685798"/>
          <a:ext cx="3698240" cy="3698240"/>
        </a:xfrm>
        <a:prstGeom prst="pie">
          <a:avLst>
            <a:gd name="adj1" fmla="val 1800000"/>
            <a:gd name="adj2" fmla="val 9000000"/>
          </a:avLst>
        </a:prstGeom>
        <a:gradFill rotWithShape="0">
          <a:gsLst>
            <a:gs pos="0">
              <a:schemeClr val="accent2">
                <a:hueOff val="-7200000"/>
                <a:satOff val="-25001"/>
                <a:lumOff val="30001"/>
                <a:alphaOff val="0"/>
                <a:shade val="51000"/>
                <a:satMod val="130000"/>
              </a:schemeClr>
            </a:gs>
            <a:gs pos="80000">
              <a:schemeClr val="accent2">
                <a:hueOff val="-7200000"/>
                <a:satOff val="-25001"/>
                <a:lumOff val="30001"/>
                <a:alphaOff val="0"/>
                <a:shade val="93000"/>
                <a:satMod val="130000"/>
              </a:schemeClr>
            </a:gs>
            <a:gs pos="100000">
              <a:schemeClr val="accent2">
                <a:hueOff val="-7200000"/>
                <a:satOff val="-25001"/>
                <a:lumOff val="3000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Java Virtual Machine </a:t>
          </a:r>
        </a:p>
      </dsp:txBody>
      <dsp:txXfrm>
        <a:off x="2536596" y="3019211"/>
        <a:ext cx="1673013" cy="1144693"/>
      </dsp:txXfrm>
    </dsp:sp>
    <dsp:sp modelId="{A245E92B-252E-4359-BB5C-48B094309B7C}">
      <dsp:nvSpPr>
        <dsp:cNvPr id="0" name=""/>
        <dsp:cNvSpPr/>
      </dsp:nvSpPr>
      <dsp:spPr>
        <a:xfrm>
          <a:off x="1066806" y="304805"/>
          <a:ext cx="3698240" cy="3698240"/>
        </a:xfrm>
        <a:prstGeom prst="pie">
          <a:avLst>
            <a:gd name="adj1" fmla="val 9000000"/>
            <a:gd name="adj2" fmla="val 16200000"/>
          </a:avLst>
        </a:prstGeom>
        <a:gradFill rotWithShape="0">
          <a:gsLst>
            <a:gs pos="0">
              <a:schemeClr val="accent2">
                <a:hueOff val="-14400000"/>
                <a:satOff val="-50003"/>
                <a:lumOff val="60001"/>
                <a:alphaOff val="0"/>
                <a:shade val="51000"/>
                <a:satMod val="130000"/>
              </a:schemeClr>
            </a:gs>
            <a:gs pos="80000">
              <a:schemeClr val="accent2">
                <a:hueOff val="-14400000"/>
                <a:satOff val="-50003"/>
                <a:lumOff val="60001"/>
                <a:alphaOff val="0"/>
                <a:shade val="93000"/>
                <a:satMod val="130000"/>
              </a:schemeClr>
            </a:gs>
            <a:gs pos="100000">
              <a:schemeClr val="accent2">
                <a:hueOff val="-14400000"/>
                <a:satOff val="-50003"/>
                <a:lumOff val="6000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Java Source code</a:t>
          </a:r>
        </a:p>
      </dsp:txBody>
      <dsp:txXfrm>
        <a:off x="1463046" y="1031245"/>
        <a:ext cx="1254760" cy="12327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6023436-3D23-C702-202F-91C623F8D682}"/>
              </a:ext>
            </a:extLst>
          </p:cNvPr>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5" name="Rectangle 3">
            <a:extLst>
              <a:ext uri="{FF2B5EF4-FFF2-40B4-BE49-F238E27FC236}">
                <a16:creationId xmlns:a16="http://schemas.microsoft.com/office/drawing/2014/main" id="{2B445C95-8963-7128-CB0C-A191EF3C940C}"/>
              </a:ext>
            </a:extLst>
          </p:cNvPr>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endParaRPr lang="en-US"/>
          </a:p>
        </p:txBody>
      </p:sp>
      <p:sp>
        <p:nvSpPr>
          <p:cNvPr id="3076" name="Rectangle 4">
            <a:extLst>
              <a:ext uri="{FF2B5EF4-FFF2-40B4-BE49-F238E27FC236}">
                <a16:creationId xmlns:a16="http://schemas.microsoft.com/office/drawing/2014/main" id="{5E4A6D36-B5B5-95C3-7A87-F15B3EF600F2}"/>
              </a:ext>
            </a:extLst>
          </p:cNvPr>
          <p:cNvSpPr>
            <a:spLocks noChangeArrowheads="1" noTextEdit="1"/>
          </p:cNvSpPr>
          <p:nvPr>
            <p:ph type="sldImg" idx="2"/>
          </p:nvPr>
        </p:nvSpPr>
        <p:spPr bwMode="auto">
          <a:xfrm>
            <a:off x="941388" y="688975"/>
            <a:ext cx="497681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C3AA7013-7381-4FFC-D6D9-351979CC9BB6}"/>
              </a:ext>
            </a:extLst>
          </p:cNvPr>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324285DC-484A-E9FD-C977-3589401A808F}"/>
              </a:ext>
            </a:extLst>
          </p:cNvPr>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9" name="Rectangle 7">
            <a:extLst>
              <a:ext uri="{FF2B5EF4-FFF2-40B4-BE49-F238E27FC236}">
                <a16:creationId xmlns:a16="http://schemas.microsoft.com/office/drawing/2014/main" id="{F04B12CA-7A59-E7CA-388F-E3DA3E1DBADA}"/>
              </a:ext>
            </a:extLst>
          </p:cNvPr>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b="0">
                <a:latin typeface="Times New Roman" panose="02020603050405020304" pitchFamily="18" charset="0"/>
              </a:defRPr>
            </a:lvl1pPr>
          </a:lstStyle>
          <a:p>
            <a:fld id="{88646969-DDB3-43EE-8AAF-06A218385D3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887BBD4-4DC2-0F4B-583D-416463A59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E8CA18CB-3760-4968-806E-7FC564C46B0D}" type="slidenum">
              <a:rPr lang="en-US" altLang="en-US" b="0">
                <a:latin typeface="Times New Roman" panose="02020603050405020304" pitchFamily="18" charset="0"/>
              </a:rPr>
              <a:pPr>
                <a:spcBef>
                  <a:spcPct val="0"/>
                </a:spcBef>
                <a:buClrTx/>
                <a:buSzTx/>
                <a:buFontTx/>
                <a:buNone/>
              </a:pPr>
              <a:t>1</a:t>
            </a:fld>
            <a:endParaRPr lang="en-US" altLang="en-US" b="0">
              <a:latin typeface="Times New Roman" panose="02020603050405020304" pitchFamily="18" charset="0"/>
            </a:endParaRPr>
          </a:p>
        </p:txBody>
      </p:sp>
      <p:sp>
        <p:nvSpPr>
          <p:cNvPr id="5123" name="Rectangle 2">
            <a:extLst>
              <a:ext uri="{FF2B5EF4-FFF2-40B4-BE49-F238E27FC236}">
                <a16:creationId xmlns:a16="http://schemas.microsoft.com/office/drawing/2014/main" id="{2A408A92-6F53-CE1C-9334-7A5B23B5D708}"/>
              </a:ext>
            </a:extLst>
          </p:cNvPr>
          <p:cNvSpPr>
            <a:spLocks noChangeArrowheads="1" noTextEdit="1"/>
          </p:cNvSpPr>
          <p:nvPr>
            <p:ph type="sldImg"/>
          </p:nvPr>
        </p:nvSpPr>
        <p:spPr>
          <a:ln/>
        </p:spPr>
      </p:sp>
      <p:sp>
        <p:nvSpPr>
          <p:cNvPr id="5124" name="Rectangle 3">
            <a:extLst>
              <a:ext uri="{FF2B5EF4-FFF2-40B4-BE49-F238E27FC236}">
                <a16:creationId xmlns:a16="http://schemas.microsoft.com/office/drawing/2014/main" id="{18DE0204-3564-964E-D62F-1AAD9EA797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Arial" panose="020B0604020202020204" pitchFamily="34" charset="0"/>
              </a:rPr>
              <a:t>Welcome to this course on  </a:t>
            </a:r>
            <a:r>
              <a:rPr lang="en-US" altLang="en-US" sz="1000"/>
              <a:t>Object Oriented Programming using Java </a:t>
            </a:r>
            <a:r>
              <a:rPr lang="en-US" altLang="en-US" sz="1000">
                <a:latin typeface="Arial" panose="020B0604020202020204" pitchFamily="34" charset="0"/>
              </a:rPr>
              <a:t>. This course acquaints you with the object oriented concepts, where it is used and compare the structured and object oriented approaches to programming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4425665B-7DDD-C9F8-E2D7-47FA2B52CD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C755600A-C645-4409-9588-C694AF6D57A0}" type="slidenum">
              <a:rPr lang="en-US" altLang="en-US" b="0">
                <a:latin typeface="Times New Roman" panose="02020603050405020304" pitchFamily="18" charset="0"/>
              </a:rPr>
              <a:pPr>
                <a:spcBef>
                  <a:spcPct val="0"/>
                </a:spcBef>
                <a:buClrTx/>
                <a:buSzTx/>
                <a:buFontTx/>
                <a:buNone/>
              </a:pPr>
              <a:t>10</a:t>
            </a:fld>
            <a:endParaRPr lang="en-US" altLang="en-US" b="0">
              <a:latin typeface="Times New Roman" panose="02020603050405020304" pitchFamily="18" charset="0"/>
            </a:endParaRPr>
          </a:p>
        </p:txBody>
      </p:sp>
      <p:sp>
        <p:nvSpPr>
          <p:cNvPr id="23555" name="Rectangle 2">
            <a:extLst>
              <a:ext uri="{FF2B5EF4-FFF2-40B4-BE49-F238E27FC236}">
                <a16:creationId xmlns:a16="http://schemas.microsoft.com/office/drawing/2014/main" id="{76EB21BC-E279-3BFE-B062-E36963B7ACFB}"/>
              </a:ext>
            </a:extLst>
          </p:cNvPr>
          <p:cNvSpPr>
            <a:spLocks noChangeArrowheads="1" noTextEdit="1"/>
          </p:cNvSpPr>
          <p:nvPr>
            <p:ph type="sldImg"/>
          </p:nvPr>
        </p:nvSpPr>
        <p:spPr>
          <a:ln/>
        </p:spPr>
      </p:sp>
      <p:sp>
        <p:nvSpPr>
          <p:cNvPr id="23556" name="Rectangle 3">
            <a:extLst>
              <a:ext uri="{FF2B5EF4-FFF2-40B4-BE49-F238E27FC236}">
                <a16:creationId xmlns:a16="http://schemas.microsoft.com/office/drawing/2014/main" id="{CCD85A0E-EAE9-69E2-F78D-84D000A395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Complex software systems are the order of the day. </a:t>
            </a:r>
          </a:p>
          <a:p>
            <a:pPr marL="0" lvl="2" eaLnBrk="1" hangingPunct="1"/>
            <a:r>
              <a:rPr lang="en-US" altLang="en-US" sz="1700" i="1"/>
              <a:t>In a retail store , POS machines capture the item details, match the code, retrieve the price and then facilitate the bill. But the interface is extremely easy </a:t>
            </a:r>
          </a:p>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193F600-95AB-D97B-3A45-EF0C3102E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FC69FA0B-F7C3-4CE0-8B43-22D9913819A5}" type="slidenum">
              <a:rPr lang="en-US" altLang="en-US" b="0">
                <a:latin typeface="Times New Roman" panose="02020603050405020304" pitchFamily="18" charset="0"/>
              </a:rPr>
              <a:pPr>
                <a:spcBef>
                  <a:spcPct val="0"/>
                </a:spcBef>
                <a:buClrTx/>
                <a:buSzTx/>
                <a:buFontTx/>
                <a:buNone/>
              </a:pPr>
              <a:t>11</a:t>
            </a:fld>
            <a:endParaRPr lang="en-US" altLang="en-US" b="0">
              <a:latin typeface="Times New Roman" panose="02020603050405020304" pitchFamily="18" charset="0"/>
            </a:endParaRPr>
          </a:p>
        </p:txBody>
      </p:sp>
      <p:sp>
        <p:nvSpPr>
          <p:cNvPr id="25603" name="Rectangle 2">
            <a:extLst>
              <a:ext uri="{FF2B5EF4-FFF2-40B4-BE49-F238E27FC236}">
                <a16:creationId xmlns:a16="http://schemas.microsoft.com/office/drawing/2014/main" id="{B4E47AA5-E59A-0EC8-0933-B1110724A98D}"/>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C1B67841-0697-E16A-8E61-8D529B1EF7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team of developers may be spread across locations, the application may contain thousands of modules , it becomes difficult to maintain unity amongst diversity and also have integrity in the design of the system </a:t>
            </a:r>
          </a:p>
          <a:p>
            <a:pPr eaLnBrk="1" hangingPunct="1"/>
            <a:r>
              <a:rPr lang="en-US" altLang="en-US"/>
              <a:t>Software crisis is said to exist when there is -</a:t>
            </a:r>
          </a:p>
          <a:p>
            <a:pPr marL="742950" lvl="2" indent="-342900" eaLnBrk="1" hangingPunct="1">
              <a:buFont typeface="Wingdings" panose="05000000000000000000" pitchFamily="2" charset="2"/>
              <a:buChar char="Ø"/>
            </a:pPr>
            <a:r>
              <a:rPr lang="en-US" altLang="en-US" sz="1800" i="1"/>
              <a:t>Over-budget</a:t>
            </a:r>
          </a:p>
          <a:p>
            <a:pPr marL="742950" lvl="2" indent="-342900" eaLnBrk="1" hangingPunct="1">
              <a:buFont typeface="Wingdings" panose="05000000000000000000" pitchFamily="2" charset="2"/>
              <a:buChar char="Ø"/>
            </a:pPr>
            <a:r>
              <a:rPr lang="en-US" altLang="en-US" sz="1800" i="1"/>
              <a:t>Rework</a:t>
            </a:r>
          </a:p>
          <a:p>
            <a:pPr marL="742950" lvl="2" indent="-342900" eaLnBrk="1" hangingPunct="1">
              <a:buFont typeface="Wingdings" panose="05000000000000000000" pitchFamily="2" charset="2"/>
              <a:buChar char="Ø"/>
            </a:pPr>
            <a:r>
              <a:rPr lang="en-US" altLang="en-US" sz="1800" i="1"/>
              <a:t>Project not meeting deadlines</a:t>
            </a:r>
          </a:p>
          <a:p>
            <a:pPr marL="742950" lvl="2" indent="-342900" eaLnBrk="1" hangingPunct="1">
              <a:buFont typeface="Wingdings" panose="05000000000000000000" pitchFamily="2" charset="2"/>
              <a:buChar char="Ø"/>
            </a:pPr>
            <a:r>
              <a:rPr lang="en-US" altLang="en-US" sz="1800" i="1"/>
              <a:t>Requirements of customer not met </a:t>
            </a:r>
          </a:p>
          <a:p>
            <a:pPr eaLnBrk="1" hangingPunct="1"/>
            <a:endParaRPr lang="en-US" altLang="en-US" sz="1700" i="1"/>
          </a:p>
          <a:p>
            <a:pPr eaLnBrk="1" hangingPunct="1"/>
            <a:r>
              <a:rPr lang="en-US" altLang="en-US" sz="1700" i="1"/>
              <a:t>More on software crisis would be dealt with in the SDM course </a:t>
            </a:r>
          </a:p>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ECDC569-347E-287F-E1D5-853EFCB7E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76AACD6C-4091-4557-A03C-139D657F07B6}" type="slidenum">
              <a:rPr lang="en-US" altLang="en-US" b="0">
                <a:latin typeface="Times New Roman" panose="02020603050405020304" pitchFamily="18" charset="0"/>
              </a:rPr>
              <a:pPr>
                <a:spcBef>
                  <a:spcPct val="0"/>
                </a:spcBef>
                <a:buClrTx/>
                <a:buSzTx/>
                <a:buFontTx/>
                <a:buNone/>
              </a:pPr>
              <a:t>12</a:t>
            </a:fld>
            <a:endParaRPr lang="en-US" altLang="en-US" b="0">
              <a:latin typeface="Times New Roman" panose="02020603050405020304" pitchFamily="18" charset="0"/>
            </a:endParaRPr>
          </a:p>
        </p:txBody>
      </p:sp>
      <p:sp>
        <p:nvSpPr>
          <p:cNvPr id="27651" name="Rectangle 2">
            <a:extLst>
              <a:ext uri="{FF2B5EF4-FFF2-40B4-BE49-F238E27FC236}">
                <a16:creationId xmlns:a16="http://schemas.microsoft.com/office/drawing/2014/main" id="{5EC39339-02D2-E2BA-E28E-046421D4F9FF}"/>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AF93EA33-9118-A61F-B3E4-C2135AAD3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C022433-43EF-545D-E46C-118A78FAC9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CC0A1890-4F6E-42D8-9953-488946E3B57A}" type="slidenum">
              <a:rPr lang="en-US" altLang="en-US" b="0">
                <a:latin typeface="Times New Roman" panose="02020603050405020304" pitchFamily="18" charset="0"/>
              </a:rPr>
              <a:pPr>
                <a:spcBef>
                  <a:spcPct val="0"/>
                </a:spcBef>
                <a:buClrTx/>
                <a:buSzTx/>
                <a:buFontTx/>
                <a:buNone/>
              </a:pPr>
              <a:t>13</a:t>
            </a:fld>
            <a:endParaRPr lang="en-US" altLang="en-US" b="0">
              <a:latin typeface="Times New Roman" panose="02020603050405020304" pitchFamily="18" charset="0"/>
            </a:endParaRPr>
          </a:p>
        </p:txBody>
      </p:sp>
      <p:sp>
        <p:nvSpPr>
          <p:cNvPr id="29699" name="Rectangle 2">
            <a:extLst>
              <a:ext uri="{FF2B5EF4-FFF2-40B4-BE49-F238E27FC236}">
                <a16:creationId xmlns:a16="http://schemas.microsoft.com/office/drawing/2014/main" id="{3242E93E-5E57-69A7-C7E0-E8104EF8768C}"/>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7BF3CC3B-2D2D-E8E0-91AB-F2017273E2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Edsger Djikstra is a Dutch scientist who had conceived the Djikstra’s Algorithms for graphs </a:t>
            </a:r>
          </a:p>
          <a:p>
            <a:pPr eaLnBrk="1" hangingPunct="1"/>
            <a:endParaRPr lang="en-US" altLang="en-US"/>
          </a:p>
          <a:p>
            <a:pPr eaLnBrk="1" hangingPunct="1"/>
            <a:r>
              <a:rPr lang="en-US" altLang="en-US"/>
              <a:t>In algorithmic design approach , modules are divided into sub-modules till a basic unit is reached . This is the approach learnt in Structured Programming Course</a:t>
            </a:r>
          </a:p>
          <a:p>
            <a:pPr eaLnBrk="1" hangingPunct="1"/>
            <a:endParaRPr lang="en-US" altLang="en-US"/>
          </a:p>
          <a:p>
            <a:pPr eaLnBrk="1" hangingPunct="1"/>
            <a:r>
              <a:rPr lang="en-US" altLang="en-US"/>
              <a:t>In the Data-Driven Approach, a set of inputs is mapped to a set of outputs. This is useful in information based systems like database systems </a:t>
            </a:r>
          </a:p>
          <a:p>
            <a:pPr eaLnBrk="1" hangingPunct="1"/>
            <a:endParaRPr lang="en-US" altLang="en-US"/>
          </a:p>
          <a:p>
            <a:pPr eaLnBrk="1" hangingPunct="1"/>
            <a:r>
              <a:rPr lang="en-US" altLang="en-US"/>
              <a:t>In the Object Oriented design approach , the focus is on the objects that compose the problem domain , their behaviour and communication between the objects</a:t>
            </a:r>
          </a:p>
          <a:p>
            <a:pPr eaLnBrk="1" hangingPunct="1"/>
            <a:endParaRPr lang="en-US" altLang="en-US" sz="1700" i="1"/>
          </a:p>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43C21EA-4B64-9C33-0B33-155BC6AA35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9FAFC600-137C-491F-9D98-461E276EE671}" type="slidenum">
              <a:rPr lang="en-US" altLang="en-US" b="0">
                <a:latin typeface="Times New Roman" panose="02020603050405020304" pitchFamily="18" charset="0"/>
              </a:rPr>
              <a:pPr>
                <a:spcBef>
                  <a:spcPct val="0"/>
                </a:spcBef>
                <a:buClrTx/>
                <a:buSzTx/>
                <a:buFontTx/>
                <a:buNone/>
              </a:pPr>
              <a:t>14</a:t>
            </a:fld>
            <a:endParaRPr lang="en-US" altLang="en-US" b="0">
              <a:latin typeface="Times New Roman" panose="02020603050405020304" pitchFamily="18" charset="0"/>
            </a:endParaRPr>
          </a:p>
        </p:txBody>
      </p:sp>
      <p:sp>
        <p:nvSpPr>
          <p:cNvPr id="31747" name="Rectangle 2">
            <a:extLst>
              <a:ext uri="{FF2B5EF4-FFF2-40B4-BE49-F238E27FC236}">
                <a16:creationId xmlns:a16="http://schemas.microsoft.com/office/drawing/2014/main" id="{297ED7BA-147E-1830-361B-B7F78AE16E83}"/>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6CD6FD1F-156A-2B7D-9F32-1E35D50E7B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700" i="1"/>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72EF028-53C3-615F-85FF-77BCCF6002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10F4D2D-BBF4-4C5D-8004-02E6E68A6156}" type="slidenum">
              <a:rPr lang="en-US" altLang="en-US" b="0">
                <a:latin typeface="Times New Roman" panose="02020603050405020304" pitchFamily="18" charset="0"/>
              </a:rPr>
              <a:pPr>
                <a:spcBef>
                  <a:spcPct val="0"/>
                </a:spcBef>
                <a:buClrTx/>
                <a:buSzTx/>
                <a:buFontTx/>
                <a:buNone/>
              </a:pPr>
              <a:t>17</a:t>
            </a:fld>
            <a:endParaRPr lang="en-US" altLang="en-US" b="0">
              <a:latin typeface="Times New Roman" panose="02020603050405020304" pitchFamily="18" charset="0"/>
            </a:endParaRPr>
          </a:p>
        </p:txBody>
      </p:sp>
      <p:sp>
        <p:nvSpPr>
          <p:cNvPr id="35843" name="Rectangle 2">
            <a:extLst>
              <a:ext uri="{FF2B5EF4-FFF2-40B4-BE49-F238E27FC236}">
                <a16:creationId xmlns:a16="http://schemas.microsoft.com/office/drawing/2014/main" id="{B64E746F-9C21-DEA5-815F-AC7D4F107520}"/>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31286E24-EAE4-AC56-B129-3F870A2432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F44AB138-014D-6A73-0554-3DC08BBCDF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6FDC66FA-1D81-440C-818B-4BDB5FA4E376}" type="slidenum">
              <a:rPr lang="en-US" altLang="en-US" b="0">
                <a:latin typeface="Times New Roman" panose="02020603050405020304" pitchFamily="18" charset="0"/>
              </a:rPr>
              <a:pPr>
                <a:spcBef>
                  <a:spcPct val="0"/>
                </a:spcBef>
                <a:buClrTx/>
                <a:buSzTx/>
                <a:buFontTx/>
                <a:buNone/>
              </a:pPr>
              <a:t>18</a:t>
            </a:fld>
            <a:endParaRPr lang="en-US" altLang="en-US" b="0">
              <a:latin typeface="Times New Roman" panose="02020603050405020304" pitchFamily="18" charset="0"/>
            </a:endParaRPr>
          </a:p>
        </p:txBody>
      </p:sp>
      <p:sp>
        <p:nvSpPr>
          <p:cNvPr id="37891" name="Rectangle 2">
            <a:extLst>
              <a:ext uri="{FF2B5EF4-FFF2-40B4-BE49-F238E27FC236}">
                <a16:creationId xmlns:a16="http://schemas.microsoft.com/office/drawing/2014/main" id="{AAF7FA16-24B8-1761-7AF9-18487DD63717}"/>
              </a:ext>
            </a:extLst>
          </p:cNvPr>
          <p:cNvSpPr>
            <a:spLocks noChangeArrowheads="1" noTextEdit="1"/>
          </p:cNvSpPr>
          <p:nvPr>
            <p:ph type="sldImg"/>
          </p:nvPr>
        </p:nvSpPr>
        <p:spPr>
          <a:ln/>
        </p:spPr>
      </p:sp>
      <p:sp>
        <p:nvSpPr>
          <p:cNvPr id="66564" name="Rectangle 3">
            <a:extLst>
              <a:ext uri="{FF2B5EF4-FFF2-40B4-BE49-F238E27FC236}">
                <a16:creationId xmlns:a16="http://schemas.microsoft.com/office/drawing/2014/main" id="{32F759EA-550C-A462-19B8-F25816E2DF87}"/>
              </a:ext>
            </a:extLst>
          </p:cNvPr>
          <p:cNvSpPr>
            <a:spLocks noGrp="1" noChangeArrowheads="1"/>
          </p:cNvSpPr>
          <p:nvPr>
            <p:ph type="body" idx="1"/>
          </p:nvPr>
        </p:nvSpPr>
        <p:spPr>
          <a:ln/>
        </p:spPr>
        <p:txBody>
          <a:bodyPr/>
          <a:lstStyle/>
          <a:p>
            <a:pPr>
              <a:defRPr/>
            </a:pPr>
            <a:r>
              <a:rPr lang="en-US" b="1" dirty="0"/>
              <a:t>Coupling :</a:t>
            </a:r>
          </a:p>
          <a:p>
            <a:pPr lvl="2">
              <a:buFontTx/>
              <a:buChar char="•"/>
              <a:defRPr/>
            </a:pPr>
            <a:r>
              <a:rPr lang="en-US" dirty="0"/>
              <a:t>    Coupling refers to the interdependence between software modules</a:t>
            </a:r>
            <a:endParaRPr lang="en-US" b="1" i="1" dirty="0"/>
          </a:p>
          <a:p>
            <a:pPr lvl="2">
              <a:buFontTx/>
              <a:buChar char="•"/>
              <a:defRPr/>
            </a:pPr>
            <a:r>
              <a:rPr lang="en-US" dirty="0"/>
              <a:t>    Coupling applies to any relationship between software components</a:t>
            </a:r>
          </a:p>
          <a:p>
            <a:pPr lvl="2">
              <a:buFontTx/>
              <a:buChar char="•"/>
              <a:defRPr/>
            </a:pPr>
            <a:r>
              <a:rPr lang="en-US" dirty="0"/>
              <a:t>    Can be defined as mutual dependence of methods. Low coupling is good for design</a:t>
            </a:r>
          </a:p>
          <a:p>
            <a:pPr lvl="2">
              <a:defRPr/>
            </a:pPr>
            <a:r>
              <a:rPr lang="en-US" b="1" dirty="0"/>
              <a:t>What is the problem if the modules are tightly coupled?</a:t>
            </a:r>
          </a:p>
          <a:p>
            <a:pPr lvl="2">
              <a:buFontTx/>
              <a:buChar char="•"/>
              <a:defRPr/>
            </a:pPr>
            <a:r>
              <a:rPr lang="en-US" dirty="0"/>
              <a:t>    If the modules are tightly coupled, it makes the system complex as the module is tough to understand. Also it is hard to change or correct such a module by itself if it is highly interrelated with another module</a:t>
            </a:r>
          </a:p>
          <a:p>
            <a:pPr lvl="2">
              <a:buFontTx/>
              <a:buChar char="•"/>
              <a:defRPr/>
            </a:pPr>
            <a:endParaRPr lang="en-US" dirty="0"/>
          </a:p>
          <a:p>
            <a:pPr lvl="2">
              <a:buFontTx/>
              <a:buChar char="•"/>
              <a:defRPr/>
            </a:pPr>
            <a:r>
              <a:rPr lang="en-US" dirty="0"/>
              <a:t>Cohesion --- Give an example </a:t>
            </a:r>
          </a:p>
          <a:p>
            <a:pPr lvl="2">
              <a:defRPr/>
            </a:pPr>
            <a:endParaRPr lang="en-US" dirty="0"/>
          </a:p>
          <a:p>
            <a:pPr marL="171450" indent="-171450" eaLnBrk="1" hangingPunct="1">
              <a:lnSpc>
                <a:spcPct val="140000"/>
              </a:lnSpc>
              <a:defRPr/>
            </a:pPr>
            <a:endParaRPr lang="en-US" dirty="0">
              <a:latin typeface="Arial" pitchFamily="34" charset="0"/>
            </a:endParaRPr>
          </a:p>
          <a:p>
            <a:pPr eaLnBrk="1" hangingPunct="1">
              <a:defRPr/>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FD24E27D-D661-2C35-075D-24AAD390C0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9F65534A-2DD8-4F69-B20B-B2343486F1E5}" type="slidenum">
              <a:rPr lang="en-US" altLang="en-US" b="0">
                <a:latin typeface="Times New Roman" panose="02020603050405020304" pitchFamily="18" charset="0"/>
              </a:rPr>
              <a:pPr>
                <a:spcBef>
                  <a:spcPct val="0"/>
                </a:spcBef>
                <a:buClrTx/>
                <a:buSzTx/>
                <a:buFontTx/>
                <a:buNone/>
              </a:pPr>
              <a:t>19</a:t>
            </a:fld>
            <a:endParaRPr lang="en-US" altLang="en-US" b="0">
              <a:latin typeface="Times New Roman" panose="02020603050405020304" pitchFamily="18" charset="0"/>
            </a:endParaRPr>
          </a:p>
        </p:txBody>
      </p:sp>
      <p:sp>
        <p:nvSpPr>
          <p:cNvPr id="39939" name="Rectangle 2">
            <a:extLst>
              <a:ext uri="{FF2B5EF4-FFF2-40B4-BE49-F238E27FC236}">
                <a16:creationId xmlns:a16="http://schemas.microsoft.com/office/drawing/2014/main" id="{B3D5D2DF-9A52-CCFB-3A26-94AE79E3E44F}"/>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49325B66-135A-15EC-12C8-8194E5120F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diagram shows a retail store application development as perceived in Structured and Object Oriented approaches</a:t>
            </a:r>
          </a:p>
          <a:p>
            <a:pPr eaLnBrk="1" hangingPunct="1"/>
            <a:r>
              <a:rPr lang="en-US" altLang="en-US"/>
              <a:t>Structured approaches emphasizes on the activities or the process viz, purchase items, item maintenance etc. Object Oriented approach lays focus on the agents that bring in the events namely the Item, Item Purchase and the Retail Store in itself.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F5CA8786-819C-19AA-A66B-69ADC5BEE7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B1A7E5F-C1AD-4852-8BEA-919C23FE0D57}" type="slidenum">
              <a:rPr lang="en-US" altLang="en-US" b="0">
                <a:latin typeface="Times New Roman" panose="02020603050405020304" pitchFamily="18" charset="0"/>
              </a:rPr>
              <a:pPr>
                <a:spcBef>
                  <a:spcPct val="0"/>
                </a:spcBef>
                <a:buClrTx/>
                <a:buSzTx/>
                <a:buFontTx/>
                <a:buNone/>
              </a:pPr>
              <a:t>20</a:t>
            </a:fld>
            <a:endParaRPr lang="en-US" altLang="en-US" b="0">
              <a:latin typeface="Times New Roman" panose="02020603050405020304" pitchFamily="18" charset="0"/>
            </a:endParaRPr>
          </a:p>
        </p:txBody>
      </p:sp>
      <p:sp>
        <p:nvSpPr>
          <p:cNvPr id="41987" name="Rectangle 2">
            <a:extLst>
              <a:ext uri="{FF2B5EF4-FFF2-40B4-BE49-F238E27FC236}">
                <a16:creationId xmlns:a16="http://schemas.microsoft.com/office/drawing/2014/main" id="{EB46D6FF-BB3D-B9D9-0700-B5B753F5176A}"/>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020181FB-6213-A469-54C2-2329418F8A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focus of this course would be predominantly on the foundation concepts, Object Oriented Progrmming and the implementation using Java . However , the other point items would be dealt with at an introductory level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977D761-6305-07D9-23A6-73573D6C72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6727E46D-13E1-48F9-97BB-FDBB4A680F55}" type="slidenum">
              <a:rPr lang="en-US" altLang="en-US" b="0">
                <a:latin typeface="Times New Roman" panose="02020603050405020304" pitchFamily="18" charset="0"/>
              </a:rPr>
              <a:pPr>
                <a:spcBef>
                  <a:spcPct val="0"/>
                </a:spcBef>
                <a:buClrTx/>
                <a:buSzTx/>
                <a:buFontTx/>
                <a:buNone/>
              </a:pPr>
              <a:t>21</a:t>
            </a:fld>
            <a:endParaRPr lang="en-US" altLang="en-US" b="0">
              <a:latin typeface="Times New Roman" panose="02020603050405020304" pitchFamily="18" charset="0"/>
            </a:endParaRPr>
          </a:p>
        </p:txBody>
      </p:sp>
      <p:sp>
        <p:nvSpPr>
          <p:cNvPr id="44035" name="Rectangle 2">
            <a:extLst>
              <a:ext uri="{FF2B5EF4-FFF2-40B4-BE49-F238E27FC236}">
                <a16:creationId xmlns:a16="http://schemas.microsoft.com/office/drawing/2014/main" id="{9B5147A8-643B-CA9D-A6E4-EF72CBABFC5F}"/>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7C87FB23-63BB-E7FC-7F68-AA73E564F1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a:extLst>
              <a:ext uri="{FF2B5EF4-FFF2-40B4-BE49-F238E27FC236}">
                <a16:creationId xmlns:a16="http://schemas.microsoft.com/office/drawing/2014/main" id="{B3647B26-B14A-92C4-F1A2-78F2FB868B29}"/>
              </a:ext>
            </a:extLst>
          </p:cNvPr>
          <p:cNvSpPr>
            <a:spLocks noGrp="1" noChangeArrowheads="1"/>
          </p:cNvSpPr>
          <p:nvPr>
            <p:ph type="ftr" sz="quarter" idx="4"/>
          </p:nvPr>
        </p:nvSpPr>
        <p:spPr/>
        <p:txBody>
          <a:bodyPr/>
          <a:lstStyle/>
          <a:p>
            <a:pPr>
              <a:defRPr/>
            </a:pPr>
            <a:r>
              <a:rPr lang="en-US"/>
              <a:t>ER/CORP/CRS/LA06/003</a:t>
            </a:r>
          </a:p>
        </p:txBody>
      </p:sp>
      <p:sp>
        <p:nvSpPr>
          <p:cNvPr id="7171" name="Rectangle 7">
            <a:extLst>
              <a:ext uri="{FF2B5EF4-FFF2-40B4-BE49-F238E27FC236}">
                <a16:creationId xmlns:a16="http://schemas.microsoft.com/office/drawing/2014/main" id="{9F97B59B-47ED-9764-DD90-9A503412A7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A650EE99-D28A-49A6-A473-337553F7F656}" type="slidenum">
              <a:rPr lang="en-US" altLang="en-US" b="0">
                <a:latin typeface="Times New Roman" panose="02020603050405020304" pitchFamily="18" charset="0"/>
              </a:rPr>
              <a:pPr>
                <a:spcBef>
                  <a:spcPct val="0"/>
                </a:spcBef>
                <a:buClrTx/>
                <a:buSzTx/>
                <a:buFontTx/>
                <a:buNone/>
              </a:pPr>
              <a:t>2</a:t>
            </a:fld>
            <a:endParaRPr lang="en-US" altLang="en-US" b="0">
              <a:latin typeface="Times New Roman" panose="02020603050405020304" pitchFamily="18" charset="0"/>
            </a:endParaRPr>
          </a:p>
        </p:txBody>
      </p:sp>
      <p:sp>
        <p:nvSpPr>
          <p:cNvPr id="7172" name="Rectangle 2">
            <a:extLst>
              <a:ext uri="{FF2B5EF4-FFF2-40B4-BE49-F238E27FC236}">
                <a16:creationId xmlns:a16="http://schemas.microsoft.com/office/drawing/2014/main" id="{5024DD63-06CD-95EF-96FC-0292CFF08301}"/>
              </a:ext>
            </a:extLst>
          </p:cNvPr>
          <p:cNvSpPr>
            <a:spLocks noChangeArrowheads="1" noTextEdit="1"/>
          </p:cNvSpPr>
          <p:nvPr>
            <p:ph type="sldImg"/>
          </p:nvPr>
        </p:nvSpPr>
        <p:spPr>
          <a:ln/>
        </p:spPr>
      </p:sp>
      <p:sp>
        <p:nvSpPr>
          <p:cNvPr id="7173" name="Rectangle 3">
            <a:extLst>
              <a:ext uri="{FF2B5EF4-FFF2-40B4-BE49-F238E27FC236}">
                <a16:creationId xmlns:a16="http://schemas.microsoft.com/office/drawing/2014/main" id="{5254D0B6-C4DC-C3BD-42E7-B16829D4C3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a:extLst>
              <a:ext uri="{FF2B5EF4-FFF2-40B4-BE49-F238E27FC236}">
                <a16:creationId xmlns:a16="http://schemas.microsoft.com/office/drawing/2014/main" id="{7B5DE655-8993-2F99-590A-BE331B3D6169}"/>
              </a:ext>
            </a:extLst>
          </p:cNvPr>
          <p:cNvSpPr>
            <a:spLocks noGrp="1" noChangeArrowheads="1"/>
          </p:cNvSpPr>
          <p:nvPr>
            <p:ph type="ftr" sz="quarter" idx="4"/>
          </p:nvPr>
        </p:nvSpPr>
        <p:spPr/>
        <p:txBody>
          <a:bodyPr/>
          <a:lstStyle/>
          <a:p>
            <a:pPr>
              <a:defRPr/>
            </a:pPr>
            <a:r>
              <a:rPr lang="en-US"/>
              <a:t>ER/CORP/CRS/LA06/003</a:t>
            </a:r>
          </a:p>
        </p:txBody>
      </p:sp>
      <p:sp>
        <p:nvSpPr>
          <p:cNvPr id="46083" name="Rectangle 7">
            <a:extLst>
              <a:ext uri="{FF2B5EF4-FFF2-40B4-BE49-F238E27FC236}">
                <a16:creationId xmlns:a16="http://schemas.microsoft.com/office/drawing/2014/main" id="{2B940602-CC52-0D1D-C979-546FBB50E2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7BEBB61F-A485-4AEC-94D3-EABD8E7C7E6B}" type="slidenum">
              <a:rPr lang="en-US" altLang="en-US" b="0">
                <a:latin typeface="Times New Roman" panose="02020603050405020304" pitchFamily="18" charset="0"/>
              </a:rPr>
              <a:pPr>
                <a:spcBef>
                  <a:spcPct val="0"/>
                </a:spcBef>
                <a:buClrTx/>
                <a:buSzTx/>
                <a:buFontTx/>
                <a:buNone/>
              </a:pPr>
              <a:t>22</a:t>
            </a:fld>
            <a:endParaRPr lang="en-US" altLang="en-US" b="0">
              <a:latin typeface="Times New Roman" panose="02020603050405020304" pitchFamily="18" charset="0"/>
            </a:endParaRPr>
          </a:p>
        </p:txBody>
      </p:sp>
      <p:sp>
        <p:nvSpPr>
          <p:cNvPr id="46084" name="Rectangle 2">
            <a:extLst>
              <a:ext uri="{FF2B5EF4-FFF2-40B4-BE49-F238E27FC236}">
                <a16:creationId xmlns:a16="http://schemas.microsoft.com/office/drawing/2014/main" id="{5D6C2D92-BF54-286F-D0F7-140FEA1CF231}"/>
              </a:ext>
            </a:extLst>
          </p:cNvPr>
          <p:cNvSpPr>
            <a:spLocks noChangeArrowheads="1" noTextEdit="1"/>
          </p:cNvSpPr>
          <p:nvPr>
            <p:ph type="sldImg"/>
          </p:nvPr>
        </p:nvSpPr>
        <p:spPr>
          <a:ln/>
        </p:spPr>
      </p:sp>
      <p:sp>
        <p:nvSpPr>
          <p:cNvPr id="46085" name="Rectangle 3">
            <a:extLst>
              <a:ext uri="{FF2B5EF4-FFF2-40B4-BE49-F238E27FC236}">
                <a16:creationId xmlns:a16="http://schemas.microsoft.com/office/drawing/2014/main" id="{3EAD8015-C2B9-F455-FF30-E8D8DC2150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2857C4DC-725E-FEED-8134-2DCB22ABE5D7}"/>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F196249B-F731-4CB9-8DB0-FE78A227D5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endParaRPr lang="en-US" altLang="en-US"/>
          </a:p>
        </p:txBody>
      </p:sp>
      <p:sp>
        <p:nvSpPr>
          <p:cNvPr id="48132" name="Slide Number Placeholder 3">
            <a:extLst>
              <a:ext uri="{FF2B5EF4-FFF2-40B4-BE49-F238E27FC236}">
                <a16:creationId xmlns:a16="http://schemas.microsoft.com/office/drawing/2014/main" id="{F7F07BB6-612B-70EF-B34D-B4E422C07E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63C683B-0B3D-4953-86A2-D85F80A348ED}" type="slidenum">
              <a:rPr lang="en-US" altLang="en-US" b="0">
                <a:latin typeface="Times New Roman" panose="02020603050405020304" pitchFamily="18" charset="0"/>
              </a:rPr>
              <a:pPr>
                <a:spcBef>
                  <a:spcPct val="0"/>
                </a:spcBef>
                <a:buClrTx/>
                <a:buSzTx/>
                <a:buFontTx/>
                <a:buNone/>
              </a:pPr>
              <a:t>23</a:t>
            </a:fld>
            <a:endParaRPr lang="en-US" altLang="en-US" b="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87D6F3A6-E448-336A-646A-A8CFE2E8B9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628B8D2F-C192-40D7-B9D5-C084E9A02475}" type="slidenum">
              <a:rPr lang="en-US" altLang="en-US" b="0">
                <a:latin typeface="Times New Roman" panose="02020603050405020304" pitchFamily="18" charset="0"/>
              </a:rPr>
              <a:pPr>
                <a:spcBef>
                  <a:spcPct val="0"/>
                </a:spcBef>
                <a:buClrTx/>
                <a:buSzTx/>
                <a:buFontTx/>
                <a:buNone/>
              </a:pPr>
              <a:t>24</a:t>
            </a:fld>
            <a:endParaRPr lang="en-US" altLang="en-US" b="0">
              <a:latin typeface="Times New Roman" panose="02020603050405020304" pitchFamily="18" charset="0"/>
            </a:endParaRPr>
          </a:p>
        </p:txBody>
      </p:sp>
      <p:sp>
        <p:nvSpPr>
          <p:cNvPr id="50179" name="Rectangle 2">
            <a:extLst>
              <a:ext uri="{FF2B5EF4-FFF2-40B4-BE49-F238E27FC236}">
                <a16:creationId xmlns:a16="http://schemas.microsoft.com/office/drawing/2014/main" id="{CA71B917-9351-8B8A-33A7-8C563F580886}"/>
              </a:ext>
            </a:extLst>
          </p:cNvPr>
          <p:cNvSpPr>
            <a:spLocks noChangeArrowheads="1" noTextEdit="1"/>
          </p:cNvSpPr>
          <p:nvPr>
            <p:ph type="sldImg"/>
          </p:nvPr>
        </p:nvSpPr>
        <p:spPr>
          <a:ln/>
        </p:spPr>
      </p:sp>
      <p:sp>
        <p:nvSpPr>
          <p:cNvPr id="50180" name="Rectangle 3">
            <a:extLst>
              <a:ext uri="{FF2B5EF4-FFF2-40B4-BE49-F238E27FC236}">
                <a16:creationId xmlns:a16="http://schemas.microsoft.com/office/drawing/2014/main" id="{986E7FC5-805C-AC92-77D3-67A2BE9181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football has a colour-red, made with leather – these are the attributes and the state of the object</a:t>
            </a:r>
          </a:p>
          <a:p>
            <a:r>
              <a:rPr lang="en-US" altLang="en-US"/>
              <a:t>The football rolls – This represents the behaviour of the object</a:t>
            </a:r>
          </a:p>
          <a:p>
            <a:r>
              <a:rPr lang="en-US" altLang="en-US"/>
              <a:t>The football has a unique identity- it is different from a tennis ball or a volley ball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1CBF3A0F-1B7A-EFC7-ED8C-DADB95F13C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0694B5FC-9873-4EE3-8E22-F793B5EA73D2}" type="slidenum">
              <a:rPr lang="en-US" altLang="en-US" b="0">
                <a:latin typeface="Times New Roman" panose="02020603050405020304" pitchFamily="18" charset="0"/>
              </a:rPr>
              <a:pPr>
                <a:spcBef>
                  <a:spcPct val="0"/>
                </a:spcBef>
                <a:buClrTx/>
                <a:buSzTx/>
                <a:buFontTx/>
                <a:buNone/>
              </a:pPr>
              <a:t>38</a:t>
            </a:fld>
            <a:endParaRPr lang="en-US" altLang="en-US" b="0">
              <a:latin typeface="Times New Roman" panose="02020603050405020304" pitchFamily="18" charset="0"/>
            </a:endParaRPr>
          </a:p>
        </p:txBody>
      </p:sp>
      <p:sp>
        <p:nvSpPr>
          <p:cNvPr id="65539" name="Rectangle 2">
            <a:extLst>
              <a:ext uri="{FF2B5EF4-FFF2-40B4-BE49-F238E27FC236}">
                <a16:creationId xmlns:a16="http://schemas.microsoft.com/office/drawing/2014/main" id="{657ED74D-1C73-2D2A-495F-1438181C5810}"/>
              </a:ext>
            </a:extLst>
          </p:cNvPr>
          <p:cNvSpPr>
            <a:spLocks noChangeArrowheads="1" noTextEdit="1"/>
          </p:cNvSpPr>
          <p:nvPr>
            <p:ph type="sldImg"/>
          </p:nvPr>
        </p:nvSpPr>
        <p:spPr>
          <a:ln/>
        </p:spPr>
      </p:sp>
      <p:sp>
        <p:nvSpPr>
          <p:cNvPr id="65540" name="Rectangle 3">
            <a:extLst>
              <a:ext uri="{FF2B5EF4-FFF2-40B4-BE49-F238E27FC236}">
                <a16:creationId xmlns:a16="http://schemas.microsoft.com/office/drawing/2014/main" id="{EB4F0721-8835-8F88-B5C5-B61E1D929C74}"/>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40000"/>
              </a:lnSpc>
            </a:pPr>
            <a:r>
              <a:rPr lang="en-US" altLang="en-US" sz="1100"/>
              <a:t>The process of exposing the relevant details and hiding the irrelevant details is called Abstraction. Abstraction is not an entirely new concept introduced by OOP. Structured Programming also supported abstraction with the help of data structures and functions. For example, one need not know the internal details of the printf function of C to use it. One need not know about how characters are converted to ASCII code and stored in the memory for using a character array.</a:t>
            </a:r>
          </a:p>
          <a:p>
            <a:pPr eaLnBrk="1" hangingPunct="1">
              <a:lnSpc>
                <a:spcPct val="140000"/>
              </a:lnSpc>
            </a:pPr>
            <a:endParaRPr lang="en-US" altLang="en-US" sz="1100"/>
          </a:p>
          <a:p>
            <a:pPr eaLnBrk="1" hangingPunct="1">
              <a:lnSpc>
                <a:spcPct val="140000"/>
              </a:lnSpc>
            </a:pPr>
            <a:r>
              <a:rPr lang="en-US" altLang="en-US" sz="1100"/>
              <a:t>OOP provides better abstraction. While structured programming provides abstraction at the level of data structures and function, OOP provides abstraction at a higher level; that is at the level of objects. Higher the abstraction level easier it is to understand.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13C93FA5-2DD7-F017-F9E6-5F98E06015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2EF482AC-7642-4ADE-AB7B-29F4B23856CA}" type="slidenum">
              <a:rPr lang="en-US" altLang="en-US" b="0">
                <a:latin typeface="Times New Roman" panose="02020603050405020304" pitchFamily="18" charset="0"/>
              </a:rPr>
              <a:pPr>
                <a:spcBef>
                  <a:spcPct val="0"/>
                </a:spcBef>
                <a:buClrTx/>
                <a:buSzTx/>
                <a:buFontTx/>
                <a:buNone/>
              </a:pPr>
              <a:t>39</a:t>
            </a:fld>
            <a:endParaRPr lang="en-US" altLang="en-US" b="0">
              <a:latin typeface="Times New Roman" panose="02020603050405020304" pitchFamily="18" charset="0"/>
            </a:endParaRPr>
          </a:p>
        </p:txBody>
      </p:sp>
      <p:sp>
        <p:nvSpPr>
          <p:cNvPr id="67587" name="Rectangle 2">
            <a:extLst>
              <a:ext uri="{FF2B5EF4-FFF2-40B4-BE49-F238E27FC236}">
                <a16:creationId xmlns:a16="http://schemas.microsoft.com/office/drawing/2014/main" id="{1CCBB80D-F5B8-2A40-9438-82E447C4BA1B}"/>
              </a:ext>
            </a:extLst>
          </p:cNvPr>
          <p:cNvSpPr>
            <a:spLocks noChangeArrowheads="1" noTextEdit="1"/>
          </p:cNvSpPr>
          <p:nvPr>
            <p:ph type="sldImg"/>
          </p:nvPr>
        </p:nvSpPr>
        <p:spPr>
          <a:ln/>
        </p:spPr>
      </p:sp>
      <p:sp>
        <p:nvSpPr>
          <p:cNvPr id="67588" name="Rectangle 3">
            <a:extLst>
              <a:ext uri="{FF2B5EF4-FFF2-40B4-BE49-F238E27FC236}">
                <a16:creationId xmlns:a16="http://schemas.microsoft.com/office/drawing/2014/main" id="{180F620B-6AE0-B12F-85AE-8E57A3A09A5A}"/>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1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52B66C27-F2F5-F90F-3666-4DA16FC435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264DE05-B309-46F1-894D-FD5CB5746488}" type="slidenum">
              <a:rPr lang="en-US" altLang="en-US" b="0">
                <a:latin typeface="Times New Roman" panose="02020603050405020304" pitchFamily="18" charset="0"/>
              </a:rPr>
              <a:pPr>
                <a:spcBef>
                  <a:spcPct val="0"/>
                </a:spcBef>
                <a:buClrTx/>
                <a:buSzTx/>
                <a:buFontTx/>
                <a:buNone/>
              </a:pPr>
              <a:t>40</a:t>
            </a:fld>
            <a:endParaRPr lang="en-US" altLang="en-US" b="0">
              <a:latin typeface="Times New Roman" panose="02020603050405020304" pitchFamily="18" charset="0"/>
            </a:endParaRPr>
          </a:p>
        </p:txBody>
      </p:sp>
      <p:sp>
        <p:nvSpPr>
          <p:cNvPr id="69635" name="Rectangle 2">
            <a:extLst>
              <a:ext uri="{FF2B5EF4-FFF2-40B4-BE49-F238E27FC236}">
                <a16:creationId xmlns:a16="http://schemas.microsoft.com/office/drawing/2014/main" id="{59E5EFB9-A9AD-C42B-D83F-B372F8D135B3}"/>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2745FEB4-3E65-37BF-2469-E3BA33ED37C8}"/>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a:t>Encapsulation is the process of binding the data and the related functions together in a module and preventing other modules from directly accessing the data . This is clearly better than global data in structured programming which can be access by any module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099DF8DA-CBAB-C4CD-43F7-8F7F9E57C2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7D09D760-28BF-4D6D-895D-FE74668C1FA5}" type="slidenum">
              <a:rPr lang="en-US" altLang="en-US" b="0">
                <a:latin typeface="Times New Roman" panose="02020603050405020304" pitchFamily="18" charset="0"/>
              </a:rPr>
              <a:pPr>
                <a:spcBef>
                  <a:spcPct val="0"/>
                </a:spcBef>
                <a:buClrTx/>
                <a:buSzTx/>
                <a:buFontTx/>
                <a:buNone/>
              </a:pPr>
              <a:t>41</a:t>
            </a:fld>
            <a:endParaRPr lang="en-US" altLang="en-US" b="0">
              <a:latin typeface="Times New Roman" panose="02020603050405020304" pitchFamily="18" charset="0"/>
            </a:endParaRPr>
          </a:p>
        </p:txBody>
      </p:sp>
      <p:sp>
        <p:nvSpPr>
          <p:cNvPr id="71683" name="Rectangle 2">
            <a:extLst>
              <a:ext uri="{FF2B5EF4-FFF2-40B4-BE49-F238E27FC236}">
                <a16:creationId xmlns:a16="http://schemas.microsoft.com/office/drawing/2014/main" id="{C9C81230-2589-7A7A-C6F5-38F059CE9649}"/>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67015D97-93D9-7E3F-84EB-97488DA9061B}"/>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a:t>Encapsulation is the process of binding the data and the related functions together in a module and preventing other modules from directly accessing the data . This is clearly better than global data in structured programming which can be access by any module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9AD3BD5C-037A-4716-02E8-0FBA1BC680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FADBF23-21F5-4119-82EC-81160427CC7B}" type="slidenum">
              <a:rPr lang="en-US" altLang="en-US" b="0">
                <a:latin typeface="Times New Roman" panose="02020603050405020304" pitchFamily="18" charset="0"/>
              </a:rPr>
              <a:pPr>
                <a:spcBef>
                  <a:spcPct val="0"/>
                </a:spcBef>
                <a:buClrTx/>
                <a:buSzTx/>
                <a:buFontTx/>
                <a:buNone/>
              </a:pPr>
              <a:t>42</a:t>
            </a:fld>
            <a:endParaRPr lang="en-US" altLang="en-US" b="0">
              <a:latin typeface="Times New Roman" panose="02020603050405020304" pitchFamily="18" charset="0"/>
            </a:endParaRPr>
          </a:p>
        </p:txBody>
      </p:sp>
      <p:sp>
        <p:nvSpPr>
          <p:cNvPr id="73731" name="Rectangle 2">
            <a:extLst>
              <a:ext uri="{FF2B5EF4-FFF2-40B4-BE49-F238E27FC236}">
                <a16:creationId xmlns:a16="http://schemas.microsoft.com/office/drawing/2014/main" id="{40DD4C08-46CA-1D1C-25D9-A3F6D79601C2}"/>
              </a:ext>
            </a:extLst>
          </p:cNvPr>
          <p:cNvSpPr>
            <a:spLocks noChangeArrowheads="1" noTextEdit="1"/>
          </p:cNvSpPr>
          <p:nvPr>
            <p:ph type="sldImg"/>
          </p:nvPr>
        </p:nvSpPr>
        <p:spPr>
          <a:ln/>
        </p:spPr>
      </p:sp>
      <p:sp>
        <p:nvSpPr>
          <p:cNvPr id="73732" name="Rectangle 3">
            <a:extLst>
              <a:ext uri="{FF2B5EF4-FFF2-40B4-BE49-F238E27FC236}">
                <a16:creationId xmlns:a16="http://schemas.microsoft.com/office/drawing/2014/main" id="{1D4B0502-1DB0-AD09-5E4F-54B14F7E63D0}"/>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b="1"/>
              <a:t>Inheritance</a:t>
            </a:r>
            <a:r>
              <a:rPr lang="en-US" altLang="en-US"/>
              <a:t> is the mechanism which allows a class A to inherit properties of a class B. We say “A inherits from B''. Objects of class A thus have access to attributes and methods of class B without the need to redefine them. </a:t>
            </a:r>
          </a:p>
          <a:p>
            <a:pPr>
              <a:buFontTx/>
              <a:buChar char="•"/>
            </a:pPr>
            <a:endParaRPr lang="en-US" altLang="en-US"/>
          </a:p>
          <a:p>
            <a:pPr>
              <a:buFontTx/>
              <a:buChar char="•"/>
            </a:pPr>
            <a:r>
              <a:rPr lang="en-US" altLang="en-US"/>
              <a:t>    Inheritance also promotes </a:t>
            </a:r>
            <a:r>
              <a:rPr lang="en-US" altLang="en-US" b="1"/>
              <a:t>reuse</a:t>
            </a:r>
            <a:r>
              <a:rPr lang="en-US" altLang="en-US"/>
              <a:t>. You don't have to start from scratch when you write a new program. You can simply reuse an existing repertoire of classes that have behaviors similar to what you need in the new program.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E9EAC36-8BFD-BB1D-D209-B535CECD48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6D28276F-D619-44FB-ACC0-B2883E145232}" type="slidenum">
              <a:rPr lang="en-US" altLang="en-US" b="0">
                <a:latin typeface="Times New Roman" panose="02020603050405020304" pitchFamily="18" charset="0"/>
              </a:rPr>
              <a:pPr>
                <a:spcBef>
                  <a:spcPct val="0"/>
                </a:spcBef>
                <a:buClrTx/>
                <a:buSzTx/>
                <a:buFontTx/>
                <a:buNone/>
              </a:pPr>
              <a:t>43</a:t>
            </a:fld>
            <a:endParaRPr lang="en-US" altLang="en-US" b="0">
              <a:latin typeface="Times New Roman" panose="02020603050405020304" pitchFamily="18" charset="0"/>
            </a:endParaRPr>
          </a:p>
        </p:txBody>
      </p:sp>
      <p:sp>
        <p:nvSpPr>
          <p:cNvPr id="75779" name="Rectangle 2">
            <a:extLst>
              <a:ext uri="{FF2B5EF4-FFF2-40B4-BE49-F238E27FC236}">
                <a16:creationId xmlns:a16="http://schemas.microsoft.com/office/drawing/2014/main" id="{2EA8F56B-9CD4-E15A-0F23-DDDB7A4686A8}"/>
              </a:ext>
            </a:extLst>
          </p:cNvPr>
          <p:cNvSpPr>
            <a:spLocks noChangeArrowheads="1" noTextEdit="1"/>
          </p:cNvSpPr>
          <p:nvPr>
            <p:ph type="sldImg"/>
          </p:nvPr>
        </p:nvSpPr>
        <p:spPr>
          <a:ln/>
        </p:spPr>
      </p:sp>
      <p:sp>
        <p:nvSpPr>
          <p:cNvPr id="75780" name="Rectangle 3">
            <a:extLst>
              <a:ext uri="{FF2B5EF4-FFF2-40B4-BE49-F238E27FC236}">
                <a16:creationId xmlns:a16="http://schemas.microsoft.com/office/drawing/2014/main" id="{B4179131-1444-5746-DE3D-441652DECB03}"/>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DD77043-EF9F-1B46-4885-A5EED3C981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9A659A58-78EC-4DC9-9F6E-846A3FCBEB8F}" type="slidenum">
              <a:rPr lang="en-US" altLang="en-US" b="0">
                <a:latin typeface="Times New Roman" panose="02020603050405020304" pitchFamily="18" charset="0"/>
              </a:rPr>
              <a:pPr>
                <a:spcBef>
                  <a:spcPct val="0"/>
                </a:spcBef>
                <a:buClrTx/>
                <a:buSzTx/>
                <a:buFontTx/>
                <a:buNone/>
              </a:pPr>
              <a:t>44</a:t>
            </a:fld>
            <a:endParaRPr lang="en-US" altLang="en-US" b="0">
              <a:latin typeface="Times New Roman" panose="02020603050405020304" pitchFamily="18" charset="0"/>
            </a:endParaRPr>
          </a:p>
        </p:txBody>
      </p:sp>
      <p:sp>
        <p:nvSpPr>
          <p:cNvPr id="77827" name="Rectangle 2">
            <a:extLst>
              <a:ext uri="{FF2B5EF4-FFF2-40B4-BE49-F238E27FC236}">
                <a16:creationId xmlns:a16="http://schemas.microsoft.com/office/drawing/2014/main" id="{21F2BEBA-8130-AFEC-BA29-0D151190D72E}"/>
              </a:ext>
            </a:extLst>
          </p:cNvPr>
          <p:cNvSpPr>
            <a:spLocks noChangeArrowheads="1" noTextEdit="1"/>
          </p:cNvSpPr>
          <p:nvPr>
            <p:ph type="sldImg"/>
          </p:nvPr>
        </p:nvSpPr>
        <p:spPr>
          <a:ln/>
        </p:spPr>
      </p:sp>
      <p:sp>
        <p:nvSpPr>
          <p:cNvPr id="77828" name="Rectangle 3">
            <a:extLst>
              <a:ext uri="{FF2B5EF4-FFF2-40B4-BE49-F238E27FC236}">
                <a16:creationId xmlns:a16="http://schemas.microsoft.com/office/drawing/2014/main" id="{63BA1734-A401-A7D4-995E-E5FBD4BA517B}"/>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Ability to take different forms is called polymorphism. In structured programming each function should have a unique name. Such languages are called monomorphic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a:extLst>
              <a:ext uri="{FF2B5EF4-FFF2-40B4-BE49-F238E27FC236}">
                <a16:creationId xmlns:a16="http://schemas.microsoft.com/office/drawing/2014/main" id="{B11DD6B5-E74E-E478-CC7B-5DC14F946436}"/>
              </a:ext>
            </a:extLst>
          </p:cNvPr>
          <p:cNvSpPr>
            <a:spLocks noGrp="1" noChangeArrowheads="1"/>
          </p:cNvSpPr>
          <p:nvPr>
            <p:ph type="ftr" sz="quarter" idx="4"/>
          </p:nvPr>
        </p:nvSpPr>
        <p:spPr/>
        <p:txBody>
          <a:bodyPr/>
          <a:lstStyle/>
          <a:p>
            <a:pPr>
              <a:defRPr/>
            </a:pPr>
            <a:r>
              <a:rPr lang="en-US"/>
              <a:t>ER/CORP/CRS/LA06/003</a:t>
            </a:r>
          </a:p>
        </p:txBody>
      </p:sp>
      <p:sp>
        <p:nvSpPr>
          <p:cNvPr id="9219" name="Rectangle 7">
            <a:extLst>
              <a:ext uri="{FF2B5EF4-FFF2-40B4-BE49-F238E27FC236}">
                <a16:creationId xmlns:a16="http://schemas.microsoft.com/office/drawing/2014/main" id="{2483D30B-36DB-E7B9-DA49-C1F2AB0DB4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6081B9F-1977-4E22-A512-F4B01CFFE247}" type="slidenum">
              <a:rPr lang="en-US" altLang="en-US" b="0">
                <a:latin typeface="Times New Roman" panose="02020603050405020304" pitchFamily="18" charset="0"/>
              </a:rPr>
              <a:pPr>
                <a:spcBef>
                  <a:spcPct val="0"/>
                </a:spcBef>
                <a:buClrTx/>
                <a:buSzTx/>
                <a:buFontTx/>
                <a:buNone/>
              </a:pPr>
              <a:t>3</a:t>
            </a:fld>
            <a:endParaRPr lang="en-US" altLang="en-US" b="0">
              <a:latin typeface="Times New Roman" panose="02020603050405020304" pitchFamily="18" charset="0"/>
            </a:endParaRPr>
          </a:p>
        </p:txBody>
      </p:sp>
      <p:sp>
        <p:nvSpPr>
          <p:cNvPr id="9220" name="Rectangle 2">
            <a:extLst>
              <a:ext uri="{FF2B5EF4-FFF2-40B4-BE49-F238E27FC236}">
                <a16:creationId xmlns:a16="http://schemas.microsoft.com/office/drawing/2014/main" id="{0807B007-CE9A-BAE9-AC38-C0A98A173FE9}"/>
              </a:ext>
            </a:extLst>
          </p:cNvPr>
          <p:cNvSpPr>
            <a:spLocks noChangeArrowheads="1" noTextEdit="1"/>
          </p:cNvSpPr>
          <p:nvPr>
            <p:ph type="sldImg"/>
          </p:nvPr>
        </p:nvSpPr>
        <p:spPr>
          <a:ln/>
        </p:spPr>
      </p:sp>
      <p:sp>
        <p:nvSpPr>
          <p:cNvPr id="9221" name="Rectangle 3">
            <a:extLst>
              <a:ext uri="{FF2B5EF4-FFF2-40B4-BE49-F238E27FC236}">
                <a16:creationId xmlns:a16="http://schemas.microsoft.com/office/drawing/2014/main" id="{E8E0A86A-39A0-2E99-657C-B087907420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9E08AB41-6CDB-2AAB-F3D1-057C655A71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62AC5134-DECB-4024-9FE0-96B07F92ED2F}" type="slidenum">
              <a:rPr lang="en-US" altLang="en-US" b="0">
                <a:latin typeface="Times New Roman" panose="02020603050405020304" pitchFamily="18" charset="0"/>
              </a:rPr>
              <a:pPr>
                <a:spcBef>
                  <a:spcPct val="0"/>
                </a:spcBef>
                <a:buClrTx/>
                <a:buSzTx/>
                <a:buFontTx/>
                <a:buNone/>
              </a:pPr>
              <a:t>45</a:t>
            </a:fld>
            <a:endParaRPr lang="en-US" altLang="en-US" b="0">
              <a:latin typeface="Times New Roman" panose="02020603050405020304" pitchFamily="18" charset="0"/>
            </a:endParaRPr>
          </a:p>
        </p:txBody>
      </p:sp>
      <p:sp>
        <p:nvSpPr>
          <p:cNvPr id="79875" name="Rectangle 2">
            <a:extLst>
              <a:ext uri="{FF2B5EF4-FFF2-40B4-BE49-F238E27FC236}">
                <a16:creationId xmlns:a16="http://schemas.microsoft.com/office/drawing/2014/main" id="{F62333FC-6A66-551B-11EA-4F94AC90BDEC}"/>
              </a:ext>
            </a:extLst>
          </p:cNvPr>
          <p:cNvSpPr>
            <a:spLocks noChangeArrowheads="1" noTextEdit="1"/>
          </p:cNvSpPr>
          <p:nvPr>
            <p:ph type="sldImg"/>
          </p:nvPr>
        </p:nvSpPr>
        <p:spPr>
          <a:ln/>
        </p:spPr>
      </p:sp>
      <p:sp>
        <p:nvSpPr>
          <p:cNvPr id="79876" name="Rectangle 3">
            <a:extLst>
              <a:ext uri="{FF2B5EF4-FFF2-40B4-BE49-F238E27FC236}">
                <a16:creationId xmlns:a16="http://schemas.microsoft.com/office/drawing/2014/main" id="{08D52C90-F5E7-806D-FFE6-6E7CE3A850D3}"/>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Ability to take different forms is called polymorphism. In structured programming each function should have a unique name. Such languages are called monomorphic languages. The languages wherein an object/element can have a single name ,but behave differently in different situations are called polymorphic languages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0C09B0FF-B354-454F-CB0A-D7CA054CFF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185BA53D-7106-4255-8ADC-40DF3006F1A3}" type="slidenum">
              <a:rPr lang="en-US" altLang="en-US" b="0">
                <a:latin typeface="Times New Roman" panose="02020603050405020304" pitchFamily="18" charset="0"/>
              </a:rPr>
              <a:pPr>
                <a:spcBef>
                  <a:spcPct val="0"/>
                </a:spcBef>
                <a:buClrTx/>
                <a:buSzTx/>
                <a:buFontTx/>
                <a:buNone/>
              </a:pPr>
              <a:t>46</a:t>
            </a:fld>
            <a:endParaRPr lang="en-US" altLang="en-US" b="0">
              <a:latin typeface="Times New Roman" panose="02020603050405020304" pitchFamily="18" charset="0"/>
            </a:endParaRPr>
          </a:p>
        </p:txBody>
      </p:sp>
      <p:sp>
        <p:nvSpPr>
          <p:cNvPr id="81923" name="Rectangle 2">
            <a:extLst>
              <a:ext uri="{FF2B5EF4-FFF2-40B4-BE49-F238E27FC236}">
                <a16:creationId xmlns:a16="http://schemas.microsoft.com/office/drawing/2014/main" id="{305B8144-F1C1-53C8-6713-DF99D62F5322}"/>
              </a:ext>
            </a:extLst>
          </p:cNvPr>
          <p:cNvSpPr>
            <a:spLocks noChangeArrowheads="1" noTextEdit="1"/>
          </p:cNvSpPr>
          <p:nvPr>
            <p:ph type="sldImg"/>
          </p:nvPr>
        </p:nvSpPr>
        <p:spPr>
          <a:ln/>
        </p:spPr>
      </p:sp>
      <p:sp>
        <p:nvSpPr>
          <p:cNvPr id="81924" name="Rectangle 3">
            <a:extLst>
              <a:ext uri="{FF2B5EF4-FFF2-40B4-BE49-F238E27FC236}">
                <a16:creationId xmlns:a16="http://schemas.microsoft.com/office/drawing/2014/main" id="{1ED435AD-4560-C063-47D1-6B02B606FA5C}"/>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Ability to take different forms is called polymorphism. In structured programming each function should have a unique name. Such languages are called monomorphic languages. The languages wherein an object/element can have a single name ,but behave differently in different situations are called polymorphic languages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A70AF7A-4F56-4DD6-EBE1-1291880EC4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EA81412-CB82-40B6-840B-DB74B5A6520E}" type="slidenum">
              <a:rPr lang="en-US" altLang="en-US" b="0">
                <a:latin typeface="Times New Roman" panose="02020603050405020304" pitchFamily="18" charset="0"/>
              </a:rPr>
              <a:pPr>
                <a:spcBef>
                  <a:spcPct val="0"/>
                </a:spcBef>
                <a:buClrTx/>
                <a:buSzTx/>
                <a:buFontTx/>
                <a:buNone/>
              </a:pPr>
              <a:t>47</a:t>
            </a:fld>
            <a:endParaRPr lang="en-US" altLang="en-US" b="0">
              <a:latin typeface="Times New Roman" panose="02020603050405020304" pitchFamily="18" charset="0"/>
            </a:endParaRPr>
          </a:p>
        </p:txBody>
      </p:sp>
      <p:sp>
        <p:nvSpPr>
          <p:cNvPr id="83971" name="Rectangle 2">
            <a:extLst>
              <a:ext uri="{FF2B5EF4-FFF2-40B4-BE49-F238E27FC236}">
                <a16:creationId xmlns:a16="http://schemas.microsoft.com/office/drawing/2014/main" id="{CD9A0F0B-64A6-9A61-4EDB-7D0E4A0942FD}"/>
              </a:ext>
            </a:extLst>
          </p:cNvPr>
          <p:cNvSpPr>
            <a:spLocks noChangeArrowheads="1" noTextEdit="1"/>
          </p:cNvSpPr>
          <p:nvPr>
            <p:ph type="sldImg"/>
          </p:nvPr>
        </p:nvSpPr>
        <p:spPr>
          <a:ln/>
        </p:spPr>
      </p:sp>
      <p:sp>
        <p:nvSpPr>
          <p:cNvPr id="83972" name="Rectangle 3">
            <a:extLst>
              <a:ext uri="{FF2B5EF4-FFF2-40B4-BE49-F238E27FC236}">
                <a16:creationId xmlns:a16="http://schemas.microsoft.com/office/drawing/2014/main" id="{5CFD0ED0-A11B-3E33-34D3-8155D8657023}"/>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Ability to take different forms is called polymorphism. In structured programming each function should have a unique name. Such languages are called monomorphic languages. The languages wherein an object/element can have a single name ,but behave differently in different situations are called polymorphic languages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AE30607C-A9B7-FD95-F664-D5D40071E64D}"/>
              </a:ext>
            </a:extLst>
          </p:cNvPr>
          <p:cNvSpPr>
            <a:spLocks noGrp="1" noRot="1" noChangeAspect="1" noTextEdit="1"/>
          </p:cNvSpPr>
          <p:nvPr>
            <p:ph type="sldImg"/>
          </p:nvPr>
        </p:nvSpPr>
        <p:spPr>
          <a:ln/>
        </p:spPr>
      </p:sp>
      <p:sp>
        <p:nvSpPr>
          <p:cNvPr id="86019" name="Notes Placeholder 2">
            <a:extLst>
              <a:ext uri="{FF2B5EF4-FFF2-40B4-BE49-F238E27FC236}">
                <a16:creationId xmlns:a16="http://schemas.microsoft.com/office/drawing/2014/main" id="{6E75BD32-4A4D-C6D7-719F-48F0290A6E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details of implementation will be shown in due course using Java. It is dealt in this slide in terms of bringing an awareness to the terms</a:t>
            </a:r>
          </a:p>
        </p:txBody>
      </p:sp>
      <p:sp>
        <p:nvSpPr>
          <p:cNvPr id="86020" name="Slide Number Placeholder 3">
            <a:extLst>
              <a:ext uri="{FF2B5EF4-FFF2-40B4-BE49-F238E27FC236}">
                <a16:creationId xmlns:a16="http://schemas.microsoft.com/office/drawing/2014/main" id="{2E16DE68-65A7-57D6-09A5-DB68698D1B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2095CAB6-2F0F-443F-8AEB-FB128FE2CF6B}" type="slidenum">
              <a:rPr lang="en-US" altLang="en-US" b="0">
                <a:latin typeface="Times New Roman" panose="02020603050405020304" pitchFamily="18" charset="0"/>
              </a:rPr>
              <a:pPr>
                <a:spcBef>
                  <a:spcPct val="0"/>
                </a:spcBef>
                <a:buClrTx/>
                <a:buSzTx/>
                <a:buFontTx/>
                <a:buNone/>
              </a:pPr>
              <a:t>48</a:t>
            </a:fld>
            <a:endParaRPr lang="en-US" altLang="en-US" b="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56905574-AB11-F0BD-2E8A-04AD3B5AB7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FD1B19A-5582-4D1D-88AC-E138678E3CFE}" type="slidenum">
              <a:rPr lang="en-US" altLang="en-US" b="0">
                <a:latin typeface="Times New Roman" panose="02020603050405020304" pitchFamily="18" charset="0"/>
              </a:rPr>
              <a:pPr>
                <a:spcBef>
                  <a:spcPct val="0"/>
                </a:spcBef>
                <a:buClrTx/>
                <a:buSzTx/>
                <a:buFontTx/>
                <a:buNone/>
              </a:pPr>
              <a:t>49</a:t>
            </a:fld>
            <a:endParaRPr lang="en-US" altLang="en-US" b="0">
              <a:latin typeface="Times New Roman" panose="02020603050405020304" pitchFamily="18" charset="0"/>
            </a:endParaRPr>
          </a:p>
        </p:txBody>
      </p:sp>
      <p:sp>
        <p:nvSpPr>
          <p:cNvPr id="88067" name="Rectangle 2">
            <a:extLst>
              <a:ext uri="{FF2B5EF4-FFF2-40B4-BE49-F238E27FC236}">
                <a16:creationId xmlns:a16="http://schemas.microsoft.com/office/drawing/2014/main" id="{CA1134BB-4390-9ECC-AC2A-A0A6AEC5AABE}"/>
              </a:ext>
            </a:extLst>
          </p:cNvPr>
          <p:cNvSpPr>
            <a:spLocks noChangeArrowheads="1" noTextEdit="1"/>
          </p:cNvSpPr>
          <p:nvPr>
            <p:ph type="sldImg"/>
          </p:nvPr>
        </p:nvSpPr>
        <p:spPr>
          <a:ln/>
        </p:spPr>
      </p:sp>
      <p:sp>
        <p:nvSpPr>
          <p:cNvPr id="88068" name="Rectangle 3">
            <a:extLst>
              <a:ext uri="{FF2B5EF4-FFF2-40B4-BE49-F238E27FC236}">
                <a16:creationId xmlns:a16="http://schemas.microsoft.com/office/drawing/2014/main" id="{B367C8FB-9746-C993-4BB0-AA9D97C7CEB7}"/>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Recollect the concept of Encapsulation and Abstraction learnt earlier as part of the OO concepts. This diagram represents both the features . The Customer class encapsulates/hides the Customer Id and Name(attributes of the class). Hence we say these attributes are private to the class. It exposes the get and set methods which are public . These methods allow limited access to the attributes through them. Registered and Regular customers are a kind of customer, representing inheritance or hierarchy learnt earlier </a:t>
            </a:r>
          </a:p>
          <a:p>
            <a:endParaRPr lang="en-US" altLang="en-US" sz="1100"/>
          </a:p>
          <a:p>
            <a:r>
              <a:rPr lang="en-US" altLang="en-US" sz="1100"/>
              <a:t>The details of class diagrams and Object Oriented Process will be dealt with on Day 5 of the course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DA41856-7F29-D0D2-33A1-3A27310AC6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C165BC5F-B578-43C0-8A2A-A8FB9DF25B67}" type="slidenum">
              <a:rPr lang="en-US" altLang="en-US" b="0">
                <a:latin typeface="Times New Roman" panose="02020603050405020304" pitchFamily="18" charset="0"/>
              </a:rPr>
              <a:pPr>
                <a:spcBef>
                  <a:spcPct val="0"/>
                </a:spcBef>
                <a:buClrTx/>
                <a:buSzTx/>
                <a:buFontTx/>
                <a:buNone/>
              </a:pPr>
              <a:t>50</a:t>
            </a:fld>
            <a:endParaRPr lang="en-US" altLang="en-US" b="0">
              <a:latin typeface="Times New Roman" panose="02020603050405020304" pitchFamily="18" charset="0"/>
            </a:endParaRPr>
          </a:p>
        </p:txBody>
      </p:sp>
      <p:sp>
        <p:nvSpPr>
          <p:cNvPr id="90115" name="Rectangle 2">
            <a:extLst>
              <a:ext uri="{FF2B5EF4-FFF2-40B4-BE49-F238E27FC236}">
                <a16:creationId xmlns:a16="http://schemas.microsoft.com/office/drawing/2014/main" id="{73113E45-802E-DAA2-12B3-82F682A2CCF9}"/>
              </a:ext>
            </a:extLst>
          </p:cNvPr>
          <p:cNvSpPr>
            <a:spLocks noChangeArrowheads="1" noTextEdit="1"/>
          </p:cNvSpPr>
          <p:nvPr>
            <p:ph type="sldImg"/>
          </p:nvPr>
        </p:nvSpPr>
        <p:spPr>
          <a:ln/>
        </p:spPr>
      </p:sp>
      <p:sp>
        <p:nvSpPr>
          <p:cNvPr id="90116" name="Rectangle 3">
            <a:extLst>
              <a:ext uri="{FF2B5EF4-FFF2-40B4-BE49-F238E27FC236}">
                <a16:creationId xmlns:a16="http://schemas.microsoft.com/office/drawing/2014/main" id="{8C618528-E609-CA21-B5CE-FBC287266371}"/>
              </a:ext>
            </a:extLst>
          </p:cNvPr>
          <p:cNvSpPr>
            <a:spLocks noGrp="1" noChangeArrowheads="1"/>
          </p:cNvSpPr>
          <p:nvPr>
            <p:ph type="body" idx="1"/>
          </p:nvPr>
        </p:nvSpPr>
        <p:spPr>
          <a:xfrm>
            <a:off x="914400" y="4441825"/>
            <a:ext cx="4953000" cy="444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ko-KR" sz="1100">
                <a:latin typeface="Arial" panose="020B0604020202020204" pitchFamily="34" charset="0"/>
                <a:ea typeface="굴림" panose="020B0600000101010101" pitchFamily="34" charset="-127"/>
              </a:rPr>
              <a:t>     A Java program file is an ordinary text file with </a:t>
            </a:r>
            <a:r>
              <a:rPr lang="en-US" altLang="ko-KR" sz="1100" b="1">
                <a:latin typeface="Arial" panose="020B0604020202020204" pitchFamily="34" charset="0"/>
                <a:ea typeface="굴림" panose="020B0600000101010101" pitchFamily="34" charset="-127"/>
              </a:rPr>
              <a:t>“. java”</a:t>
            </a:r>
            <a:r>
              <a:rPr lang="en-US" altLang="ko-KR" sz="1100">
                <a:latin typeface="Arial" panose="020B0604020202020204" pitchFamily="34" charset="0"/>
                <a:ea typeface="굴림" panose="020B0600000101010101" pitchFamily="34" charset="-127"/>
              </a:rPr>
              <a:t> extension. Java source files may be created in a plain text editor like Notepad.</a:t>
            </a:r>
          </a:p>
          <a:p>
            <a:pPr marL="228600" indent="-228600" eaLnBrk="1" hangingPunct="1"/>
            <a:endParaRPr lang="en-US" altLang="ko-KR" sz="1100">
              <a:latin typeface="Arial" panose="020B0604020202020204" pitchFamily="34" charset="0"/>
              <a:ea typeface="굴림" panose="020B0600000101010101" pitchFamily="34" charset="-127"/>
            </a:endParaRPr>
          </a:p>
          <a:p>
            <a:pPr marL="228600" indent="-228600" eaLnBrk="1" hangingPunct="1"/>
            <a:r>
              <a:rPr lang="en-US" altLang="ko-KR" sz="1100">
                <a:latin typeface="Arial" panose="020B0604020202020204" pitchFamily="34" charset="0"/>
                <a:ea typeface="굴림" panose="020B0600000101010101" pitchFamily="34" charset="-127"/>
              </a:rPr>
              <a:t>     Any code in Java is to be written inside a class. Just like the C language, the program execution starts with the main method. In C, the function main is a global function. But in Java, even the main method should be inside a class. </a:t>
            </a:r>
          </a:p>
          <a:p>
            <a:pPr marL="228600" indent="-228600" eaLnBrk="1" hangingPunct="1"/>
            <a:endParaRPr lang="en-US" altLang="ko-KR" sz="1100">
              <a:latin typeface="Arial" panose="020B0604020202020204" pitchFamily="34" charset="0"/>
              <a:ea typeface="굴림" panose="020B0600000101010101" pitchFamily="34" charset="-127"/>
            </a:endParaRPr>
          </a:p>
          <a:p>
            <a:pPr marL="228600" indent="-228600" eaLnBrk="1" hangingPunct="1"/>
            <a:r>
              <a:rPr lang="en-US" altLang="ko-KR" sz="1100">
                <a:latin typeface="Arial" panose="020B0604020202020204" pitchFamily="34" charset="0"/>
                <a:ea typeface="굴림" panose="020B0600000101010101" pitchFamily="34" charset="-127"/>
              </a:rPr>
              <a:t>The details of the syntax will be dealt in due course of time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22C1567-E46B-D18E-88E0-54C3DEB7CE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3A0D3ECD-86AB-483F-B941-D72F4656E094}" type="slidenum">
              <a:rPr lang="en-US" altLang="en-US" b="0">
                <a:latin typeface="Times New Roman" panose="02020603050405020304" pitchFamily="18" charset="0"/>
              </a:rPr>
              <a:pPr>
                <a:spcBef>
                  <a:spcPct val="0"/>
                </a:spcBef>
                <a:buClrTx/>
                <a:buSzTx/>
                <a:buFontTx/>
                <a:buNone/>
              </a:pPr>
              <a:t>51</a:t>
            </a:fld>
            <a:endParaRPr lang="en-US" altLang="en-US" b="0">
              <a:latin typeface="Times New Roman" panose="02020603050405020304" pitchFamily="18" charset="0"/>
            </a:endParaRPr>
          </a:p>
        </p:txBody>
      </p:sp>
      <p:sp>
        <p:nvSpPr>
          <p:cNvPr id="92163" name="Rectangle 2">
            <a:extLst>
              <a:ext uri="{FF2B5EF4-FFF2-40B4-BE49-F238E27FC236}">
                <a16:creationId xmlns:a16="http://schemas.microsoft.com/office/drawing/2014/main" id="{5D4E31FA-90A3-B2A5-DD43-04E5E949F5D8}"/>
              </a:ext>
            </a:extLst>
          </p:cNvPr>
          <p:cNvSpPr>
            <a:spLocks noChangeArrowheads="1" noTextEdit="1"/>
          </p:cNvSpPr>
          <p:nvPr>
            <p:ph type="sldImg"/>
          </p:nvPr>
        </p:nvSpPr>
        <p:spPr>
          <a:ln/>
        </p:spPr>
      </p:sp>
      <p:sp>
        <p:nvSpPr>
          <p:cNvPr id="92164" name="Rectangle 3">
            <a:extLst>
              <a:ext uri="{FF2B5EF4-FFF2-40B4-BE49-F238E27FC236}">
                <a16:creationId xmlns:a16="http://schemas.microsoft.com/office/drawing/2014/main" id="{A4ED2B62-880A-5735-F863-59E51C62B5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sz="1100">
                <a:ea typeface="굴림" panose="020B0600000101010101" pitchFamily="34" charset="-127"/>
              </a:rPr>
              <a:t>Java was conceived by a team of engineers in Sun Microsystems in 1991 as a part of a research project, which was led by James Gosling and Patrick Naughton. It took 18 months to develop the first working version. This language was initially called “Oak” but was renamed as “Java” in 1995.Modeled after C++, the Java language was designed to be small, simple, and portable across platforms and operating systems, both at the source and at the binary level, which means that the same Java program can run on any machine</a:t>
            </a:r>
            <a:endParaRPr lang="en-US" altLang="en-US" sz="11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1AB4EFE3-2096-E841-4200-5065CF9034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C1F0288F-D411-4D8C-B835-C0AAC97F88E3}" type="slidenum">
              <a:rPr lang="en-US" altLang="en-US" b="0">
                <a:latin typeface="Times New Roman" panose="02020603050405020304" pitchFamily="18" charset="0"/>
              </a:rPr>
              <a:pPr>
                <a:spcBef>
                  <a:spcPct val="0"/>
                </a:spcBef>
                <a:buClrTx/>
                <a:buSzTx/>
                <a:buFontTx/>
                <a:buNone/>
              </a:pPr>
              <a:t>52</a:t>
            </a:fld>
            <a:endParaRPr lang="en-US" altLang="en-US" b="0">
              <a:latin typeface="Times New Roman" panose="02020603050405020304" pitchFamily="18" charset="0"/>
            </a:endParaRPr>
          </a:p>
        </p:txBody>
      </p:sp>
      <p:sp>
        <p:nvSpPr>
          <p:cNvPr id="94211" name="Rectangle 2">
            <a:extLst>
              <a:ext uri="{FF2B5EF4-FFF2-40B4-BE49-F238E27FC236}">
                <a16:creationId xmlns:a16="http://schemas.microsoft.com/office/drawing/2014/main" id="{2E269AEE-BC5B-B394-015A-AEAF4BDCD211}"/>
              </a:ext>
            </a:extLst>
          </p:cNvPr>
          <p:cNvSpPr>
            <a:spLocks noChangeArrowheads="1" noTextEdit="1"/>
          </p:cNvSpPr>
          <p:nvPr>
            <p:ph type="sldImg"/>
          </p:nvPr>
        </p:nvSpPr>
        <p:spPr>
          <a:ln/>
        </p:spPr>
      </p:sp>
      <p:sp>
        <p:nvSpPr>
          <p:cNvPr id="94212" name="Rectangle 3">
            <a:extLst>
              <a:ext uri="{FF2B5EF4-FFF2-40B4-BE49-F238E27FC236}">
                <a16:creationId xmlns:a16="http://schemas.microsoft.com/office/drawing/2014/main" id="{6BFF158E-89A1-B050-CB01-7FB5EC5831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t>Java addresses the challenge of writing programs that run on networks by enabling the creation of platform-independent programs. Java programs can be easier and cheaper to develop, administer, and maintain. </a:t>
            </a:r>
          </a:p>
          <a:p>
            <a:r>
              <a:rPr lang="en-US" altLang="en-US" sz="1100"/>
              <a:t>Another challenge on the network is the security of data. Networks present an opportunity for malicious code to be circulated  Java addresses this by providing an environment in which programs downloaded across a network can be run with some degree of security. </a:t>
            </a:r>
          </a:p>
          <a:p>
            <a:pPr eaLnBrk="1" hangingPunct="1"/>
            <a:endParaRPr lang="en-US" altLang="en-US" sz="11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62CB6558-6A98-CCD4-5DB7-EE5A5E4E67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C5466BFD-36D2-493A-8CA0-BBECB7F1B74E}" type="slidenum">
              <a:rPr lang="en-US" altLang="en-US" b="0">
                <a:latin typeface="Times New Roman" panose="02020603050405020304" pitchFamily="18" charset="0"/>
              </a:rPr>
              <a:pPr>
                <a:spcBef>
                  <a:spcPct val="0"/>
                </a:spcBef>
                <a:buClrTx/>
                <a:buSzTx/>
                <a:buFontTx/>
                <a:buNone/>
              </a:pPr>
              <a:t>53</a:t>
            </a:fld>
            <a:endParaRPr lang="en-US" altLang="en-US" b="0">
              <a:latin typeface="Times New Roman" panose="02020603050405020304" pitchFamily="18" charset="0"/>
            </a:endParaRPr>
          </a:p>
        </p:txBody>
      </p:sp>
      <p:sp>
        <p:nvSpPr>
          <p:cNvPr id="96259" name="Rectangle 2">
            <a:extLst>
              <a:ext uri="{FF2B5EF4-FFF2-40B4-BE49-F238E27FC236}">
                <a16:creationId xmlns:a16="http://schemas.microsoft.com/office/drawing/2014/main" id="{C38093FE-6426-FC19-0C44-339C1A485C21}"/>
              </a:ext>
            </a:extLst>
          </p:cNvPr>
          <p:cNvSpPr>
            <a:spLocks noChangeArrowheads="1" noTextEdit="1"/>
          </p:cNvSpPr>
          <p:nvPr>
            <p:ph type="sldImg"/>
          </p:nvPr>
        </p:nvSpPr>
        <p:spPr>
          <a:ln/>
        </p:spPr>
      </p:sp>
      <p:sp>
        <p:nvSpPr>
          <p:cNvPr id="96260" name="Rectangle 3">
            <a:extLst>
              <a:ext uri="{FF2B5EF4-FFF2-40B4-BE49-F238E27FC236}">
                <a16:creationId xmlns:a16="http://schemas.microsoft.com/office/drawing/2014/main" id="{D4C92E1D-2222-EA0F-96D9-AEE2F14821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ko-KR" sz="1100" b="1">
                <a:ea typeface="굴림" panose="020B0600000101010101" pitchFamily="34" charset="-127"/>
              </a:rPr>
              <a:t>Object Oriented</a:t>
            </a:r>
          </a:p>
          <a:p>
            <a:pPr marL="228600" indent="-228600"/>
            <a:r>
              <a:rPr lang="en-US" altLang="ko-KR" sz="1100">
                <a:ea typeface="굴림" panose="020B0600000101010101" pitchFamily="34" charset="-127"/>
              </a:rPr>
              <a:t>Object-Oriented design is a technique that helps the programmer visualize the program using real-life objects. Ease of use and Reusability are the other benefits of Object Orientation</a:t>
            </a:r>
          </a:p>
          <a:p>
            <a:pPr marL="228600" indent="-228600"/>
            <a:endParaRPr lang="en-US" altLang="ko-KR" sz="1100">
              <a:ea typeface="굴림" panose="020B0600000101010101" pitchFamily="34" charset="-127"/>
            </a:endParaRPr>
          </a:p>
          <a:p>
            <a:pPr marL="228600" indent="-228600"/>
            <a:r>
              <a:rPr lang="en-US" altLang="ko-KR" sz="1100" b="1">
                <a:ea typeface="굴림" panose="020B0600000101010101" pitchFamily="34" charset="-127"/>
              </a:rPr>
              <a:t>Simple</a:t>
            </a:r>
          </a:p>
          <a:p>
            <a:pPr marL="228600" indent="-228600"/>
            <a:r>
              <a:rPr lang="en-US" altLang="ko-KR" sz="1100">
                <a:ea typeface="굴림" panose="020B0600000101010101" pitchFamily="34" charset="-127"/>
              </a:rPr>
              <a:t>Certain complex features like operator overloading, multiple inheritance, pointers, explicit memory de- allocation by the programmer are not present in Java language</a:t>
            </a:r>
            <a:endParaRPr lang="en-US" altLang="ko-KR" sz="1100" b="1" i="1">
              <a:ea typeface="굴림" panose="020B0600000101010101" pitchFamily="34" charset="-127"/>
            </a:endParaRPr>
          </a:p>
          <a:p>
            <a:pPr marL="228600" indent="-228600"/>
            <a:endParaRPr lang="en-US" altLang="ko-KR" sz="1100">
              <a:ea typeface="굴림" panose="020B0600000101010101" pitchFamily="34" charset="-127"/>
            </a:endParaRPr>
          </a:p>
          <a:p>
            <a:pPr marL="228600" indent="-228600"/>
            <a:r>
              <a:rPr lang="en-US" altLang="ko-KR" sz="1100" b="1">
                <a:ea typeface="굴림" panose="020B0600000101010101" pitchFamily="34" charset="-127"/>
              </a:rPr>
              <a:t>Robust</a:t>
            </a:r>
          </a:p>
          <a:p>
            <a:pPr marL="228600" indent="-228600"/>
            <a:r>
              <a:rPr lang="en-US" altLang="en-US" sz="1100"/>
              <a:t>Two main reasons for program failure are related to:  (1)  memory management   (2)  run time errors</a:t>
            </a:r>
          </a:p>
          <a:p>
            <a:pPr marL="228600" indent="-228600">
              <a:buFontTx/>
              <a:buAutoNum type="arabicParenBoth"/>
            </a:pPr>
            <a:r>
              <a:rPr lang="en-US" altLang="en-US" sz="1100"/>
              <a:t>Memory management is very easy since the de allocation is done by the garbage collection system automatically (more on this later)</a:t>
            </a:r>
          </a:p>
          <a:p>
            <a:pPr marL="228600" indent="-228600">
              <a:buFontTx/>
              <a:buAutoNum type="arabicParenBoth"/>
            </a:pPr>
            <a:r>
              <a:rPr lang="en-US" altLang="en-US" sz="1100"/>
              <a:t>Java provides object oriented exception handling to manage run time errors (covered later in Java stream).</a:t>
            </a:r>
          </a:p>
          <a:p>
            <a:pPr marL="228600" indent="-228600"/>
            <a:endParaRPr lang="en-US" altLang="en-US" sz="1100"/>
          </a:p>
          <a:p>
            <a:pPr marL="228600" indent="-228600"/>
            <a:r>
              <a:rPr lang="en-US" altLang="en-US" sz="1100"/>
              <a:t>Exception refers to abnormal execution of a program under some circumstances. The code written in Java mandates for handling such exceptions, though not completely resolve them at runtime. This is called Exception Handling</a:t>
            </a:r>
          </a:p>
          <a:p>
            <a:pPr marL="228600" indent="-228600"/>
            <a:endParaRPr lang="en-US" altLang="en-US" sz="1100"/>
          </a:p>
          <a:p>
            <a:pPr marL="228600" indent="-228600"/>
            <a:endParaRPr lang="en-US" altLang="en-US" sz="11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67B8DA04-5AEB-16BF-5700-F14AE897DE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2660CAF1-8E60-4E1A-9A7E-A2F1B6F17D31}" type="slidenum">
              <a:rPr lang="en-US" altLang="en-US" b="0">
                <a:latin typeface="Times New Roman" panose="02020603050405020304" pitchFamily="18" charset="0"/>
              </a:rPr>
              <a:pPr>
                <a:spcBef>
                  <a:spcPct val="0"/>
                </a:spcBef>
                <a:buClrTx/>
                <a:buSzTx/>
                <a:buFontTx/>
                <a:buNone/>
              </a:pPr>
              <a:t>54</a:t>
            </a:fld>
            <a:endParaRPr lang="en-US" altLang="en-US" b="0">
              <a:latin typeface="Times New Roman" panose="02020603050405020304" pitchFamily="18" charset="0"/>
            </a:endParaRPr>
          </a:p>
        </p:txBody>
      </p:sp>
      <p:sp>
        <p:nvSpPr>
          <p:cNvPr id="98307" name="Rectangle 2">
            <a:extLst>
              <a:ext uri="{FF2B5EF4-FFF2-40B4-BE49-F238E27FC236}">
                <a16:creationId xmlns:a16="http://schemas.microsoft.com/office/drawing/2014/main" id="{108EB56C-2A5A-C1A6-F528-FED228A95B53}"/>
              </a:ext>
            </a:extLst>
          </p:cNvPr>
          <p:cNvSpPr>
            <a:spLocks noChangeArrowheads="1" noTextEdit="1"/>
          </p:cNvSpPr>
          <p:nvPr>
            <p:ph type="sldImg"/>
          </p:nvPr>
        </p:nvSpPr>
        <p:spPr>
          <a:ln/>
        </p:spPr>
      </p:sp>
      <p:sp>
        <p:nvSpPr>
          <p:cNvPr id="77828" name="Rectangle 3">
            <a:extLst>
              <a:ext uri="{FF2B5EF4-FFF2-40B4-BE49-F238E27FC236}">
                <a16:creationId xmlns:a16="http://schemas.microsoft.com/office/drawing/2014/main" id="{E0BEC3B3-4F93-49F7-3851-E7AFD495C4BB}"/>
              </a:ext>
            </a:extLst>
          </p:cNvPr>
          <p:cNvSpPr>
            <a:spLocks noGrp="1" noChangeArrowheads="1"/>
          </p:cNvSpPr>
          <p:nvPr>
            <p:ph type="body" idx="1"/>
          </p:nvPr>
        </p:nvSpPr>
        <p:spPr>
          <a:ln/>
        </p:spPr>
        <p:txBody>
          <a:bodyPr/>
          <a:lstStyle/>
          <a:p>
            <a:pPr marL="228600" indent="-228600">
              <a:defRPr/>
            </a:pPr>
            <a:r>
              <a:rPr lang="en-US" altLang="ko-KR" sz="1100" b="1" dirty="0">
                <a:ea typeface="굴림" pitchFamily="50" charset="-127"/>
              </a:rPr>
              <a:t>Architecture Neutral / Portable (Write once, Run anywhere)</a:t>
            </a:r>
          </a:p>
          <a:p>
            <a:pPr marL="228600" indent="-228600">
              <a:defRPr/>
            </a:pPr>
            <a:r>
              <a:rPr lang="en-US" altLang="ko-KR" sz="1100" dirty="0">
                <a:ea typeface="굴림" pitchFamily="50" charset="-127"/>
              </a:rPr>
              <a:t>If  a software is written for the World Wide Web, being able to run the same program on many different </a:t>
            </a:r>
          </a:p>
          <a:p>
            <a:pPr marL="228600" indent="-228600">
              <a:defRPr/>
            </a:pPr>
            <a:r>
              <a:rPr lang="en-US" altLang="ko-KR" sz="1100" dirty="0">
                <a:ea typeface="굴림" pitchFamily="50" charset="-127"/>
              </a:rPr>
              <a:t>systems is crucial for the program's success. Java source code is platform independent . When compared to </a:t>
            </a:r>
          </a:p>
          <a:p>
            <a:pPr marL="228600" indent="-228600">
              <a:defRPr/>
            </a:pPr>
            <a:r>
              <a:rPr lang="en-US" altLang="ko-KR" sz="1100" dirty="0">
                <a:ea typeface="굴림" pitchFamily="50" charset="-127"/>
              </a:rPr>
              <a:t>earlier languages like C++, the source code is portable , but with the limitation of being recompiled on </a:t>
            </a:r>
          </a:p>
          <a:p>
            <a:pPr marL="228600" indent="-228600">
              <a:defRPr/>
            </a:pPr>
            <a:r>
              <a:rPr lang="en-US" altLang="ko-KR" sz="1100" dirty="0">
                <a:ea typeface="굴림" pitchFamily="50" charset="-127"/>
              </a:rPr>
              <a:t>different platforms . In Java, the source code need not be recompiled on different Java platforms.</a:t>
            </a:r>
          </a:p>
          <a:p>
            <a:pPr>
              <a:lnSpc>
                <a:spcPct val="90000"/>
              </a:lnSpc>
              <a:defRPr/>
            </a:pPr>
            <a:r>
              <a:rPr lang="en-US" sz="1100" b="1" dirty="0"/>
              <a:t>Security</a:t>
            </a:r>
            <a:endParaRPr lang="en-US" altLang="ko-KR" sz="1100" dirty="0">
              <a:ea typeface="굴림" pitchFamily="50" charset="-127"/>
            </a:endParaRPr>
          </a:p>
          <a:p>
            <a:pPr>
              <a:lnSpc>
                <a:spcPct val="90000"/>
              </a:lnSpc>
              <a:defRPr/>
            </a:pPr>
            <a:r>
              <a:rPr lang="en-US" altLang="ko-KR" sz="1100" dirty="0">
                <a:ea typeface="굴림" pitchFamily="50" charset="-127"/>
              </a:rPr>
              <a:t>Java programs are network mobile. Hence there is a possibility of the downloaded program harming the system. Java is a secured programming language because it provides the user with a Virtual </a:t>
            </a:r>
            <a:r>
              <a:rPr lang="en-US" altLang="ko-KR" sz="1100" b="1" dirty="0">
                <a:ea typeface="굴림" pitchFamily="50" charset="-127"/>
              </a:rPr>
              <a:t>Firewall </a:t>
            </a:r>
            <a:r>
              <a:rPr lang="en-US" altLang="ko-KR" sz="1100" dirty="0">
                <a:ea typeface="굴림" pitchFamily="50" charset="-127"/>
              </a:rPr>
              <a:t>between the  applications and the computer thus ensuring that the data in the user’s system is protected by any possible infectious contents(like virus). This is achieved by confining the Java program within the Java Runtime Environment.</a:t>
            </a:r>
          </a:p>
          <a:p>
            <a:pPr>
              <a:lnSpc>
                <a:spcPct val="90000"/>
              </a:lnSpc>
              <a:defRPr/>
            </a:pPr>
            <a:endParaRPr lang="en-US" altLang="ko-KR" sz="1100" dirty="0">
              <a:ea typeface="굴림" pitchFamily="50" charset="-127"/>
            </a:endParaRPr>
          </a:p>
          <a:p>
            <a:pPr>
              <a:lnSpc>
                <a:spcPct val="90000"/>
              </a:lnSpc>
              <a:defRPr/>
            </a:pPr>
            <a:r>
              <a:rPr lang="en-US" altLang="ko-KR" sz="1100" dirty="0">
                <a:ea typeface="굴림" pitchFamily="50" charset="-127"/>
              </a:rPr>
              <a:t>Other features include – </a:t>
            </a:r>
          </a:p>
          <a:p>
            <a:pPr>
              <a:lnSpc>
                <a:spcPct val="90000"/>
              </a:lnSpc>
              <a:defRPr/>
            </a:pPr>
            <a:r>
              <a:rPr lang="en-US" altLang="ko-KR" sz="1100" b="1" dirty="0">
                <a:ea typeface="굴림" pitchFamily="50" charset="-127"/>
              </a:rPr>
              <a:t>Multithreaded</a:t>
            </a:r>
          </a:p>
          <a:p>
            <a:pPr>
              <a:lnSpc>
                <a:spcPct val="90000"/>
              </a:lnSpc>
              <a:defRPr/>
            </a:pPr>
            <a:r>
              <a:rPr lang="en-US" altLang="ko-KR" sz="1100" dirty="0">
                <a:ea typeface="굴림" pitchFamily="50" charset="-127"/>
              </a:rPr>
              <a:t>Multithreading  is the capability of a program to perform several tasks simultaneously within a program. These tasks are independent of each other.  A good example of </a:t>
            </a:r>
            <a:r>
              <a:rPr lang="en-US" altLang="ko-KR" sz="1100" dirty="0" err="1">
                <a:ea typeface="굴림" pitchFamily="50" charset="-127"/>
              </a:rPr>
              <a:t>mutithreading</a:t>
            </a:r>
            <a:r>
              <a:rPr lang="en-US" altLang="ko-KR" sz="1100" dirty="0">
                <a:ea typeface="굴림" pitchFamily="50" charset="-127"/>
              </a:rPr>
              <a:t> would be one of the game software where the GUI display, sound effect, timer control and score updating are happening within the same process simultaneously. In network programming, a server can serve multiple clients at the same time via </a:t>
            </a:r>
            <a:r>
              <a:rPr lang="en-US" altLang="ko-KR" sz="1100" dirty="0" err="1">
                <a:ea typeface="굴림" pitchFamily="50" charset="-127"/>
              </a:rPr>
              <a:t>mutithreading</a:t>
            </a:r>
            <a:r>
              <a:rPr lang="en-US" altLang="ko-KR" sz="1100" dirty="0">
                <a:ea typeface="굴림" pitchFamily="50" charset="-127"/>
              </a:rPr>
              <a:t>. Java is used on networks and hence supports this feature to help optimize performance on the network</a:t>
            </a:r>
          </a:p>
          <a:p>
            <a:pPr>
              <a:lnSpc>
                <a:spcPct val="90000"/>
              </a:lnSpc>
              <a:defRPr/>
            </a:pPr>
            <a:endParaRPr lang="en-US" altLang="ko-KR" sz="1100" b="1" i="1" dirty="0">
              <a:ea typeface="굴림" pitchFamily="50" charset="-127"/>
            </a:endParaRPr>
          </a:p>
          <a:p>
            <a:pPr>
              <a:lnSpc>
                <a:spcPct val="90000"/>
              </a:lnSpc>
              <a:defRPr/>
            </a:pPr>
            <a:r>
              <a:rPr lang="en-US" altLang="ko-KR" sz="1100" b="1" dirty="0">
                <a:ea typeface="굴림" pitchFamily="50" charset="-127"/>
              </a:rPr>
              <a:t>Dynamic</a:t>
            </a:r>
          </a:p>
          <a:p>
            <a:pPr>
              <a:lnSpc>
                <a:spcPct val="90000"/>
              </a:lnSpc>
              <a:defRPr/>
            </a:pPr>
            <a:r>
              <a:rPr lang="en-US" altLang="ko-KR" sz="1100" dirty="0">
                <a:ea typeface="굴림" pitchFamily="50" charset="-127"/>
              </a:rPr>
              <a:t>Java loads classes as and when required and hence machine code size includes only the source code written. This makes it possible to dynamically link code in a safe manner.</a:t>
            </a:r>
            <a:endParaRPr lang="en-US" sz="1100" dirty="0"/>
          </a:p>
          <a:p>
            <a:pPr marL="228600" indent="-228600">
              <a:defRPr/>
            </a:pPr>
            <a:endParaRPr lang="en-US" sz="1100" dirty="0"/>
          </a:p>
          <a:p>
            <a:pPr>
              <a:lnSpc>
                <a:spcPct val="90000"/>
              </a:lnSpc>
              <a:defRPr/>
            </a:pPr>
            <a:endParaRPr lang="en-US" altLang="ko-KR" sz="1100" dirty="0">
              <a:ea typeface="굴림" pitchFamily="50" charset="-127"/>
            </a:endParaRPr>
          </a:p>
          <a:p>
            <a:pPr>
              <a:lnSpc>
                <a:spcPct val="90000"/>
              </a:lnSpc>
              <a:defRPr/>
            </a:pPr>
            <a:endParaRPr lang="en-US" altLang="ko-KR" sz="1100" b="1" dirty="0">
              <a:ea typeface="굴림" pitchFamily="50" charset="-127"/>
            </a:endParaRPr>
          </a:p>
          <a:p>
            <a:pPr>
              <a:lnSpc>
                <a:spcPct val="90000"/>
              </a:lnSpc>
              <a:defRPr/>
            </a:pPr>
            <a:endParaRPr lang="en-US" altLang="ko-KR" sz="1100" b="1" i="1" dirty="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a:extLst>
              <a:ext uri="{FF2B5EF4-FFF2-40B4-BE49-F238E27FC236}">
                <a16:creationId xmlns:a16="http://schemas.microsoft.com/office/drawing/2014/main" id="{C60118BE-2DEB-18BC-488A-CF0579DB9C05}"/>
              </a:ext>
            </a:extLst>
          </p:cNvPr>
          <p:cNvSpPr>
            <a:spLocks noGrp="1" noChangeArrowheads="1"/>
          </p:cNvSpPr>
          <p:nvPr>
            <p:ph type="ftr" sz="quarter" idx="4"/>
          </p:nvPr>
        </p:nvSpPr>
        <p:spPr/>
        <p:txBody>
          <a:bodyPr/>
          <a:lstStyle/>
          <a:p>
            <a:pPr>
              <a:defRPr/>
            </a:pPr>
            <a:r>
              <a:rPr lang="en-US"/>
              <a:t>ER/CORP/CRS/LA06/003</a:t>
            </a:r>
          </a:p>
        </p:txBody>
      </p:sp>
      <p:sp>
        <p:nvSpPr>
          <p:cNvPr id="11267" name="Rectangle 7">
            <a:extLst>
              <a:ext uri="{FF2B5EF4-FFF2-40B4-BE49-F238E27FC236}">
                <a16:creationId xmlns:a16="http://schemas.microsoft.com/office/drawing/2014/main" id="{D7EC7603-A3B5-D182-B079-45C62F72AC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2FE05F9C-362B-4DF9-B764-A725588C5516}" type="slidenum">
              <a:rPr lang="en-US" altLang="en-US" b="0">
                <a:latin typeface="Times New Roman" panose="02020603050405020304" pitchFamily="18" charset="0"/>
              </a:rPr>
              <a:pPr>
                <a:spcBef>
                  <a:spcPct val="0"/>
                </a:spcBef>
                <a:buClrTx/>
                <a:buSzTx/>
                <a:buFontTx/>
                <a:buNone/>
              </a:pPr>
              <a:t>4</a:t>
            </a:fld>
            <a:endParaRPr lang="en-US" altLang="en-US" b="0">
              <a:latin typeface="Times New Roman" panose="02020603050405020304" pitchFamily="18" charset="0"/>
            </a:endParaRPr>
          </a:p>
        </p:txBody>
      </p:sp>
      <p:sp>
        <p:nvSpPr>
          <p:cNvPr id="11268" name="Rectangle 2">
            <a:extLst>
              <a:ext uri="{FF2B5EF4-FFF2-40B4-BE49-F238E27FC236}">
                <a16:creationId xmlns:a16="http://schemas.microsoft.com/office/drawing/2014/main" id="{029BEB23-D324-4B55-A861-5C1E6C206FFF}"/>
              </a:ext>
            </a:extLst>
          </p:cNvPr>
          <p:cNvSpPr>
            <a:spLocks noChangeArrowheads="1" noTextEdit="1"/>
          </p:cNvSpPr>
          <p:nvPr>
            <p:ph type="sldImg"/>
          </p:nvPr>
        </p:nvSpPr>
        <p:spPr>
          <a:ln/>
        </p:spPr>
      </p:sp>
      <p:sp>
        <p:nvSpPr>
          <p:cNvPr id="11269" name="Rectangle 3">
            <a:extLst>
              <a:ext uri="{FF2B5EF4-FFF2-40B4-BE49-F238E27FC236}">
                <a16:creationId xmlns:a16="http://schemas.microsoft.com/office/drawing/2014/main" id="{53B8B5BD-D442-0FDD-290E-960B589A19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05D2F6EF-8975-AD0F-30D0-873FBBC4B9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0773619B-DB9C-4D37-B334-99A3E1B583B6}" type="slidenum">
              <a:rPr lang="en-US" altLang="en-US" b="0">
                <a:latin typeface="Times New Roman" panose="02020603050405020304" pitchFamily="18" charset="0"/>
              </a:rPr>
              <a:pPr>
                <a:spcBef>
                  <a:spcPct val="0"/>
                </a:spcBef>
                <a:buClrTx/>
                <a:buSzTx/>
                <a:buFontTx/>
                <a:buNone/>
              </a:pPr>
              <a:t>55</a:t>
            </a:fld>
            <a:endParaRPr lang="en-US" altLang="en-US" b="0">
              <a:latin typeface="Times New Roman" panose="02020603050405020304" pitchFamily="18" charset="0"/>
            </a:endParaRPr>
          </a:p>
        </p:txBody>
      </p:sp>
      <p:sp>
        <p:nvSpPr>
          <p:cNvPr id="100355" name="Rectangle 2">
            <a:extLst>
              <a:ext uri="{FF2B5EF4-FFF2-40B4-BE49-F238E27FC236}">
                <a16:creationId xmlns:a16="http://schemas.microsoft.com/office/drawing/2014/main" id="{FE0EADE9-CEBC-97D3-ED9A-40B05E980A0B}"/>
              </a:ext>
            </a:extLst>
          </p:cNvPr>
          <p:cNvSpPr>
            <a:spLocks noChangeArrowheads="1" noTextEdit="1"/>
          </p:cNvSpPr>
          <p:nvPr>
            <p:ph type="sldImg"/>
          </p:nvPr>
        </p:nvSpPr>
        <p:spPr>
          <a:ln/>
        </p:spPr>
      </p:sp>
      <p:sp>
        <p:nvSpPr>
          <p:cNvPr id="100356" name="Rectangle 3">
            <a:extLst>
              <a:ext uri="{FF2B5EF4-FFF2-40B4-BE49-F238E27FC236}">
                <a16:creationId xmlns:a16="http://schemas.microsoft.com/office/drawing/2014/main" id="{FC55A215-8411-297E-7E0D-9D78D66F05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a:t>Let us now understand how platform independence is implemented in Java in the forthcoming slides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F87B174D-2298-397D-F909-BE333C9E9C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29FCB56D-BC4C-4164-A3AD-9CC47E99775D}" type="slidenum">
              <a:rPr lang="en-US" altLang="en-US" b="0">
                <a:latin typeface="Times New Roman" panose="02020603050405020304" pitchFamily="18" charset="0"/>
              </a:rPr>
              <a:pPr>
                <a:spcBef>
                  <a:spcPct val="0"/>
                </a:spcBef>
                <a:buClrTx/>
                <a:buSzTx/>
                <a:buFontTx/>
                <a:buNone/>
              </a:pPr>
              <a:t>56</a:t>
            </a:fld>
            <a:endParaRPr lang="en-US" altLang="en-US" b="0">
              <a:latin typeface="Times New Roman" panose="02020603050405020304" pitchFamily="18" charset="0"/>
            </a:endParaRPr>
          </a:p>
        </p:txBody>
      </p:sp>
      <p:sp>
        <p:nvSpPr>
          <p:cNvPr id="102403" name="Rectangle 2">
            <a:extLst>
              <a:ext uri="{FF2B5EF4-FFF2-40B4-BE49-F238E27FC236}">
                <a16:creationId xmlns:a16="http://schemas.microsoft.com/office/drawing/2014/main" id="{8177262E-F5F6-DAF8-8B2D-1D1579160885}"/>
              </a:ext>
            </a:extLst>
          </p:cNvPr>
          <p:cNvSpPr>
            <a:spLocks noChangeArrowheads="1" noTextEdit="1"/>
          </p:cNvSpPr>
          <p:nvPr>
            <p:ph type="sldImg"/>
          </p:nvPr>
        </p:nvSpPr>
        <p:spPr>
          <a:ln/>
        </p:spPr>
      </p:sp>
      <p:sp>
        <p:nvSpPr>
          <p:cNvPr id="102404" name="Rectangle 3">
            <a:extLst>
              <a:ext uri="{FF2B5EF4-FFF2-40B4-BE49-F238E27FC236}">
                <a16:creationId xmlns:a16="http://schemas.microsoft.com/office/drawing/2014/main" id="{133C485C-843B-0AF7-2F7C-65999B1DB7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a:t>Let us now understand how platform independence is implemented in Java in the forthcoming slides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3F7D5DAE-A953-EFC4-ACC6-5312DA6921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13ED5A73-EAA6-4DAC-91E0-DFD2D1D7524F}" type="slidenum">
              <a:rPr lang="en-US" altLang="en-US" b="0">
                <a:latin typeface="Times New Roman" panose="02020603050405020304" pitchFamily="18" charset="0"/>
              </a:rPr>
              <a:pPr>
                <a:spcBef>
                  <a:spcPct val="0"/>
                </a:spcBef>
                <a:buClrTx/>
                <a:buSzTx/>
                <a:buFontTx/>
                <a:buNone/>
              </a:pPr>
              <a:t>57</a:t>
            </a:fld>
            <a:endParaRPr lang="en-US" altLang="en-US" b="0">
              <a:latin typeface="Times New Roman" panose="02020603050405020304" pitchFamily="18" charset="0"/>
            </a:endParaRPr>
          </a:p>
        </p:txBody>
      </p:sp>
      <p:sp>
        <p:nvSpPr>
          <p:cNvPr id="104451" name="Rectangle 2">
            <a:extLst>
              <a:ext uri="{FF2B5EF4-FFF2-40B4-BE49-F238E27FC236}">
                <a16:creationId xmlns:a16="http://schemas.microsoft.com/office/drawing/2014/main" id="{719D5516-2C02-8ACC-9E63-295851A88828}"/>
              </a:ext>
            </a:extLst>
          </p:cNvPr>
          <p:cNvSpPr>
            <a:spLocks noChangeArrowheads="1" noTextEdit="1"/>
          </p:cNvSpPr>
          <p:nvPr>
            <p:ph type="sldImg"/>
          </p:nvPr>
        </p:nvSpPr>
        <p:spPr>
          <a:ln/>
        </p:spPr>
      </p:sp>
      <p:sp>
        <p:nvSpPr>
          <p:cNvPr id="104452" name="Rectangle 3">
            <a:extLst>
              <a:ext uri="{FF2B5EF4-FFF2-40B4-BE49-F238E27FC236}">
                <a16:creationId xmlns:a16="http://schemas.microsoft.com/office/drawing/2014/main" id="{2AC6BEE1-762C-1BB8-7D0A-F63B7F3F1E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a:t>The simplest kind of implementation of JVM just interprets the bytecodes one at a time. Another kind of implementation is a </a:t>
            </a:r>
            <a:r>
              <a:rPr lang="en-US" altLang="en-US" sz="1100" i="1"/>
              <a:t>just-in-time compiler which needs more memory but runs faster</a:t>
            </a:r>
            <a:endParaRPr lang="en-US" altLang="en-US" sz="11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D6E333BE-EBAF-A1A6-6CB8-862594F485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BAA6BBFB-9F19-41B8-862C-7C6EE97C48C8}" type="slidenum">
              <a:rPr lang="en-US" altLang="en-US" b="0">
                <a:latin typeface="Times New Roman" panose="02020603050405020304" pitchFamily="18" charset="0"/>
              </a:rPr>
              <a:pPr>
                <a:spcBef>
                  <a:spcPct val="0"/>
                </a:spcBef>
                <a:buClrTx/>
                <a:buSzTx/>
                <a:buFontTx/>
                <a:buNone/>
              </a:pPr>
              <a:t>58</a:t>
            </a:fld>
            <a:endParaRPr lang="en-US" altLang="en-US" b="0">
              <a:latin typeface="Times New Roman" panose="02020603050405020304" pitchFamily="18" charset="0"/>
            </a:endParaRPr>
          </a:p>
        </p:txBody>
      </p:sp>
      <p:sp>
        <p:nvSpPr>
          <p:cNvPr id="106499" name="Rectangle 2">
            <a:extLst>
              <a:ext uri="{FF2B5EF4-FFF2-40B4-BE49-F238E27FC236}">
                <a16:creationId xmlns:a16="http://schemas.microsoft.com/office/drawing/2014/main" id="{4F19ADBE-4027-57D7-1987-72ADED23C3C3}"/>
              </a:ext>
            </a:extLst>
          </p:cNvPr>
          <p:cNvSpPr>
            <a:spLocks noChangeArrowheads="1" noTextEdit="1"/>
          </p:cNvSpPr>
          <p:nvPr>
            <p:ph type="sldImg"/>
          </p:nvPr>
        </p:nvSpPr>
        <p:spPr>
          <a:ln/>
        </p:spPr>
      </p:sp>
      <p:sp>
        <p:nvSpPr>
          <p:cNvPr id="106500" name="Rectangle 3">
            <a:extLst>
              <a:ext uri="{FF2B5EF4-FFF2-40B4-BE49-F238E27FC236}">
                <a16:creationId xmlns:a16="http://schemas.microsoft.com/office/drawing/2014/main" id="{6FF0309A-905D-4116-0E95-73E1A1F135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1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4BE59CD5-F0B5-5E27-8EF5-57051242E0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AC050A6C-5CEC-446F-85D2-242A8E6FC71D}" type="slidenum">
              <a:rPr lang="en-US" altLang="en-US" b="0">
                <a:latin typeface="Times New Roman" panose="02020603050405020304" pitchFamily="18" charset="0"/>
              </a:rPr>
              <a:pPr>
                <a:spcBef>
                  <a:spcPct val="0"/>
                </a:spcBef>
                <a:buClrTx/>
                <a:buSzTx/>
                <a:buFontTx/>
                <a:buNone/>
              </a:pPr>
              <a:t>59</a:t>
            </a:fld>
            <a:endParaRPr lang="en-US" altLang="en-US" b="0">
              <a:latin typeface="Times New Roman" panose="02020603050405020304" pitchFamily="18" charset="0"/>
            </a:endParaRPr>
          </a:p>
        </p:txBody>
      </p:sp>
      <p:sp>
        <p:nvSpPr>
          <p:cNvPr id="108547" name="Rectangle 2">
            <a:extLst>
              <a:ext uri="{FF2B5EF4-FFF2-40B4-BE49-F238E27FC236}">
                <a16:creationId xmlns:a16="http://schemas.microsoft.com/office/drawing/2014/main" id="{39B3E702-7F29-75AA-7EA9-4E4AFCD52061}"/>
              </a:ext>
            </a:extLst>
          </p:cNvPr>
          <p:cNvSpPr>
            <a:spLocks noChangeArrowheads="1" noTextEdit="1"/>
          </p:cNvSpPr>
          <p:nvPr>
            <p:ph type="sldImg"/>
          </p:nvPr>
        </p:nvSpPr>
        <p:spPr>
          <a:ln/>
        </p:spPr>
      </p:sp>
      <p:sp>
        <p:nvSpPr>
          <p:cNvPr id="108548" name="Rectangle 3">
            <a:extLst>
              <a:ext uri="{FF2B5EF4-FFF2-40B4-BE49-F238E27FC236}">
                <a16:creationId xmlns:a16="http://schemas.microsoft.com/office/drawing/2014/main" id="{2C45B889-FF12-4696-521F-10613641F5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Figure shows that Java programs can be written and compiled to byte codes which can be ported to any platform, but the JVM is specific to the platform . The byte codes are interpreted by the JVM</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A162D09D-8647-EEAF-403D-902977C69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6701680-2D73-4B11-94DA-B3DEB87D34F7}" type="slidenum">
              <a:rPr lang="en-US" altLang="en-US" b="0">
                <a:latin typeface="Times New Roman" panose="02020603050405020304" pitchFamily="18" charset="0"/>
              </a:rPr>
              <a:pPr>
                <a:spcBef>
                  <a:spcPct val="0"/>
                </a:spcBef>
                <a:buClrTx/>
                <a:buSzTx/>
                <a:buFontTx/>
                <a:buNone/>
              </a:pPr>
              <a:t>60</a:t>
            </a:fld>
            <a:endParaRPr lang="en-US" altLang="en-US" b="0">
              <a:latin typeface="Times New Roman" panose="02020603050405020304" pitchFamily="18" charset="0"/>
            </a:endParaRPr>
          </a:p>
        </p:txBody>
      </p:sp>
      <p:sp>
        <p:nvSpPr>
          <p:cNvPr id="110595" name="Rectangle 2">
            <a:extLst>
              <a:ext uri="{FF2B5EF4-FFF2-40B4-BE49-F238E27FC236}">
                <a16:creationId xmlns:a16="http://schemas.microsoft.com/office/drawing/2014/main" id="{49C88D29-A345-BA8D-A635-CF3096CF37F8}"/>
              </a:ext>
            </a:extLst>
          </p:cNvPr>
          <p:cNvSpPr>
            <a:spLocks noChangeArrowheads="1" noTextEdit="1"/>
          </p:cNvSpPr>
          <p:nvPr>
            <p:ph type="sldImg"/>
          </p:nvPr>
        </p:nvSpPr>
        <p:spPr>
          <a:ln/>
        </p:spPr>
      </p:sp>
      <p:sp>
        <p:nvSpPr>
          <p:cNvPr id="110596" name="Rectangle 3">
            <a:extLst>
              <a:ext uri="{FF2B5EF4-FFF2-40B4-BE49-F238E27FC236}">
                <a16:creationId xmlns:a16="http://schemas.microsoft.com/office/drawing/2014/main" id="{67BE3F27-CDCA-E4D6-7637-52D65AED34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1100" b="1">
                <a:ea typeface="굴림" panose="020B0600000101010101" pitchFamily="34" charset="-127"/>
              </a:rPr>
              <a:t>Garbage Collection</a:t>
            </a:r>
          </a:p>
          <a:p>
            <a:r>
              <a:rPr lang="en-US" altLang="ko-KR" sz="1100">
                <a:ea typeface="굴림" panose="020B0600000101010101" pitchFamily="34" charset="-127"/>
              </a:rPr>
              <a:t>In the Java programming language, the dynamic allocation of objects is achieved using the </a:t>
            </a:r>
            <a:r>
              <a:rPr lang="en-US" altLang="ko-KR" sz="1100" b="1">
                <a:ea typeface="굴림" panose="020B0600000101010101" pitchFamily="34" charset="-127"/>
              </a:rPr>
              <a:t>new </a:t>
            </a:r>
            <a:r>
              <a:rPr lang="en-US" altLang="ko-KR" sz="1100">
                <a:ea typeface="굴림" panose="020B0600000101010101" pitchFamily="34" charset="-127"/>
              </a:rPr>
              <a:t>operator. An object once created uses some memory and the memory remains allocated till there are references for the use of the object. When there are no references for an object, it is assumed to be no longer needed and the memory occupied by the object can be reclaimed. There is no explicit need to destroy an object as java handles the de-allocation automatically.   The technique that accomplishes this is known as </a:t>
            </a:r>
            <a:r>
              <a:rPr lang="en-US" altLang="ko-KR" sz="1100" b="1">
                <a:ea typeface="굴림" panose="020B0600000101010101" pitchFamily="34" charset="-127"/>
              </a:rPr>
              <a:t>Garbage Collection</a:t>
            </a:r>
            <a:r>
              <a:rPr lang="en-US" altLang="ko-KR" sz="1100">
                <a:ea typeface="굴림" panose="020B0600000101010101" pitchFamily="34" charset="-127"/>
              </a:rPr>
              <a:t>.    </a:t>
            </a:r>
          </a:p>
          <a:p>
            <a:endParaRPr lang="en-US" altLang="ko-KR" sz="1100">
              <a:ea typeface="굴림" panose="020B0600000101010101" pitchFamily="34" charset="-127"/>
            </a:endParaRPr>
          </a:p>
          <a:p>
            <a:r>
              <a:rPr lang="en-US" altLang="ko-KR" sz="1100">
                <a:ea typeface="굴림" panose="020B0600000101010101" pitchFamily="34" charset="-127"/>
              </a:rPr>
              <a:t>Programs that do not de-allocate memory can eventually crash when there is no memory left on the system to allocate.  These programs are said to have memory leaks. Memory leak is a common problem in C and C++ languages where memory dynamically allotted is not freed</a:t>
            </a:r>
          </a:p>
          <a:p>
            <a:endParaRPr lang="en-US" altLang="ko-KR" sz="1100">
              <a:ea typeface="굴림" panose="020B0600000101010101" pitchFamily="34" charset="-127"/>
            </a:endParaRPr>
          </a:p>
          <a:p>
            <a:endParaRPr lang="en-US" altLang="en-US" sz="1100"/>
          </a:p>
          <a:p>
            <a:pPr eaLnBrk="1" hangingPunct="1"/>
            <a:endParaRPr lang="en-US" altLang="en-US" sz="11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D35B837E-2FC1-B1C9-CA09-DFCB7DE4A4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74EE72D9-CC6A-4F9D-9AC2-EC6C1E3A1965}" type="slidenum">
              <a:rPr lang="en-US" altLang="en-US" b="0">
                <a:latin typeface="Times New Roman" panose="02020603050405020304" pitchFamily="18" charset="0"/>
              </a:rPr>
              <a:pPr>
                <a:spcBef>
                  <a:spcPct val="0"/>
                </a:spcBef>
                <a:buClrTx/>
                <a:buSzTx/>
                <a:buFontTx/>
                <a:buNone/>
              </a:pPr>
              <a:t>61</a:t>
            </a:fld>
            <a:endParaRPr lang="en-US" altLang="en-US" b="0">
              <a:latin typeface="Times New Roman" panose="02020603050405020304" pitchFamily="18" charset="0"/>
            </a:endParaRPr>
          </a:p>
        </p:txBody>
      </p:sp>
      <p:sp>
        <p:nvSpPr>
          <p:cNvPr id="112643" name="Rectangle 2">
            <a:extLst>
              <a:ext uri="{FF2B5EF4-FFF2-40B4-BE49-F238E27FC236}">
                <a16:creationId xmlns:a16="http://schemas.microsoft.com/office/drawing/2014/main" id="{26E052E7-3F93-97CE-B4EA-D707CBBB5452}"/>
              </a:ext>
            </a:extLst>
          </p:cNvPr>
          <p:cNvSpPr>
            <a:spLocks noChangeArrowheads="1" noTextEdit="1"/>
          </p:cNvSpPr>
          <p:nvPr>
            <p:ph type="sldImg"/>
          </p:nvPr>
        </p:nvSpPr>
        <p:spPr>
          <a:ln/>
        </p:spPr>
      </p:sp>
      <p:sp>
        <p:nvSpPr>
          <p:cNvPr id="112644" name="Rectangle 3">
            <a:extLst>
              <a:ext uri="{FF2B5EF4-FFF2-40B4-BE49-F238E27FC236}">
                <a16:creationId xmlns:a16="http://schemas.microsoft.com/office/drawing/2014/main" id="{ED050545-1019-E9F3-AB88-9C9A4C9657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1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A72600EC-4882-8100-ED8B-4F6D2D2DC8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15DE7585-AD16-432F-B10A-04A35A2CEE14}" type="slidenum">
              <a:rPr lang="en-US" altLang="en-US" b="0">
                <a:latin typeface="Times New Roman" panose="02020603050405020304" pitchFamily="18" charset="0"/>
              </a:rPr>
              <a:pPr>
                <a:spcBef>
                  <a:spcPct val="0"/>
                </a:spcBef>
                <a:buClrTx/>
                <a:buSzTx/>
                <a:buFontTx/>
                <a:buNone/>
              </a:pPr>
              <a:t>62</a:t>
            </a:fld>
            <a:endParaRPr lang="en-US" altLang="en-US" b="0">
              <a:latin typeface="Times New Roman" panose="02020603050405020304" pitchFamily="18" charset="0"/>
            </a:endParaRPr>
          </a:p>
        </p:txBody>
      </p:sp>
      <p:sp>
        <p:nvSpPr>
          <p:cNvPr id="114691" name="Rectangle 2">
            <a:extLst>
              <a:ext uri="{FF2B5EF4-FFF2-40B4-BE49-F238E27FC236}">
                <a16:creationId xmlns:a16="http://schemas.microsoft.com/office/drawing/2014/main" id="{F096688C-0BDE-7D8A-C742-E911DF5504A3}"/>
              </a:ext>
            </a:extLst>
          </p:cNvPr>
          <p:cNvSpPr>
            <a:spLocks noChangeArrowheads="1" noTextEdit="1"/>
          </p:cNvSpPr>
          <p:nvPr>
            <p:ph type="sldImg"/>
          </p:nvPr>
        </p:nvSpPr>
        <p:spPr>
          <a:ln/>
        </p:spPr>
      </p:sp>
      <p:sp>
        <p:nvSpPr>
          <p:cNvPr id="114692" name="Rectangle 3">
            <a:extLst>
              <a:ext uri="{FF2B5EF4-FFF2-40B4-BE49-F238E27FC236}">
                <a16:creationId xmlns:a16="http://schemas.microsoft.com/office/drawing/2014/main" id="{CEBB9CA2-7FC2-2250-0A84-49ED4B3FA9FB}"/>
              </a:ext>
            </a:extLst>
          </p:cNvPr>
          <p:cNvSpPr>
            <a:spLocks noGrp="1" noChangeArrowheads="1"/>
          </p:cNvSpPr>
          <p:nvPr>
            <p:ph type="body" idx="1"/>
          </p:nvPr>
        </p:nvSpPr>
        <p:spPr>
          <a:xfrm>
            <a:off x="684213" y="4365625"/>
            <a:ext cx="5489575"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F24282E1-C8A6-0836-C1A9-3E1C4595EB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9B43CCD-4F50-4F77-99E6-13C4E43E305F}" type="slidenum">
              <a:rPr lang="en-US" altLang="en-US" b="0">
                <a:latin typeface="Times New Roman" panose="02020603050405020304" pitchFamily="18" charset="0"/>
              </a:rPr>
              <a:pPr>
                <a:spcBef>
                  <a:spcPct val="0"/>
                </a:spcBef>
                <a:buClrTx/>
                <a:buSzTx/>
                <a:buFontTx/>
                <a:buNone/>
              </a:pPr>
              <a:t>63</a:t>
            </a:fld>
            <a:endParaRPr lang="en-US" altLang="en-US" b="0">
              <a:latin typeface="Times New Roman" panose="02020603050405020304" pitchFamily="18" charset="0"/>
            </a:endParaRPr>
          </a:p>
        </p:txBody>
      </p:sp>
      <p:sp>
        <p:nvSpPr>
          <p:cNvPr id="116739" name="Rectangle 2">
            <a:extLst>
              <a:ext uri="{FF2B5EF4-FFF2-40B4-BE49-F238E27FC236}">
                <a16:creationId xmlns:a16="http://schemas.microsoft.com/office/drawing/2014/main" id="{F6C2B10E-47C4-53CE-A70B-CF3A4CEBBF37}"/>
              </a:ext>
            </a:extLst>
          </p:cNvPr>
          <p:cNvSpPr>
            <a:spLocks noChangeArrowheads="1" noTextEdit="1"/>
          </p:cNvSpPr>
          <p:nvPr>
            <p:ph type="sldImg"/>
          </p:nvPr>
        </p:nvSpPr>
        <p:spPr>
          <a:ln/>
        </p:spPr>
      </p:sp>
      <p:sp>
        <p:nvSpPr>
          <p:cNvPr id="116740" name="Rectangle 3">
            <a:extLst>
              <a:ext uri="{FF2B5EF4-FFF2-40B4-BE49-F238E27FC236}">
                <a16:creationId xmlns:a16="http://schemas.microsoft.com/office/drawing/2014/main" id="{15F669B0-6C02-80C1-517A-BCA65E4611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a:t>Java reserved words</a:t>
            </a:r>
          </a:p>
          <a:p>
            <a:pPr eaLnBrk="1" hangingPunct="1"/>
            <a:endParaRPr lang="en-US" altLang="en-US" sz="1100"/>
          </a:p>
          <a:p>
            <a:r>
              <a:rPr lang="en-US" altLang="en-US" b="1"/>
              <a:t>Java Keywords</a:t>
            </a:r>
            <a:endParaRPr lang="en-US" altLang="en-US"/>
          </a:p>
          <a:p>
            <a:r>
              <a:rPr lang="en-US" altLang="en-US"/>
              <a:t>abstract 	do	import	public</a:t>
            </a:r>
          </a:p>
          <a:p>
            <a:r>
              <a:rPr lang="en-US" altLang="en-US"/>
              <a:t>throws	boolean	double	instanceof</a:t>
            </a:r>
          </a:p>
          <a:p>
            <a:r>
              <a:rPr lang="en-US" altLang="en-US"/>
              <a:t>return	transient	break	else</a:t>
            </a:r>
          </a:p>
          <a:p>
            <a:r>
              <a:rPr lang="en-US" altLang="en-US"/>
              <a:t>int	short	try	byte</a:t>
            </a:r>
          </a:p>
          <a:p>
            <a:r>
              <a:rPr lang="en-US" altLang="en-US"/>
              <a:t>extends	interface	static	void</a:t>
            </a:r>
          </a:p>
          <a:p>
            <a:r>
              <a:rPr lang="en-US" altLang="en-US"/>
              <a:t>case	final	long	strictfp</a:t>
            </a:r>
          </a:p>
          <a:p>
            <a:r>
              <a:rPr lang="en-US" altLang="en-US"/>
              <a:t>volatile	catch	finally	native</a:t>
            </a:r>
          </a:p>
          <a:p>
            <a:r>
              <a:rPr lang="en-US" altLang="en-US"/>
              <a:t>super	while	char	float</a:t>
            </a:r>
          </a:p>
          <a:p>
            <a:r>
              <a:rPr lang="en-US" altLang="en-US"/>
              <a:t>new	switch	class	for</a:t>
            </a:r>
          </a:p>
          <a:p>
            <a:r>
              <a:rPr lang="en-US" altLang="en-US"/>
              <a:t>package	synchronized	continue	if</a:t>
            </a:r>
          </a:p>
          <a:p>
            <a:r>
              <a:rPr lang="en-US" altLang="en-US"/>
              <a:t>private	this	default	implements</a:t>
            </a:r>
          </a:p>
          <a:p>
            <a:r>
              <a:rPr lang="en-US" altLang="en-US"/>
              <a:t>protected	throw	 </a:t>
            </a:r>
          </a:p>
          <a:p>
            <a:r>
              <a:rPr lang="en-US" altLang="en-US" b="1"/>
              <a:t>Reserved keywords (not currently in use)</a:t>
            </a:r>
            <a:endParaRPr lang="en-US" altLang="en-US"/>
          </a:p>
          <a:p>
            <a:r>
              <a:rPr lang="en-US" altLang="en-US"/>
              <a:t>const	goto	</a:t>
            </a:r>
          </a:p>
          <a:p>
            <a:r>
              <a:rPr lang="en-US" altLang="en-US" b="1"/>
              <a:t>Reserved Literals</a:t>
            </a:r>
            <a:endParaRPr lang="en-US" altLang="en-US"/>
          </a:p>
          <a:p>
            <a:r>
              <a:rPr lang="en-US" altLang="en-US"/>
              <a:t>null	true	false</a:t>
            </a:r>
          </a:p>
          <a:p>
            <a:r>
              <a:rPr lang="en-US" altLang="en-US"/>
              <a:t> </a:t>
            </a:r>
          </a:p>
          <a:p>
            <a:r>
              <a:rPr lang="en-US" altLang="en-US"/>
              <a:t> assert arrived with JDK 1.4. version</a:t>
            </a:r>
          </a:p>
          <a:p>
            <a:r>
              <a:rPr lang="en-US" altLang="en-US"/>
              <a:t> enum arrived with JDK 1.5. version</a:t>
            </a:r>
          </a:p>
          <a:p>
            <a:r>
              <a:rPr lang="en-US" altLang="en-US"/>
              <a:t> Const and goto are not currently used.</a:t>
            </a:r>
          </a:p>
          <a:p>
            <a:pPr eaLnBrk="1" hangingPunct="1"/>
            <a:endParaRPr lang="en-US" altLang="en-US" sz="11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A52C97E8-2764-4E3C-7CC0-C909A85F25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B31C21C8-452E-4E31-B88F-1C8403240EEC}" type="slidenum">
              <a:rPr lang="en-US" altLang="en-US" b="0">
                <a:latin typeface="Times New Roman" panose="02020603050405020304" pitchFamily="18" charset="0"/>
              </a:rPr>
              <a:pPr>
                <a:spcBef>
                  <a:spcPct val="0"/>
                </a:spcBef>
                <a:buClrTx/>
                <a:buSzTx/>
                <a:buFontTx/>
                <a:buNone/>
              </a:pPr>
              <a:t>64</a:t>
            </a:fld>
            <a:endParaRPr lang="en-US" altLang="en-US" b="0">
              <a:latin typeface="Times New Roman" panose="02020603050405020304" pitchFamily="18" charset="0"/>
            </a:endParaRPr>
          </a:p>
        </p:txBody>
      </p:sp>
      <p:sp>
        <p:nvSpPr>
          <p:cNvPr id="118787" name="Rectangle 2">
            <a:extLst>
              <a:ext uri="{FF2B5EF4-FFF2-40B4-BE49-F238E27FC236}">
                <a16:creationId xmlns:a16="http://schemas.microsoft.com/office/drawing/2014/main" id="{1017F455-6AD2-4340-74E6-7ECCB7C8564F}"/>
              </a:ext>
            </a:extLst>
          </p:cNvPr>
          <p:cNvSpPr>
            <a:spLocks noChangeArrowheads="1" noTextEdit="1"/>
          </p:cNvSpPr>
          <p:nvPr>
            <p:ph type="sldImg"/>
          </p:nvPr>
        </p:nvSpPr>
        <p:spPr>
          <a:ln/>
        </p:spPr>
      </p:sp>
      <p:sp>
        <p:nvSpPr>
          <p:cNvPr id="118788" name="Rectangle 3">
            <a:extLst>
              <a:ext uri="{FF2B5EF4-FFF2-40B4-BE49-F238E27FC236}">
                <a16:creationId xmlns:a16="http://schemas.microsoft.com/office/drawing/2014/main" id="{A6754EA5-F491-6C0A-DF2C-B5AA167525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All the decimal literals are considered to be of double data type by default.</a:t>
            </a:r>
          </a:p>
          <a:p>
            <a:pPr eaLnBrk="1" hangingPunct="1"/>
            <a:r>
              <a:rPr lang="en-US" altLang="en-US"/>
              <a:t>For explicitly mentioning that the data type is float we need to add letter f/F at the end of the literal</a:t>
            </a:r>
          </a:p>
          <a:p>
            <a:pPr eaLnBrk="1" hangingPunct="1"/>
            <a:r>
              <a:rPr lang="en-US" altLang="en-US"/>
              <a:t>Eg:</a:t>
            </a:r>
          </a:p>
          <a:p>
            <a:pPr eaLnBrk="1" hangingPunct="1"/>
            <a:r>
              <a:rPr lang="en-US" altLang="en-US"/>
              <a:t>float val=2.45f;</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9C60C058-A7B8-132F-D094-2BCDC363D0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5D0F6048-DCC6-49A9-9F3C-08479DBB13A6}" type="slidenum">
              <a:rPr lang="en-US" altLang="en-US" b="0">
                <a:latin typeface="Times New Roman" panose="02020603050405020304" pitchFamily="18" charset="0"/>
              </a:rPr>
              <a:pPr>
                <a:spcBef>
                  <a:spcPct val="0"/>
                </a:spcBef>
                <a:buClrTx/>
                <a:buSzTx/>
                <a:buFontTx/>
                <a:buNone/>
              </a:pPr>
              <a:t>5</a:t>
            </a:fld>
            <a:endParaRPr lang="en-US" altLang="en-US" b="0">
              <a:latin typeface="Times New Roman" panose="02020603050405020304" pitchFamily="18" charset="0"/>
            </a:endParaRPr>
          </a:p>
        </p:txBody>
      </p:sp>
      <p:sp>
        <p:nvSpPr>
          <p:cNvPr id="13315" name="Rectangle 2">
            <a:extLst>
              <a:ext uri="{FF2B5EF4-FFF2-40B4-BE49-F238E27FC236}">
                <a16:creationId xmlns:a16="http://schemas.microsoft.com/office/drawing/2014/main" id="{DEEFC380-F7DF-22D2-6733-E82AB6248B57}"/>
              </a:ext>
            </a:extLst>
          </p:cNvPr>
          <p:cNvSpPr>
            <a:spLocks noChangeArrowheads="1" noTextEdit="1"/>
          </p:cNvSpPr>
          <p:nvPr>
            <p:ph type="sldImg"/>
          </p:nvPr>
        </p:nvSpPr>
        <p:spPr>
          <a:ln/>
        </p:spPr>
      </p:sp>
      <p:sp>
        <p:nvSpPr>
          <p:cNvPr id="13316" name="Rectangle 3">
            <a:extLst>
              <a:ext uri="{FF2B5EF4-FFF2-40B4-BE49-F238E27FC236}">
                <a16:creationId xmlns:a16="http://schemas.microsoft.com/office/drawing/2014/main" id="{C1034E75-0D20-CE64-8FA4-A5528FFBF3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F2941FFC-370A-0C20-742D-EC50DD21EB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5BE52CAB-6F7C-433E-B90A-2BD4A6A28B57}" type="slidenum">
              <a:rPr lang="en-US" altLang="en-US" b="0">
                <a:latin typeface="Times New Roman" panose="02020603050405020304" pitchFamily="18" charset="0"/>
              </a:rPr>
              <a:pPr>
                <a:spcBef>
                  <a:spcPct val="0"/>
                </a:spcBef>
                <a:buClrTx/>
                <a:buSzTx/>
                <a:buFontTx/>
                <a:buNone/>
              </a:pPr>
              <a:t>65</a:t>
            </a:fld>
            <a:endParaRPr lang="en-US" altLang="en-US" b="0">
              <a:latin typeface="Times New Roman" panose="02020603050405020304" pitchFamily="18" charset="0"/>
            </a:endParaRPr>
          </a:p>
        </p:txBody>
      </p:sp>
      <p:sp>
        <p:nvSpPr>
          <p:cNvPr id="120835" name="Rectangle 2">
            <a:extLst>
              <a:ext uri="{FF2B5EF4-FFF2-40B4-BE49-F238E27FC236}">
                <a16:creationId xmlns:a16="http://schemas.microsoft.com/office/drawing/2014/main" id="{5A46E0F4-DF3E-DEB0-6DA1-28E108E22756}"/>
              </a:ext>
            </a:extLst>
          </p:cNvPr>
          <p:cNvSpPr>
            <a:spLocks noChangeArrowheads="1" noTextEdit="1"/>
          </p:cNvSpPr>
          <p:nvPr>
            <p:ph type="sldImg"/>
          </p:nvPr>
        </p:nvSpPr>
        <p:spPr>
          <a:ln/>
        </p:spPr>
      </p:sp>
      <p:sp>
        <p:nvSpPr>
          <p:cNvPr id="120836" name="Rectangle 3">
            <a:extLst>
              <a:ext uri="{FF2B5EF4-FFF2-40B4-BE49-F238E27FC236}">
                <a16:creationId xmlns:a16="http://schemas.microsoft.com/office/drawing/2014/main" id="{C7E6CF2E-40E2-4542-D868-080CE33FB7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Internationalization refers to the fact that Java can be used to represent languages where the number of characters are more. Specially, languages which include symbols. To accommodate the same, character datatype occupies 2 bytes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1904FD4-925C-C868-32EC-4C5F813E5D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9EC9CA8A-F72A-487C-BBF9-39E6722F1E89}" type="slidenum">
              <a:rPr lang="en-US" altLang="en-US" b="0">
                <a:latin typeface="Times New Roman" panose="02020603050405020304" pitchFamily="18" charset="0"/>
              </a:rPr>
              <a:pPr>
                <a:spcBef>
                  <a:spcPct val="0"/>
                </a:spcBef>
                <a:buClrTx/>
                <a:buSzTx/>
                <a:buFontTx/>
                <a:buNone/>
              </a:pPr>
              <a:t>66</a:t>
            </a:fld>
            <a:endParaRPr lang="en-US" altLang="en-US" b="0">
              <a:latin typeface="Times New Roman" panose="02020603050405020304" pitchFamily="18" charset="0"/>
            </a:endParaRPr>
          </a:p>
        </p:txBody>
      </p:sp>
      <p:sp>
        <p:nvSpPr>
          <p:cNvPr id="122883" name="Rectangle 2">
            <a:extLst>
              <a:ext uri="{FF2B5EF4-FFF2-40B4-BE49-F238E27FC236}">
                <a16:creationId xmlns:a16="http://schemas.microsoft.com/office/drawing/2014/main" id="{9F1006C3-30D8-BF43-D125-52CDF9BEC8A0}"/>
              </a:ext>
            </a:extLst>
          </p:cNvPr>
          <p:cNvSpPr>
            <a:spLocks noChangeArrowheads="1" noTextEdit="1"/>
          </p:cNvSpPr>
          <p:nvPr>
            <p:ph type="sldImg"/>
          </p:nvPr>
        </p:nvSpPr>
        <p:spPr>
          <a:ln/>
        </p:spPr>
      </p:sp>
      <p:sp>
        <p:nvSpPr>
          <p:cNvPr id="122884" name="Rectangle 3">
            <a:extLst>
              <a:ext uri="{FF2B5EF4-FFF2-40B4-BE49-F238E27FC236}">
                <a16:creationId xmlns:a16="http://schemas.microsoft.com/office/drawing/2014/main" id="{A266F1CF-BFC4-3D41-174A-62955B2AE8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1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205EA781-9909-197E-A9C3-79A3FF3C7E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368D665F-2909-4E98-9AC7-11290CB141D4}" type="slidenum">
              <a:rPr lang="en-US" altLang="en-US" b="0">
                <a:latin typeface="Times New Roman" panose="02020603050405020304" pitchFamily="18" charset="0"/>
              </a:rPr>
              <a:pPr>
                <a:spcBef>
                  <a:spcPct val="0"/>
                </a:spcBef>
                <a:buClrTx/>
                <a:buSzTx/>
                <a:buFontTx/>
                <a:buNone/>
              </a:pPr>
              <a:t>67</a:t>
            </a:fld>
            <a:endParaRPr lang="en-US" altLang="en-US" b="0">
              <a:latin typeface="Times New Roman" panose="02020603050405020304" pitchFamily="18" charset="0"/>
            </a:endParaRPr>
          </a:p>
        </p:txBody>
      </p:sp>
      <p:sp>
        <p:nvSpPr>
          <p:cNvPr id="124931" name="Rectangle 2">
            <a:extLst>
              <a:ext uri="{FF2B5EF4-FFF2-40B4-BE49-F238E27FC236}">
                <a16:creationId xmlns:a16="http://schemas.microsoft.com/office/drawing/2014/main" id="{C4B12378-1876-2456-2BFB-76AB17570246}"/>
              </a:ext>
            </a:extLst>
          </p:cNvPr>
          <p:cNvSpPr>
            <a:spLocks noChangeArrowheads="1" noTextEdit="1"/>
          </p:cNvSpPr>
          <p:nvPr>
            <p:ph type="sldImg"/>
          </p:nvPr>
        </p:nvSpPr>
        <p:spPr>
          <a:ln/>
        </p:spPr>
      </p:sp>
      <p:sp>
        <p:nvSpPr>
          <p:cNvPr id="124932" name="Rectangle 3">
            <a:extLst>
              <a:ext uri="{FF2B5EF4-FFF2-40B4-BE49-F238E27FC236}">
                <a16:creationId xmlns:a16="http://schemas.microsoft.com/office/drawing/2014/main" id="{1B3B5333-8854-C70C-8215-E42AD5987E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1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B5A979BD-AB85-0FFB-5E4E-5FB672E342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CC23232-E816-4A26-902A-45FC190BBA06}" type="slidenum">
              <a:rPr lang="en-US" altLang="en-US" b="0">
                <a:latin typeface="Times New Roman" panose="02020603050405020304" pitchFamily="18" charset="0"/>
              </a:rPr>
              <a:pPr>
                <a:spcBef>
                  <a:spcPct val="0"/>
                </a:spcBef>
                <a:buClrTx/>
                <a:buSzTx/>
                <a:buFontTx/>
                <a:buNone/>
              </a:pPr>
              <a:t>68</a:t>
            </a:fld>
            <a:endParaRPr lang="en-US" altLang="en-US" b="0">
              <a:latin typeface="Times New Roman" panose="02020603050405020304" pitchFamily="18" charset="0"/>
            </a:endParaRPr>
          </a:p>
        </p:txBody>
      </p:sp>
      <p:sp>
        <p:nvSpPr>
          <p:cNvPr id="126979" name="Rectangle 2">
            <a:extLst>
              <a:ext uri="{FF2B5EF4-FFF2-40B4-BE49-F238E27FC236}">
                <a16:creationId xmlns:a16="http://schemas.microsoft.com/office/drawing/2014/main" id="{2D8A5A36-4999-737A-AA6A-6EF04E72EBD4}"/>
              </a:ext>
            </a:extLst>
          </p:cNvPr>
          <p:cNvSpPr>
            <a:spLocks noChangeArrowheads="1" noTextEdit="1"/>
          </p:cNvSpPr>
          <p:nvPr>
            <p:ph type="sldImg"/>
          </p:nvPr>
        </p:nvSpPr>
        <p:spPr>
          <a:ln/>
        </p:spPr>
      </p:sp>
      <p:sp>
        <p:nvSpPr>
          <p:cNvPr id="126980" name="Rectangle 3">
            <a:extLst>
              <a:ext uri="{FF2B5EF4-FFF2-40B4-BE49-F238E27FC236}">
                <a16:creationId xmlns:a16="http://schemas.microsoft.com/office/drawing/2014/main" id="{53E7658A-38B4-BCDF-06FF-50D1E3E80F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100"/>
          </a:p>
          <a:p>
            <a:pPr eaLnBrk="1" hangingPunct="1"/>
            <a:r>
              <a:rPr lang="en-US" altLang="en-US" sz="1100"/>
              <a:t>In case of Short Circuit AND (&amp;&amp;) If the first expression is false second expression will not get evaluated</a:t>
            </a:r>
          </a:p>
          <a:p>
            <a:pPr eaLnBrk="1" hangingPunct="1"/>
            <a:r>
              <a:rPr lang="en-US" altLang="en-US" sz="1100"/>
              <a:t> Short Circuit OR (||) If the first expression is true second expression will not get evaluated</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6B8E8559-25FE-4BC2-1599-FDBE78A952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75FBA82B-FF6E-4291-B14D-923FEDF1618F}" type="slidenum">
              <a:rPr lang="en-US" altLang="en-US" b="0">
                <a:latin typeface="Times New Roman" panose="02020603050405020304" pitchFamily="18" charset="0"/>
              </a:rPr>
              <a:pPr>
                <a:spcBef>
                  <a:spcPct val="0"/>
                </a:spcBef>
                <a:buClrTx/>
                <a:buSzTx/>
                <a:buFontTx/>
                <a:buNone/>
              </a:pPr>
              <a:t>69</a:t>
            </a:fld>
            <a:endParaRPr lang="en-US" altLang="en-US" b="0">
              <a:latin typeface="Times New Roman" panose="02020603050405020304" pitchFamily="18" charset="0"/>
            </a:endParaRPr>
          </a:p>
        </p:txBody>
      </p:sp>
      <p:sp>
        <p:nvSpPr>
          <p:cNvPr id="129027" name="Rectangle 2">
            <a:extLst>
              <a:ext uri="{FF2B5EF4-FFF2-40B4-BE49-F238E27FC236}">
                <a16:creationId xmlns:a16="http://schemas.microsoft.com/office/drawing/2014/main" id="{ED2BFB2D-D741-E48F-371C-696DA71DF46B}"/>
              </a:ext>
            </a:extLst>
          </p:cNvPr>
          <p:cNvSpPr>
            <a:spLocks noChangeArrowheads="1" noTextEdit="1"/>
          </p:cNvSpPr>
          <p:nvPr>
            <p:ph type="sldImg"/>
          </p:nvPr>
        </p:nvSpPr>
        <p:spPr>
          <a:ln/>
        </p:spPr>
      </p:sp>
      <p:sp>
        <p:nvSpPr>
          <p:cNvPr id="129028" name="Rectangle 3">
            <a:extLst>
              <a:ext uri="{FF2B5EF4-FFF2-40B4-BE49-F238E27FC236}">
                <a16:creationId xmlns:a16="http://schemas.microsoft.com/office/drawing/2014/main" id="{BB64D761-416B-819E-4523-73140D5166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1F910DB-72B5-7767-26D9-713E03A7DC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32D97BE-32E4-4B1B-A278-072ECFF8599A}" type="slidenum">
              <a:rPr lang="en-US" altLang="en-US" b="0">
                <a:latin typeface="Times New Roman" panose="02020603050405020304" pitchFamily="18" charset="0"/>
              </a:rPr>
              <a:pPr>
                <a:spcBef>
                  <a:spcPct val="0"/>
                </a:spcBef>
                <a:buClrTx/>
                <a:buSzTx/>
                <a:buFontTx/>
                <a:buNone/>
              </a:pPr>
              <a:t>6</a:t>
            </a:fld>
            <a:endParaRPr lang="en-US" altLang="en-US" b="0">
              <a:latin typeface="Times New Roman" panose="02020603050405020304" pitchFamily="18" charset="0"/>
            </a:endParaRPr>
          </a:p>
        </p:txBody>
      </p:sp>
      <p:sp>
        <p:nvSpPr>
          <p:cNvPr id="15363" name="Rectangle 2">
            <a:extLst>
              <a:ext uri="{FF2B5EF4-FFF2-40B4-BE49-F238E27FC236}">
                <a16:creationId xmlns:a16="http://schemas.microsoft.com/office/drawing/2014/main" id="{0159351E-7040-D8D7-0B1C-551B55A3EB9D}"/>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62973A9F-714E-B12B-EB3F-EBCD6A2AF4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a:extLst>
              <a:ext uri="{FF2B5EF4-FFF2-40B4-BE49-F238E27FC236}">
                <a16:creationId xmlns:a16="http://schemas.microsoft.com/office/drawing/2014/main" id="{271F43CB-772D-0C31-6FF0-9802152ED432}"/>
              </a:ext>
            </a:extLst>
          </p:cNvPr>
          <p:cNvSpPr>
            <a:spLocks noGrp="1" noChangeArrowheads="1"/>
          </p:cNvSpPr>
          <p:nvPr>
            <p:ph type="ftr" sz="quarter" idx="4"/>
          </p:nvPr>
        </p:nvSpPr>
        <p:spPr/>
        <p:txBody>
          <a:bodyPr/>
          <a:lstStyle/>
          <a:p>
            <a:pPr>
              <a:defRPr/>
            </a:pPr>
            <a:r>
              <a:rPr lang="en-US"/>
              <a:t>ER/CORP/CRS/LA06/003</a:t>
            </a:r>
          </a:p>
        </p:txBody>
      </p:sp>
      <p:sp>
        <p:nvSpPr>
          <p:cNvPr id="17411" name="Rectangle 7">
            <a:extLst>
              <a:ext uri="{FF2B5EF4-FFF2-40B4-BE49-F238E27FC236}">
                <a16:creationId xmlns:a16="http://schemas.microsoft.com/office/drawing/2014/main" id="{B5E3E741-864E-6AEB-CFDE-EA10289941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95361FF0-A828-495A-88F0-1263FFE7CADB}" type="slidenum">
              <a:rPr lang="en-US" altLang="en-US" b="0">
                <a:latin typeface="Times New Roman" panose="02020603050405020304" pitchFamily="18" charset="0"/>
              </a:rPr>
              <a:pPr>
                <a:spcBef>
                  <a:spcPct val="0"/>
                </a:spcBef>
                <a:buClrTx/>
                <a:buSzTx/>
                <a:buFontTx/>
                <a:buNone/>
              </a:pPr>
              <a:t>7</a:t>
            </a:fld>
            <a:endParaRPr lang="en-US" altLang="en-US" b="0">
              <a:latin typeface="Times New Roman" panose="02020603050405020304" pitchFamily="18" charset="0"/>
            </a:endParaRPr>
          </a:p>
        </p:txBody>
      </p:sp>
      <p:sp>
        <p:nvSpPr>
          <p:cNvPr id="17412" name="Rectangle 2">
            <a:extLst>
              <a:ext uri="{FF2B5EF4-FFF2-40B4-BE49-F238E27FC236}">
                <a16:creationId xmlns:a16="http://schemas.microsoft.com/office/drawing/2014/main" id="{22FF2E2A-DC66-0F04-9AB2-75A465F6B98B}"/>
              </a:ext>
            </a:extLst>
          </p:cNvPr>
          <p:cNvSpPr>
            <a:spLocks noChangeArrowheads="1" noTextEdit="1"/>
          </p:cNvSpPr>
          <p:nvPr>
            <p:ph type="sldImg"/>
          </p:nvPr>
        </p:nvSpPr>
        <p:spPr>
          <a:ln/>
        </p:spPr>
      </p:sp>
      <p:sp>
        <p:nvSpPr>
          <p:cNvPr id="17413" name="Rectangle 3">
            <a:extLst>
              <a:ext uri="{FF2B5EF4-FFF2-40B4-BE49-F238E27FC236}">
                <a16:creationId xmlns:a16="http://schemas.microsoft.com/office/drawing/2014/main" id="{D96E70DE-6C92-0AAB-5BD6-AA845631B3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F0FACF8-F64E-22A6-9603-7863E2A726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2E853D2-78CC-440B-A6DC-5EBD324A2A82}" type="slidenum">
              <a:rPr lang="en-US" altLang="en-US" b="0">
                <a:latin typeface="Times New Roman" panose="02020603050405020304" pitchFamily="18" charset="0"/>
              </a:rPr>
              <a:pPr>
                <a:spcBef>
                  <a:spcPct val="0"/>
                </a:spcBef>
                <a:buClrTx/>
                <a:buSzTx/>
                <a:buFontTx/>
                <a:buNone/>
              </a:pPr>
              <a:t>8</a:t>
            </a:fld>
            <a:endParaRPr lang="en-US" altLang="en-US" b="0">
              <a:latin typeface="Times New Roman" panose="02020603050405020304" pitchFamily="18" charset="0"/>
            </a:endParaRPr>
          </a:p>
        </p:txBody>
      </p:sp>
      <p:sp>
        <p:nvSpPr>
          <p:cNvPr id="19459" name="Rectangle 2">
            <a:extLst>
              <a:ext uri="{FF2B5EF4-FFF2-40B4-BE49-F238E27FC236}">
                <a16:creationId xmlns:a16="http://schemas.microsoft.com/office/drawing/2014/main" id="{FD82E50B-A922-CE8F-C78E-C6F4B5028854}"/>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F77F25AB-6E19-FE78-1D04-D2953CD0CA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156C4BD-BDE8-4C3F-11C3-8CC057D624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EEB594C-2FA3-4E42-865D-758A9C2992F0}" type="slidenum">
              <a:rPr lang="en-US" altLang="en-US" b="0">
                <a:latin typeface="Times New Roman" panose="02020603050405020304" pitchFamily="18" charset="0"/>
              </a:rPr>
              <a:pPr>
                <a:spcBef>
                  <a:spcPct val="0"/>
                </a:spcBef>
                <a:buClrTx/>
                <a:buSzTx/>
                <a:buFontTx/>
                <a:buNone/>
              </a:pPr>
              <a:t>9</a:t>
            </a:fld>
            <a:endParaRPr lang="en-US" altLang="en-US" b="0">
              <a:latin typeface="Times New Roman" panose="02020603050405020304" pitchFamily="18" charset="0"/>
            </a:endParaRPr>
          </a:p>
        </p:txBody>
      </p:sp>
      <p:sp>
        <p:nvSpPr>
          <p:cNvPr id="21507" name="Rectangle 2">
            <a:extLst>
              <a:ext uri="{FF2B5EF4-FFF2-40B4-BE49-F238E27FC236}">
                <a16:creationId xmlns:a16="http://schemas.microsoft.com/office/drawing/2014/main" id="{C87B1E7A-DAEF-AAFD-DEFA-A1666D7A5A02}"/>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05CC2E6E-E69D-36FB-CC6A-93A14BDC6F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picture shows an enterprise application consisting of various modules, communicating with each other through interfaces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8">
            <a:extLst>
              <a:ext uri="{FF2B5EF4-FFF2-40B4-BE49-F238E27FC236}">
                <a16:creationId xmlns:a16="http://schemas.microsoft.com/office/drawing/2014/main" id="{43A487AD-6F86-E420-7FFB-AD02603850D3}"/>
              </a:ext>
            </a:extLst>
          </p:cNvPr>
          <p:cNvSpPr txBox="1">
            <a:spLocks noChangeArrowheads="1"/>
          </p:cNvSpPr>
          <p:nvPr userDrawn="1"/>
        </p:nvSpPr>
        <p:spPr bwMode="auto">
          <a:xfrm>
            <a:off x="3975100" y="6553200"/>
            <a:ext cx="1219200" cy="274638"/>
          </a:xfrm>
          <a:prstGeom prst="rect">
            <a:avLst/>
          </a:prstGeom>
          <a:noFill/>
          <a:ln>
            <a:noFill/>
          </a:ln>
          <a:effectLst>
            <a:outerShdw dist="17961" dir="2700000" algn="ctr" rotWithShape="0">
              <a:schemeClr val="tx1"/>
            </a:outerShdw>
          </a:effectLst>
        </p:spPr>
        <p:txBody>
          <a:bodyPr>
            <a:spAutoFit/>
          </a:bodyPr>
          <a:lstStyle>
            <a:lvl1pPr>
              <a:defRPr sz="1200" b="1">
                <a:solidFill>
                  <a:schemeClr val="tx1"/>
                </a:solidFill>
                <a:latin typeface="Arial" charset="0"/>
                <a:cs typeface="Arial" charset="0"/>
              </a:defRPr>
            </a:lvl1pPr>
            <a:lvl2pPr marL="742950" indent="-285750">
              <a:defRPr sz="1200" b="1">
                <a:solidFill>
                  <a:schemeClr val="tx1"/>
                </a:solidFill>
                <a:latin typeface="Arial" charset="0"/>
                <a:cs typeface="Arial" charset="0"/>
              </a:defRPr>
            </a:lvl2pPr>
            <a:lvl3pPr marL="1143000" indent="-228600">
              <a:defRPr sz="1200" b="1">
                <a:solidFill>
                  <a:schemeClr val="tx1"/>
                </a:solidFill>
                <a:latin typeface="Arial" charset="0"/>
                <a:cs typeface="Arial" charset="0"/>
              </a:defRPr>
            </a:lvl3pPr>
            <a:lvl4pPr marL="1600200" indent="-228600">
              <a:defRPr sz="1200" b="1">
                <a:solidFill>
                  <a:schemeClr val="tx1"/>
                </a:solidFill>
                <a:latin typeface="Arial" charset="0"/>
                <a:cs typeface="Arial" charset="0"/>
              </a:defRPr>
            </a:lvl4pPr>
            <a:lvl5pPr marL="2057400" indent="-228600">
              <a:defRPr sz="1200" b="1">
                <a:solidFill>
                  <a:schemeClr val="tx1"/>
                </a:solidFill>
                <a:latin typeface="Arial" charset="0"/>
                <a:cs typeface="Arial" charset="0"/>
              </a:defRPr>
            </a:lvl5pPr>
            <a:lvl6pPr marL="25146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6pPr>
            <a:lvl7pPr marL="29718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7pPr>
            <a:lvl8pPr marL="34290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8pPr>
            <a:lvl9pPr marL="38862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9pPr>
          </a:lstStyle>
          <a:p>
            <a:pPr algn="ctr">
              <a:spcBef>
                <a:spcPct val="50000"/>
              </a:spcBef>
              <a:buClr>
                <a:srgbClr val="0033CC"/>
              </a:buClr>
              <a:buSzPct val="155000"/>
              <a:buFont typeface="Symbol" panose="05050102010706020507" pitchFamily="18" charset="2"/>
              <a:buNone/>
              <a:defRPr/>
            </a:pPr>
            <a:r>
              <a:rPr lang="en-US" b="0">
                <a:solidFill>
                  <a:srgbClr val="FFFFCC"/>
                </a:solidFill>
              </a:rPr>
              <a:t>Ver. No.:1.1</a:t>
            </a:r>
          </a:p>
        </p:txBody>
      </p:sp>
      <p:sp>
        <p:nvSpPr>
          <p:cNvPr id="3" name="Line 8">
            <a:extLst>
              <a:ext uri="{FF2B5EF4-FFF2-40B4-BE49-F238E27FC236}">
                <a16:creationId xmlns:a16="http://schemas.microsoft.com/office/drawing/2014/main" id="{74D972C5-701C-7AA5-5555-2F67CBB656B3}"/>
              </a:ext>
            </a:extLst>
          </p:cNvPr>
          <p:cNvSpPr>
            <a:spLocks noChangeShapeType="1"/>
          </p:cNvSpPr>
          <p:nvPr userDrawn="1"/>
        </p:nvSpPr>
        <p:spPr bwMode="auto">
          <a:xfrm flipH="1" flipV="1">
            <a:off x="2578100" y="2946400"/>
            <a:ext cx="1473200" cy="7239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9">
            <a:extLst>
              <a:ext uri="{FF2B5EF4-FFF2-40B4-BE49-F238E27FC236}">
                <a16:creationId xmlns:a16="http://schemas.microsoft.com/office/drawing/2014/main" id="{DC357967-2377-976A-04AB-E627CF6DA5E8}"/>
              </a:ext>
            </a:extLst>
          </p:cNvPr>
          <p:cNvSpPr>
            <a:spLocks noChangeShapeType="1"/>
          </p:cNvSpPr>
          <p:nvPr userDrawn="1"/>
        </p:nvSpPr>
        <p:spPr bwMode="auto">
          <a:xfrm rot="19887338" flipH="1" flipV="1">
            <a:off x="5700713" y="3560763"/>
            <a:ext cx="1571625" cy="2921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Line 10">
            <a:extLst>
              <a:ext uri="{FF2B5EF4-FFF2-40B4-BE49-F238E27FC236}">
                <a16:creationId xmlns:a16="http://schemas.microsoft.com/office/drawing/2014/main" id="{ABFC728F-D867-BED0-F389-CCD7FAB04CED}"/>
              </a:ext>
            </a:extLst>
          </p:cNvPr>
          <p:cNvSpPr>
            <a:spLocks noChangeShapeType="1"/>
          </p:cNvSpPr>
          <p:nvPr userDrawn="1"/>
        </p:nvSpPr>
        <p:spPr bwMode="auto">
          <a:xfrm rot="19887338" flipH="1" flipV="1">
            <a:off x="5892800" y="4532313"/>
            <a:ext cx="563563" cy="623887"/>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1">
            <a:extLst>
              <a:ext uri="{FF2B5EF4-FFF2-40B4-BE49-F238E27FC236}">
                <a16:creationId xmlns:a16="http://schemas.microsoft.com/office/drawing/2014/main" id="{F3CB6111-E100-5FF7-1055-C58645930444}"/>
              </a:ext>
            </a:extLst>
          </p:cNvPr>
          <p:cNvSpPr>
            <a:spLocks noChangeShapeType="1"/>
          </p:cNvSpPr>
          <p:nvPr userDrawn="1"/>
        </p:nvSpPr>
        <p:spPr bwMode="auto">
          <a:xfrm rot="18064833" flipH="1" flipV="1">
            <a:off x="3056732" y="4907756"/>
            <a:ext cx="1147762" cy="530225"/>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2">
            <a:extLst>
              <a:ext uri="{FF2B5EF4-FFF2-40B4-BE49-F238E27FC236}">
                <a16:creationId xmlns:a16="http://schemas.microsoft.com/office/drawing/2014/main" id="{FED99638-3150-EABC-E0A3-4E1770BE4537}"/>
              </a:ext>
            </a:extLst>
          </p:cNvPr>
          <p:cNvSpPr>
            <a:spLocks noChangeShapeType="1"/>
          </p:cNvSpPr>
          <p:nvPr userDrawn="1"/>
        </p:nvSpPr>
        <p:spPr bwMode="auto">
          <a:xfrm rot="17836519" flipH="1" flipV="1">
            <a:off x="2956719" y="3866356"/>
            <a:ext cx="793750" cy="903288"/>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Freeform 17">
            <a:extLst>
              <a:ext uri="{FF2B5EF4-FFF2-40B4-BE49-F238E27FC236}">
                <a16:creationId xmlns:a16="http://schemas.microsoft.com/office/drawing/2014/main" id="{2EF83804-41C2-E153-294C-96F75D3B1EEB}"/>
              </a:ext>
            </a:extLst>
          </p:cNvPr>
          <p:cNvSpPr>
            <a:spLocks/>
          </p:cNvSpPr>
          <p:nvPr userDrawn="1"/>
        </p:nvSpPr>
        <p:spPr bwMode="auto">
          <a:xfrm>
            <a:off x="5251450" y="2401888"/>
            <a:ext cx="1473200" cy="1338262"/>
          </a:xfrm>
          <a:custGeom>
            <a:avLst/>
            <a:gdLst>
              <a:gd name="T0" fmla="*/ 0 w 928"/>
              <a:gd name="T1" fmla="*/ 2147483646 h 843"/>
              <a:gd name="T2" fmla="*/ 2147483646 w 928"/>
              <a:gd name="T3" fmla="*/ 2147483646 h 843"/>
              <a:gd name="T4" fmla="*/ 2147483646 w 928"/>
              <a:gd name="T5" fmla="*/ 2147483646 h 843"/>
              <a:gd name="T6" fmla="*/ 2147483646 w 928"/>
              <a:gd name="T7" fmla="*/ 2147483646 h 843"/>
              <a:gd name="T8" fmla="*/ 2147483646 w 928"/>
              <a:gd name="T9" fmla="*/ 2147483646 h 843"/>
              <a:gd name="T10" fmla="*/ 2147483646 w 928"/>
              <a:gd name="T11" fmla="*/ 2147483646 h 843"/>
              <a:gd name="T12" fmla="*/ 2147483646 w 928"/>
              <a:gd name="T13" fmla="*/ 2147483646 h 843"/>
              <a:gd name="T14" fmla="*/ 2147483646 w 928"/>
              <a:gd name="T15" fmla="*/ 2147483646 h 8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18">
            <a:extLst>
              <a:ext uri="{FF2B5EF4-FFF2-40B4-BE49-F238E27FC236}">
                <a16:creationId xmlns:a16="http://schemas.microsoft.com/office/drawing/2014/main" id="{A5624CAA-1F36-9A02-218E-9BA4FAE8A48C}"/>
              </a:ext>
            </a:extLst>
          </p:cNvPr>
          <p:cNvSpPr>
            <a:spLocks/>
          </p:cNvSpPr>
          <p:nvPr userDrawn="1"/>
        </p:nvSpPr>
        <p:spPr bwMode="auto">
          <a:xfrm rot="513126">
            <a:off x="3405188" y="2584450"/>
            <a:ext cx="1268412" cy="552450"/>
          </a:xfrm>
          <a:custGeom>
            <a:avLst/>
            <a:gdLst>
              <a:gd name="T0" fmla="*/ 2147483646 w 935"/>
              <a:gd name="T1" fmla="*/ 0 h 364"/>
              <a:gd name="T2" fmla="*/ 2147483646 w 935"/>
              <a:gd name="T3" fmla="*/ 2147483646 h 364"/>
              <a:gd name="T4" fmla="*/ 2147483646 w 935"/>
              <a:gd name="T5" fmla="*/ 2147483646 h 364"/>
              <a:gd name="T6" fmla="*/ 2147483646 w 935"/>
              <a:gd name="T7" fmla="*/ 2147483646 h 364"/>
              <a:gd name="T8" fmla="*/ 2147483646 w 935"/>
              <a:gd name="T9" fmla="*/ 2147483646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19">
            <a:extLst>
              <a:ext uri="{FF2B5EF4-FFF2-40B4-BE49-F238E27FC236}">
                <a16:creationId xmlns:a16="http://schemas.microsoft.com/office/drawing/2014/main" id="{64F58E37-1325-DAB7-E93D-E7D4F5064FEE}"/>
              </a:ext>
            </a:extLst>
          </p:cNvPr>
          <p:cNvSpPr>
            <a:spLocks/>
          </p:cNvSpPr>
          <p:nvPr userDrawn="1"/>
        </p:nvSpPr>
        <p:spPr bwMode="auto">
          <a:xfrm>
            <a:off x="4203700" y="5135563"/>
            <a:ext cx="730250" cy="385762"/>
          </a:xfrm>
          <a:custGeom>
            <a:avLst/>
            <a:gdLst>
              <a:gd name="T0" fmla="*/ 2147483646 w 644"/>
              <a:gd name="T1" fmla="*/ 2147483646 h 211"/>
              <a:gd name="T2" fmla="*/ 2147483646 w 644"/>
              <a:gd name="T3" fmla="*/ 2147483646 h 211"/>
              <a:gd name="T4" fmla="*/ 2147483646 w 644"/>
              <a:gd name="T5" fmla="*/ 2147483646 h 211"/>
              <a:gd name="T6" fmla="*/ 2147483646 w 644"/>
              <a:gd name="T7" fmla="*/ 2147483646 h 211"/>
              <a:gd name="T8" fmla="*/ 2147483646 w 644"/>
              <a:gd name="T9" fmla="*/ 2147483646 h 211"/>
              <a:gd name="T10" fmla="*/ 0 w 644"/>
              <a:gd name="T11" fmla="*/ 2147483646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Text Box 21">
            <a:extLst>
              <a:ext uri="{FF2B5EF4-FFF2-40B4-BE49-F238E27FC236}">
                <a16:creationId xmlns:a16="http://schemas.microsoft.com/office/drawing/2014/main" id="{60494009-32E5-A7DA-753F-B6F940B34200}"/>
              </a:ext>
            </a:extLst>
          </p:cNvPr>
          <p:cNvSpPr txBox="1">
            <a:spLocks noChangeArrowheads="1"/>
          </p:cNvSpPr>
          <p:nvPr userDrawn="1"/>
        </p:nvSpPr>
        <p:spPr bwMode="auto">
          <a:xfrm>
            <a:off x="228600" y="76200"/>
            <a:ext cx="6883400" cy="519113"/>
          </a:xfrm>
          <a:prstGeom prst="rect">
            <a:avLst/>
          </a:prstGeom>
          <a:noFill/>
          <a:ln>
            <a:noFill/>
          </a:ln>
        </p:spPr>
        <p:txBody>
          <a:bodyPr>
            <a:spAutoFit/>
          </a:bodyPr>
          <a:lstStyle>
            <a:lvl1pPr>
              <a:defRPr sz="1200" b="1">
                <a:solidFill>
                  <a:schemeClr val="tx1"/>
                </a:solidFill>
                <a:latin typeface="Arial" charset="0"/>
                <a:cs typeface="Arial" charset="0"/>
              </a:defRPr>
            </a:lvl1pPr>
            <a:lvl2pPr marL="742950" indent="-285750">
              <a:defRPr sz="1200" b="1">
                <a:solidFill>
                  <a:schemeClr val="tx1"/>
                </a:solidFill>
                <a:latin typeface="Arial" charset="0"/>
                <a:cs typeface="Arial" charset="0"/>
              </a:defRPr>
            </a:lvl2pPr>
            <a:lvl3pPr marL="1143000" indent="-228600">
              <a:defRPr sz="1200" b="1">
                <a:solidFill>
                  <a:schemeClr val="tx1"/>
                </a:solidFill>
                <a:latin typeface="Arial" charset="0"/>
                <a:cs typeface="Arial" charset="0"/>
              </a:defRPr>
            </a:lvl3pPr>
            <a:lvl4pPr marL="1600200" indent="-228600">
              <a:defRPr sz="1200" b="1">
                <a:solidFill>
                  <a:schemeClr val="tx1"/>
                </a:solidFill>
                <a:latin typeface="Arial" charset="0"/>
                <a:cs typeface="Arial" charset="0"/>
              </a:defRPr>
            </a:lvl4pPr>
            <a:lvl5pPr marL="2057400" indent="-228600">
              <a:defRPr sz="1200" b="1">
                <a:solidFill>
                  <a:schemeClr val="tx1"/>
                </a:solidFill>
                <a:latin typeface="Arial" charset="0"/>
                <a:cs typeface="Arial" charset="0"/>
              </a:defRPr>
            </a:lvl5pPr>
            <a:lvl6pPr marL="25146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6pPr>
            <a:lvl7pPr marL="29718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7pPr>
            <a:lvl8pPr marL="34290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8pPr>
            <a:lvl9pPr marL="38862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9pPr>
          </a:lstStyle>
          <a:p>
            <a:pPr eaLnBrk="1" hangingPunct="1">
              <a:defRPr/>
            </a:pPr>
            <a:r>
              <a:rPr lang="en-US" sz="1600" dirty="0" err="1"/>
              <a:t>Asreet</a:t>
            </a:r>
            <a:r>
              <a:rPr lang="en-US" sz="1600" dirty="0"/>
              <a:t> Consulting Education and Research </a:t>
            </a:r>
          </a:p>
          <a:p>
            <a:pPr eaLnBrk="1" hangingPunct="1">
              <a:defRPr/>
            </a:pPr>
            <a:r>
              <a:rPr lang="en-US" b="0" i="1" dirty="0">
                <a:solidFill>
                  <a:schemeClr val="accent4"/>
                </a:solidFill>
              </a:rPr>
              <a:t>We enable you to leverage knowledge anytime, anywhere!</a:t>
            </a:r>
          </a:p>
        </p:txBody>
      </p:sp>
      <p:sp>
        <p:nvSpPr>
          <p:cNvPr id="12" name="Text Box 22">
            <a:extLst>
              <a:ext uri="{FF2B5EF4-FFF2-40B4-BE49-F238E27FC236}">
                <a16:creationId xmlns:a16="http://schemas.microsoft.com/office/drawing/2014/main" id="{7615AC91-AF79-5EFF-2BA4-683E22F4BC97}"/>
              </a:ext>
            </a:extLst>
          </p:cNvPr>
          <p:cNvSpPr txBox="1">
            <a:spLocks noChangeArrowheads="1"/>
          </p:cNvSpPr>
          <p:nvPr userDrawn="1"/>
        </p:nvSpPr>
        <p:spPr bwMode="auto">
          <a:xfrm>
            <a:off x="469900" y="2413000"/>
            <a:ext cx="5245100" cy="366713"/>
          </a:xfrm>
          <a:prstGeom prst="rect">
            <a:avLst/>
          </a:prstGeom>
          <a:noFill/>
          <a:ln>
            <a:noFill/>
          </a:ln>
        </p:spPr>
        <p:txBody>
          <a:bodyPr>
            <a:spAutoFit/>
          </a:bodyPr>
          <a:lstStyle>
            <a:lvl1pPr>
              <a:defRPr sz="1200" b="1">
                <a:solidFill>
                  <a:schemeClr val="tx1"/>
                </a:solidFill>
                <a:latin typeface="Arial" charset="0"/>
                <a:cs typeface="Arial" charset="0"/>
              </a:defRPr>
            </a:lvl1pPr>
            <a:lvl2pPr marL="742950" indent="-285750">
              <a:defRPr sz="1200" b="1">
                <a:solidFill>
                  <a:schemeClr val="tx1"/>
                </a:solidFill>
                <a:latin typeface="Arial" charset="0"/>
                <a:cs typeface="Arial" charset="0"/>
              </a:defRPr>
            </a:lvl2pPr>
            <a:lvl3pPr marL="1143000" indent="-228600">
              <a:defRPr sz="1200" b="1">
                <a:solidFill>
                  <a:schemeClr val="tx1"/>
                </a:solidFill>
                <a:latin typeface="Arial" charset="0"/>
                <a:cs typeface="Arial" charset="0"/>
              </a:defRPr>
            </a:lvl3pPr>
            <a:lvl4pPr marL="1600200" indent="-228600">
              <a:defRPr sz="1200" b="1">
                <a:solidFill>
                  <a:schemeClr val="tx1"/>
                </a:solidFill>
                <a:latin typeface="Arial" charset="0"/>
                <a:cs typeface="Arial" charset="0"/>
              </a:defRPr>
            </a:lvl4pPr>
            <a:lvl5pPr marL="2057400" indent="-228600">
              <a:defRPr sz="1200" b="1">
                <a:solidFill>
                  <a:schemeClr val="tx1"/>
                </a:solidFill>
                <a:latin typeface="Arial" charset="0"/>
                <a:cs typeface="Arial" charset="0"/>
              </a:defRPr>
            </a:lvl5pPr>
            <a:lvl6pPr marL="25146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6pPr>
            <a:lvl7pPr marL="29718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7pPr>
            <a:lvl8pPr marL="34290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8pPr>
            <a:lvl9pPr marL="3886200" indent="-228600"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cs typeface="Arial" charset="0"/>
              </a:defRPr>
            </a:lvl9pPr>
          </a:lstStyle>
          <a:p>
            <a:pPr eaLnBrk="1" hangingPunct="1">
              <a:spcBef>
                <a:spcPct val="50000"/>
              </a:spcBef>
              <a:defRPr/>
            </a:pPr>
            <a:endParaRPr lang="en-US" sz="1800" b="0" i="1"/>
          </a:p>
        </p:txBody>
      </p:sp>
      <p:sp>
        <p:nvSpPr>
          <p:cNvPr id="13" name="Rectangle 6">
            <a:extLst>
              <a:ext uri="{FF2B5EF4-FFF2-40B4-BE49-F238E27FC236}">
                <a16:creationId xmlns:a16="http://schemas.microsoft.com/office/drawing/2014/main" id="{D49858FD-075B-525A-E6D6-EA7D5146F333}"/>
              </a:ext>
            </a:extLst>
          </p:cNvPr>
          <p:cNvSpPr>
            <a:spLocks noChangeArrowheads="1"/>
          </p:cNvSpPr>
          <p:nvPr userDrawn="1"/>
        </p:nvSpPr>
        <p:spPr bwMode="auto">
          <a:xfrm>
            <a:off x="2514600" y="6580188"/>
            <a:ext cx="993775" cy="27781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2075" tIns="46038" rIns="92075" bIns="46038">
            <a:spAutoFit/>
          </a:bodyPr>
          <a:lstStyle>
            <a:lvl1pPr marL="173038" indent="-173038">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buClrTx/>
              <a:buSzTx/>
              <a:buFontTx/>
              <a:buNone/>
            </a:pPr>
            <a:r>
              <a:rPr lang="en-US" altLang="en-US" b="0">
                <a:solidFill>
                  <a:srgbClr val="FFFFCC"/>
                </a:solidFill>
              </a:rPr>
              <a:t>Confidential</a:t>
            </a:r>
          </a:p>
        </p:txBody>
      </p:sp>
      <p:sp>
        <p:nvSpPr>
          <p:cNvPr id="133123" name="Rectangle 3"/>
          <p:cNvSpPr>
            <a:spLocks noGrp="1" noChangeArrowheads="1"/>
          </p:cNvSpPr>
          <p:nvPr>
            <p:ph type="ctrTitle"/>
          </p:nvPr>
        </p:nvSpPr>
        <p:spPr>
          <a:xfrm>
            <a:off x="476250" y="733425"/>
            <a:ext cx="8420100" cy="1470025"/>
          </a:xfrm>
        </p:spPr>
        <p:txBody>
          <a:bodyPr/>
          <a:lstStyle>
            <a:lvl1pPr>
              <a:defRPr/>
            </a:lvl1pPr>
          </a:lstStyle>
          <a:p>
            <a:r>
              <a:rPr lang="en-US"/>
              <a:t>Click to edit Master title style</a:t>
            </a:r>
          </a:p>
        </p:txBody>
      </p:sp>
      <p:sp>
        <p:nvSpPr>
          <p:cNvPr id="133143" name="Rectangle 23"/>
          <p:cNvSpPr>
            <a:spLocks noGrp="1" noChangeArrowheads="1"/>
          </p:cNvSpPr>
          <p:nvPr>
            <p:ph type="subTitle" idx="1"/>
          </p:nvPr>
        </p:nvSpPr>
        <p:spPr>
          <a:xfrm>
            <a:off x="457200" y="2298700"/>
            <a:ext cx="6934200" cy="571500"/>
          </a:xfrm>
          <a:effectLst>
            <a:outerShdw dist="35921" dir="2700000" algn="ctr" rotWithShape="0">
              <a:schemeClr val="tx1"/>
            </a:outerShdw>
          </a:effectLst>
        </p:spPr>
        <p:txBody>
          <a:bodyPr/>
          <a:lstStyle>
            <a:lvl1pPr marL="0" indent="0">
              <a:buFont typeface="Wingdings" pitchFamily="2" charset="2"/>
              <a:buNone/>
              <a:defRPr sz="2400" b="1">
                <a:solidFill>
                  <a:srgbClr val="FFCC66"/>
                </a:solidFill>
              </a:defRPr>
            </a:lvl1pPr>
          </a:lstStyle>
          <a:p>
            <a:r>
              <a:rPr lang="en-US"/>
              <a:t>Click to edit Master subtitle style</a:t>
            </a:r>
          </a:p>
        </p:txBody>
      </p:sp>
    </p:spTree>
    <p:extLst>
      <p:ext uri="{BB962C8B-B14F-4D97-AF65-F5344CB8AC3E}">
        <p14:creationId xmlns:p14="http://schemas.microsoft.com/office/powerpoint/2010/main" val="92722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3000"/>
                                        <p:tgtEl>
                                          <p:spTgt spid="3"/>
                                        </p:tgtEl>
                                      </p:cBhvr>
                                    </p:animEffect>
                                  </p:childTnLst>
                                </p:cTn>
                              </p:par>
                              <p:par>
                                <p:cTn id="8" presetID="22" presetClass="entr" presetSubtype="1" repeatCount="indefinite"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3000"/>
                                        <p:tgtEl>
                                          <p:spTgt spid="5"/>
                                        </p:tgtEl>
                                      </p:cBhvr>
                                    </p:animEffect>
                                  </p:childTnLst>
                                </p:cTn>
                              </p:par>
                              <p:par>
                                <p:cTn id="11" presetID="22" presetClass="entr" presetSubtype="2" repeatCount="indefinite"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5000"/>
                                        <p:tgtEl>
                                          <p:spTgt spid="9"/>
                                        </p:tgtEl>
                                      </p:cBhvr>
                                    </p:animEffect>
                                  </p:childTnLst>
                                </p:cTn>
                              </p:par>
                              <p:par>
                                <p:cTn id="14" presetID="22" presetClass="entr" presetSubtype="4" repeatCount="indefinite"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3000"/>
                                        <p:tgtEl>
                                          <p:spTgt spid="4"/>
                                        </p:tgtEl>
                                      </p:cBhvr>
                                    </p:animEffect>
                                  </p:childTnLst>
                                </p:cTn>
                              </p:par>
                              <p:par>
                                <p:cTn id="17" presetID="22" presetClass="entr" presetSubtype="2" repeatCount="indefinite"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3000"/>
                                        <p:tgtEl>
                                          <p:spTgt spid="10"/>
                                        </p:tgtEl>
                                      </p:cBhvr>
                                    </p:animEffect>
                                  </p:childTnLst>
                                </p:cTn>
                              </p:par>
                              <p:par>
                                <p:cTn id="20" presetID="22" presetClass="entr" presetSubtype="1" repeatCount="indefinite"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3000"/>
                                        <p:tgtEl>
                                          <p:spTgt spid="6"/>
                                        </p:tgtEl>
                                      </p:cBhvr>
                                    </p:animEffect>
                                  </p:childTnLst>
                                </p:cTn>
                              </p:par>
                              <p:par>
                                <p:cTn id="23" presetID="22" presetClass="entr" presetSubtype="1" repeatCount="indefinite"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0"/>
                                        <p:tgtEl>
                                          <p:spTgt spid="7"/>
                                        </p:tgtEl>
                                      </p:cBhvr>
                                    </p:animEffect>
                                  </p:childTnLst>
                                </p:cTn>
                              </p:par>
                              <p:par>
                                <p:cTn id="26" presetID="22" presetClass="entr" presetSubtype="4" repeatCount="indefinite"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0"/>
                                        <p:tgtEl>
                                          <p:spTgt spid="8"/>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11">
                                            <p:txEl>
                                              <p:pRg st="0" end="0"/>
                                            </p:txEl>
                                          </p:spTgt>
                                        </p:tgtEl>
                                      </p:cBhvr>
                                      <p:to x="80000" y="100000"/>
                                    </p:animScale>
                                    <p:anim by="(#ppt_w*0.10)" calcmode="lin" valueType="num">
                                      <p:cBhvr>
                                        <p:cTn id="31" dur="250" autoRev="1" fill="hold">
                                          <p:stCondLst>
                                            <p:cond delay="0"/>
                                          </p:stCondLst>
                                        </p:cTn>
                                        <p:tgtEl>
                                          <p:spTgt spid="11">
                                            <p:txEl>
                                              <p:pRg st="0" end="0"/>
                                            </p:txEl>
                                          </p:spTgt>
                                        </p:tgtEl>
                                        <p:attrNameLst>
                                          <p:attrName>ppt_x</p:attrName>
                                        </p:attrNameLst>
                                      </p:cBhvr>
                                    </p:anim>
                                    <p:anim by="(-#ppt_w*0.10)" calcmode="lin" valueType="num">
                                      <p:cBhvr>
                                        <p:cTn id="32" dur="250" autoRev="1" fill="hold">
                                          <p:stCondLst>
                                            <p:cond delay="0"/>
                                          </p:stCondLst>
                                        </p:cTn>
                                        <p:tgtEl>
                                          <p:spTgt spid="11">
                                            <p:txEl>
                                              <p:pRg st="0" end="0"/>
                                            </p:txEl>
                                          </p:spTgt>
                                        </p:tgtEl>
                                        <p:attrNameLst>
                                          <p:attrName>ppt_y</p:attrName>
                                        </p:attrNameLst>
                                      </p:cBhvr>
                                    </p:anim>
                                    <p:animRot by="-480000">
                                      <p:cBhvr>
                                        <p:cTn id="33" dur="250" autoRev="1" fill="hold">
                                          <p:stCondLst>
                                            <p:cond delay="0"/>
                                          </p:stCondLst>
                                        </p:cTn>
                                        <p:tgtEl>
                                          <p:spTgt spid="11">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11">
                                            <p:txEl>
                                              <p:pRg st="1" end="1"/>
                                            </p:txEl>
                                          </p:spTgt>
                                        </p:tgtEl>
                                      </p:cBhvr>
                                      <p:to x="80000" y="100000"/>
                                    </p:animScale>
                                    <p:anim by="(#ppt_w*0.10)" calcmode="lin" valueType="num">
                                      <p:cBhvr>
                                        <p:cTn id="36" dur="250" autoRev="1" fill="hold">
                                          <p:stCondLst>
                                            <p:cond delay="0"/>
                                          </p:stCondLst>
                                        </p:cTn>
                                        <p:tgtEl>
                                          <p:spTgt spid="11">
                                            <p:txEl>
                                              <p:pRg st="1" end="1"/>
                                            </p:txEl>
                                          </p:spTgt>
                                        </p:tgtEl>
                                        <p:attrNameLst>
                                          <p:attrName>ppt_x</p:attrName>
                                        </p:attrNameLst>
                                      </p:cBhvr>
                                    </p:anim>
                                    <p:anim by="(-#ppt_w*0.10)" calcmode="lin" valueType="num">
                                      <p:cBhvr>
                                        <p:cTn id="37" dur="250" autoRev="1" fill="hold">
                                          <p:stCondLst>
                                            <p:cond delay="0"/>
                                          </p:stCondLst>
                                        </p:cTn>
                                        <p:tgtEl>
                                          <p:spTgt spid="11">
                                            <p:txEl>
                                              <p:pRg st="1" end="1"/>
                                            </p:txEl>
                                          </p:spTgt>
                                        </p:tgtEl>
                                        <p:attrNameLst>
                                          <p:attrName>ppt_y</p:attrName>
                                        </p:attrNameLst>
                                      </p:cBhvr>
                                    </p:anim>
                                    <p:animRot by="-480000">
                                      <p:cBhvr>
                                        <p:cTn id="38" dur="250" autoRev="1" fill="hold">
                                          <p:stCondLst>
                                            <p:cond delay="0"/>
                                          </p:stCondLst>
                                        </p:cTn>
                                        <p:tgtEl>
                                          <p:spTgt spid="11">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56AA28A8-1A0B-B735-9DF0-FCB21A38189D}"/>
              </a:ext>
            </a:extLst>
          </p:cNvPr>
          <p:cNvSpPr>
            <a:spLocks noGrp="1" noChangeArrowheads="1"/>
          </p:cNvSpPr>
          <p:nvPr>
            <p:ph type="sldNum" sz="quarter" idx="10"/>
          </p:nvPr>
        </p:nvSpPr>
        <p:spPr>
          <a:ln/>
        </p:spPr>
        <p:txBody>
          <a:bodyPr/>
          <a:lstStyle>
            <a:lvl1pPr>
              <a:defRPr/>
            </a:lvl1pPr>
          </a:lstStyle>
          <a:p>
            <a:fld id="{8DC08C11-4DB2-4232-A1DC-4415EA898842}" type="slidenum">
              <a:rPr lang="en-US" altLang="en-US"/>
              <a:pPr/>
              <a:t>‹#›</a:t>
            </a:fld>
            <a:endParaRPr lang="en-US" altLang="en-US"/>
          </a:p>
        </p:txBody>
      </p:sp>
    </p:spTree>
    <p:extLst>
      <p:ext uri="{BB962C8B-B14F-4D97-AF65-F5344CB8AC3E}">
        <p14:creationId xmlns:p14="http://schemas.microsoft.com/office/powerpoint/2010/main" val="302949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6750" y="12700"/>
            <a:ext cx="2228850" cy="6151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0200" y="12700"/>
            <a:ext cx="6534150" cy="6151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1413DCD9-6259-49EC-B9DF-12567C6091E9}"/>
              </a:ext>
            </a:extLst>
          </p:cNvPr>
          <p:cNvSpPr>
            <a:spLocks noGrp="1" noChangeArrowheads="1"/>
          </p:cNvSpPr>
          <p:nvPr>
            <p:ph type="sldNum" sz="quarter" idx="10"/>
          </p:nvPr>
        </p:nvSpPr>
        <p:spPr>
          <a:ln/>
        </p:spPr>
        <p:txBody>
          <a:bodyPr/>
          <a:lstStyle>
            <a:lvl1pPr>
              <a:defRPr/>
            </a:lvl1pPr>
          </a:lstStyle>
          <a:p>
            <a:fld id="{FEF3613D-E1DE-4AA9-B120-56124E6BA8C2}" type="slidenum">
              <a:rPr lang="en-US" altLang="en-US"/>
              <a:pPr/>
              <a:t>‹#›</a:t>
            </a:fld>
            <a:endParaRPr lang="en-US" altLang="en-US"/>
          </a:p>
        </p:txBody>
      </p:sp>
    </p:spTree>
    <p:extLst>
      <p:ext uri="{BB962C8B-B14F-4D97-AF65-F5344CB8AC3E}">
        <p14:creationId xmlns:p14="http://schemas.microsoft.com/office/powerpoint/2010/main" val="308084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A761AB17-E0F8-7788-B3B4-DA6361F5230B}"/>
              </a:ext>
            </a:extLst>
          </p:cNvPr>
          <p:cNvSpPr>
            <a:spLocks noGrp="1" noChangeArrowheads="1"/>
          </p:cNvSpPr>
          <p:nvPr>
            <p:ph type="sldNum" sz="quarter" idx="10"/>
          </p:nvPr>
        </p:nvSpPr>
        <p:spPr>
          <a:ln/>
        </p:spPr>
        <p:txBody>
          <a:bodyPr/>
          <a:lstStyle>
            <a:lvl1pPr>
              <a:defRPr/>
            </a:lvl1pPr>
          </a:lstStyle>
          <a:p>
            <a:fld id="{2290A2AA-DC44-426D-8880-55314C115CE7}" type="slidenum">
              <a:rPr lang="en-US" altLang="en-US"/>
              <a:pPr/>
              <a:t>‹#›</a:t>
            </a:fld>
            <a:endParaRPr lang="en-US" altLang="en-US"/>
          </a:p>
        </p:txBody>
      </p:sp>
    </p:spTree>
    <p:extLst>
      <p:ext uri="{BB962C8B-B14F-4D97-AF65-F5344CB8AC3E}">
        <p14:creationId xmlns:p14="http://schemas.microsoft.com/office/powerpoint/2010/main" val="152144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9E3462F8-72BF-60E0-2203-99E930C37A1D}"/>
              </a:ext>
            </a:extLst>
          </p:cNvPr>
          <p:cNvSpPr>
            <a:spLocks noGrp="1" noChangeArrowheads="1"/>
          </p:cNvSpPr>
          <p:nvPr>
            <p:ph type="sldNum" sz="quarter" idx="10"/>
          </p:nvPr>
        </p:nvSpPr>
        <p:spPr>
          <a:ln/>
        </p:spPr>
        <p:txBody>
          <a:bodyPr/>
          <a:lstStyle>
            <a:lvl1pPr>
              <a:defRPr/>
            </a:lvl1pPr>
          </a:lstStyle>
          <a:p>
            <a:fld id="{8F7661E3-C036-4E1D-AF59-9045BACC2A72}" type="slidenum">
              <a:rPr lang="en-US" altLang="en-US"/>
              <a:pPr/>
              <a:t>‹#›</a:t>
            </a:fld>
            <a:endParaRPr lang="en-US" altLang="en-US"/>
          </a:p>
        </p:txBody>
      </p:sp>
    </p:spTree>
    <p:extLst>
      <p:ext uri="{BB962C8B-B14F-4D97-AF65-F5344CB8AC3E}">
        <p14:creationId xmlns:p14="http://schemas.microsoft.com/office/powerpoint/2010/main" val="392714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02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641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2184AAF3-9625-E14A-0B73-CBE0E2BB1E24}"/>
              </a:ext>
            </a:extLst>
          </p:cNvPr>
          <p:cNvSpPr>
            <a:spLocks noGrp="1" noChangeArrowheads="1"/>
          </p:cNvSpPr>
          <p:nvPr>
            <p:ph type="sldNum" sz="quarter" idx="10"/>
          </p:nvPr>
        </p:nvSpPr>
        <p:spPr>
          <a:ln/>
        </p:spPr>
        <p:txBody>
          <a:bodyPr/>
          <a:lstStyle>
            <a:lvl1pPr>
              <a:defRPr/>
            </a:lvl1pPr>
          </a:lstStyle>
          <a:p>
            <a:fld id="{87AE0295-8603-4F17-8137-0C1AE740E3C4}" type="slidenum">
              <a:rPr lang="en-US" altLang="en-US"/>
              <a:pPr/>
              <a:t>‹#›</a:t>
            </a:fld>
            <a:endParaRPr lang="en-US" altLang="en-US"/>
          </a:p>
        </p:txBody>
      </p:sp>
    </p:spTree>
    <p:extLst>
      <p:ext uri="{BB962C8B-B14F-4D97-AF65-F5344CB8AC3E}">
        <p14:creationId xmlns:p14="http://schemas.microsoft.com/office/powerpoint/2010/main" val="393410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B9DB6A9F-5B66-441B-38FF-D9469867713D}"/>
              </a:ext>
            </a:extLst>
          </p:cNvPr>
          <p:cNvSpPr>
            <a:spLocks noGrp="1" noChangeArrowheads="1"/>
          </p:cNvSpPr>
          <p:nvPr>
            <p:ph type="sldNum" sz="quarter" idx="10"/>
          </p:nvPr>
        </p:nvSpPr>
        <p:spPr>
          <a:ln/>
        </p:spPr>
        <p:txBody>
          <a:bodyPr/>
          <a:lstStyle>
            <a:lvl1pPr>
              <a:defRPr/>
            </a:lvl1pPr>
          </a:lstStyle>
          <a:p>
            <a:fld id="{9AEAF232-A944-49E9-80F5-97383C99542D}" type="slidenum">
              <a:rPr lang="en-US" altLang="en-US"/>
              <a:pPr/>
              <a:t>‹#›</a:t>
            </a:fld>
            <a:endParaRPr lang="en-US" altLang="en-US"/>
          </a:p>
        </p:txBody>
      </p:sp>
    </p:spTree>
    <p:extLst>
      <p:ext uri="{BB962C8B-B14F-4D97-AF65-F5344CB8AC3E}">
        <p14:creationId xmlns:p14="http://schemas.microsoft.com/office/powerpoint/2010/main" val="355371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a:extLst>
              <a:ext uri="{FF2B5EF4-FFF2-40B4-BE49-F238E27FC236}">
                <a16:creationId xmlns:a16="http://schemas.microsoft.com/office/drawing/2014/main" id="{59635B96-72EE-BB0C-4185-F014133B257D}"/>
              </a:ext>
            </a:extLst>
          </p:cNvPr>
          <p:cNvSpPr>
            <a:spLocks noGrp="1" noChangeArrowheads="1"/>
          </p:cNvSpPr>
          <p:nvPr>
            <p:ph type="sldNum" sz="quarter" idx="10"/>
          </p:nvPr>
        </p:nvSpPr>
        <p:spPr>
          <a:ln/>
        </p:spPr>
        <p:txBody>
          <a:bodyPr/>
          <a:lstStyle>
            <a:lvl1pPr>
              <a:defRPr/>
            </a:lvl1pPr>
          </a:lstStyle>
          <a:p>
            <a:fld id="{E61A69C9-1DB9-46C7-9E59-249F5329344C}" type="slidenum">
              <a:rPr lang="en-US" altLang="en-US"/>
              <a:pPr/>
              <a:t>‹#›</a:t>
            </a:fld>
            <a:endParaRPr lang="en-US" altLang="en-US"/>
          </a:p>
        </p:txBody>
      </p:sp>
    </p:spTree>
    <p:extLst>
      <p:ext uri="{BB962C8B-B14F-4D97-AF65-F5344CB8AC3E}">
        <p14:creationId xmlns:p14="http://schemas.microsoft.com/office/powerpoint/2010/main" val="79694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B8AAE636-4796-7918-D34D-A3A3E8330EB4}"/>
              </a:ext>
            </a:extLst>
          </p:cNvPr>
          <p:cNvSpPr>
            <a:spLocks noGrp="1" noChangeArrowheads="1"/>
          </p:cNvSpPr>
          <p:nvPr>
            <p:ph type="sldNum" sz="quarter" idx="10"/>
          </p:nvPr>
        </p:nvSpPr>
        <p:spPr>
          <a:ln/>
        </p:spPr>
        <p:txBody>
          <a:bodyPr/>
          <a:lstStyle>
            <a:lvl1pPr>
              <a:defRPr/>
            </a:lvl1pPr>
          </a:lstStyle>
          <a:p>
            <a:fld id="{2C6B0B71-CE09-47AB-9CA5-D302F4FACE35}" type="slidenum">
              <a:rPr lang="en-US" altLang="en-US"/>
              <a:pPr/>
              <a:t>‹#›</a:t>
            </a:fld>
            <a:endParaRPr lang="en-US" altLang="en-US"/>
          </a:p>
        </p:txBody>
      </p:sp>
    </p:spTree>
    <p:extLst>
      <p:ext uri="{BB962C8B-B14F-4D97-AF65-F5344CB8AC3E}">
        <p14:creationId xmlns:p14="http://schemas.microsoft.com/office/powerpoint/2010/main" val="6902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3283192C-D9E6-4A06-6FD7-71E79DA688F5}"/>
              </a:ext>
            </a:extLst>
          </p:cNvPr>
          <p:cNvSpPr>
            <a:spLocks noGrp="1" noChangeArrowheads="1"/>
          </p:cNvSpPr>
          <p:nvPr>
            <p:ph type="sldNum" sz="quarter" idx="10"/>
          </p:nvPr>
        </p:nvSpPr>
        <p:spPr>
          <a:ln/>
        </p:spPr>
        <p:txBody>
          <a:bodyPr/>
          <a:lstStyle>
            <a:lvl1pPr>
              <a:defRPr/>
            </a:lvl1pPr>
          </a:lstStyle>
          <a:p>
            <a:fld id="{3CC6E7D5-35B6-43F8-B4C7-A4808931C4C4}" type="slidenum">
              <a:rPr lang="en-US" altLang="en-US"/>
              <a:pPr/>
              <a:t>‹#›</a:t>
            </a:fld>
            <a:endParaRPr lang="en-US" altLang="en-US"/>
          </a:p>
        </p:txBody>
      </p:sp>
    </p:spTree>
    <p:extLst>
      <p:ext uri="{BB962C8B-B14F-4D97-AF65-F5344CB8AC3E}">
        <p14:creationId xmlns:p14="http://schemas.microsoft.com/office/powerpoint/2010/main" val="87284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C265A6C9-4815-0348-CB2A-68FF9D45693B}"/>
              </a:ext>
            </a:extLst>
          </p:cNvPr>
          <p:cNvSpPr>
            <a:spLocks noGrp="1" noChangeArrowheads="1"/>
          </p:cNvSpPr>
          <p:nvPr>
            <p:ph type="sldNum" sz="quarter" idx="10"/>
          </p:nvPr>
        </p:nvSpPr>
        <p:spPr>
          <a:ln/>
        </p:spPr>
        <p:txBody>
          <a:bodyPr/>
          <a:lstStyle>
            <a:lvl1pPr>
              <a:defRPr/>
            </a:lvl1pPr>
          </a:lstStyle>
          <a:p>
            <a:fld id="{ED1E23F7-9C42-43F7-8199-2FD6949E0038}" type="slidenum">
              <a:rPr lang="en-US" altLang="en-US"/>
              <a:pPr/>
              <a:t>‹#›</a:t>
            </a:fld>
            <a:endParaRPr lang="en-US" altLang="en-US"/>
          </a:p>
        </p:txBody>
      </p:sp>
    </p:spTree>
    <p:extLst>
      <p:ext uri="{BB962C8B-B14F-4D97-AF65-F5344CB8AC3E}">
        <p14:creationId xmlns:p14="http://schemas.microsoft.com/office/powerpoint/2010/main" val="145036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92D050"/>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511CB89E-A058-7B6F-FA14-39DA64AE765A}"/>
              </a:ext>
            </a:extLst>
          </p:cNvPr>
          <p:cNvSpPr>
            <a:spLocks noChangeArrowheads="1"/>
          </p:cNvSpPr>
          <p:nvPr userDrawn="1"/>
        </p:nvSpPr>
        <p:spPr bwMode="auto">
          <a:xfrm>
            <a:off x="7962900" y="-101600"/>
            <a:ext cx="1828800" cy="1219200"/>
          </a:xfrm>
          <a:prstGeom prst="rect">
            <a:avLst/>
          </a:prstGeom>
          <a:gradFill rotWithShape="1">
            <a:gsLst>
              <a:gs pos="0">
                <a:srgbClr val="FFFFCC"/>
              </a:gs>
              <a:gs pos="100000">
                <a:srgbClr val="76765E">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27" name="Rectangle 5">
            <a:extLst>
              <a:ext uri="{FF2B5EF4-FFF2-40B4-BE49-F238E27FC236}">
                <a16:creationId xmlns:a16="http://schemas.microsoft.com/office/drawing/2014/main" id="{A425A8D5-4A37-E4CA-DED6-3C3C01843760}"/>
              </a:ext>
            </a:extLst>
          </p:cNvPr>
          <p:cNvSpPr>
            <a:spLocks noGrp="1" noChangeArrowheads="1"/>
          </p:cNvSpPr>
          <p:nvPr>
            <p:ph type="title"/>
          </p:nvPr>
        </p:nvSpPr>
        <p:spPr bwMode="auto">
          <a:xfrm>
            <a:off x="330200" y="12700"/>
            <a:ext cx="8077200" cy="97313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6">
            <a:extLst>
              <a:ext uri="{FF2B5EF4-FFF2-40B4-BE49-F238E27FC236}">
                <a16:creationId xmlns:a16="http://schemas.microsoft.com/office/drawing/2014/main" id="{12794295-B872-FB69-311B-8BE7A52E8A69}"/>
              </a:ext>
            </a:extLst>
          </p:cNvPr>
          <p:cNvSpPr>
            <a:spLocks noGrp="1" noChangeArrowheads="1"/>
          </p:cNvSpPr>
          <p:nvPr>
            <p:ph type="body" idx="1"/>
          </p:nvPr>
        </p:nvSpPr>
        <p:spPr bwMode="auto">
          <a:xfrm>
            <a:off x="330200" y="1282700"/>
            <a:ext cx="89154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2103" name="Rectangle 7">
            <a:extLst>
              <a:ext uri="{FF2B5EF4-FFF2-40B4-BE49-F238E27FC236}">
                <a16:creationId xmlns:a16="http://schemas.microsoft.com/office/drawing/2014/main" id="{B7050A6C-1FAA-7875-B05C-27551E66956A}"/>
              </a:ext>
            </a:extLst>
          </p:cNvPr>
          <p:cNvSpPr>
            <a:spLocks noGrp="1" noChangeArrowheads="1"/>
          </p:cNvSpPr>
          <p:nvPr>
            <p:ph type="sldNum" sz="quarter" idx="4"/>
          </p:nvPr>
        </p:nvSpPr>
        <p:spPr bwMode="auto">
          <a:xfrm>
            <a:off x="4419600" y="6477000"/>
            <a:ext cx="838200"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defRPr>
                <a:solidFill>
                  <a:schemeClr val="bg1"/>
                </a:solidFill>
              </a:defRPr>
            </a:lvl1pPr>
          </a:lstStyle>
          <a:p>
            <a:fld id="{644CD5EC-0677-44E0-9CC3-B08166908700}" type="slidenum">
              <a:rPr lang="en-US" altLang="en-US"/>
              <a:pPr/>
              <a:t>‹#›</a:t>
            </a:fld>
            <a:endParaRPr lang="en-US" altLang="en-US"/>
          </a:p>
        </p:txBody>
      </p:sp>
      <p:grpSp>
        <p:nvGrpSpPr>
          <p:cNvPr id="1030" name="Group 8">
            <a:extLst>
              <a:ext uri="{FF2B5EF4-FFF2-40B4-BE49-F238E27FC236}">
                <a16:creationId xmlns:a16="http://schemas.microsoft.com/office/drawing/2014/main" id="{4D3E50B8-6BA3-7DD3-9ED2-DACE287327B1}"/>
              </a:ext>
            </a:extLst>
          </p:cNvPr>
          <p:cNvGrpSpPr>
            <a:grpSpLocks/>
          </p:cNvGrpSpPr>
          <p:nvPr userDrawn="1"/>
        </p:nvGrpSpPr>
        <p:grpSpPr bwMode="auto">
          <a:xfrm>
            <a:off x="4656138" y="6453188"/>
            <a:ext cx="354012" cy="381000"/>
            <a:chOff x="4181" y="4125"/>
            <a:chExt cx="183" cy="192"/>
          </a:xfrm>
        </p:grpSpPr>
        <p:sp>
          <p:nvSpPr>
            <p:cNvPr id="1033" name="Freeform 9">
              <a:extLst>
                <a:ext uri="{FF2B5EF4-FFF2-40B4-BE49-F238E27FC236}">
                  <a16:creationId xmlns:a16="http://schemas.microsoft.com/office/drawing/2014/main" id="{7A56F213-6A1F-6010-31E4-D55A9E1FF8B2}"/>
                </a:ext>
              </a:extLst>
            </p:cNvPr>
            <p:cNvSpPr>
              <a:spLocks/>
            </p:cNvSpPr>
            <p:nvPr userDrawn="1"/>
          </p:nvSpPr>
          <p:spPr bwMode="auto">
            <a:xfrm>
              <a:off x="4181" y="4125"/>
              <a:ext cx="183" cy="192"/>
            </a:xfrm>
            <a:custGeom>
              <a:avLst/>
              <a:gdLst>
                <a:gd name="T0" fmla="*/ 46 w 364"/>
                <a:gd name="T1" fmla="*/ 16 h 578"/>
                <a:gd name="T2" fmla="*/ 46 w 364"/>
                <a:gd name="T3" fmla="*/ 0 h 578"/>
                <a:gd name="T4" fmla="*/ 0 w 364"/>
                <a:gd name="T5" fmla="*/ 0 h 578"/>
                <a:gd name="T6" fmla="*/ 0 w 364"/>
                <a:gd name="T7" fmla="*/ 21 h 578"/>
                <a:gd name="T8" fmla="*/ 30 w 364"/>
                <a:gd name="T9" fmla="*/ 21 h 578"/>
                <a:gd name="T10" fmla="*/ 46 w 364"/>
                <a:gd name="T11" fmla="*/ 16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 name="Freeform 10">
              <a:extLst>
                <a:ext uri="{FF2B5EF4-FFF2-40B4-BE49-F238E27FC236}">
                  <a16:creationId xmlns:a16="http://schemas.microsoft.com/office/drawing/2014/main" id="{98F5A679-7E80-2C3F-62B7-94985098F68A}"/>
                </a:ext>
              </a:extLst>
            </p:cNvPr>
            <p:cNvSpPr>
              <a:spLocks/>
            </p:cNvSpPr>
            <p:nvPr userDrawn="1"/>
          </p:nvSpPr>
          <p:spPr bwMode="auto">
            <a:xfrm>
              <a:off x="4297" y="4266"/>
              <a:ext cx="55" cy="42"/>
            </a:xfrm>
            <a:custGeom>
              <a:avLst/>
              <a:gdLst>
                <a:gd name="T0" fmla="*/ 0 w 109"/>
                <a:gd name="T1" fmla="*/ 5 h 127"/>
                <a:gd name="T2" fmla="*/ 0 w 109"/>
                <a:gd name="T3" fmla="*/ 0 h 127"/>
                <a:gd name="T4" fmla="*/ 14 w 109"/>
                <a:gd name="T5" fmla="*/ 0 h 127"/>
                <a:gd name="T6" fmla="*/ 0 w 109"/>
                <a:gd name="T7" fmla="*/ 5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5" name="Freeform 11">
              <a:extLst>
                <a:ext uri="{FF2B5EF4-FFF2-40B4-BE49-F238E27FC236}">
                  <a16:creationId xmlns:a16="http://schemas.microsoft.com/office/drawing/2014/main" id="{BC970474-DA5F-9583-A8F1-5D4CE3A5B07C}"/>
                </a:ext>
              </a:extLst>
            </p:cNvPr>
            <p:cNvSpPr>
              <a:spLocks/>
            </p:cNvSpPr>
            <p:nvPr userDrawn="1"/>
          </p:nvSpPr>
          <p:spPr bwMode="auto">
            <a:xfrm>
              <a:off x="4297" y="4266"/>
              <a:ext cx="55" cy="42"/>
            </a:xfrm>
            <a:custGeom>
              <a:avLst/>
              <a:gdLst>
                <a:gd name="T0" fmla="*/ 0 w 109"/>
                <a:gd name="T1" fmla="*/ 5 h 127"/>
                <a:gd name="T2" fmla="*/ 0 w 109"/>
                <a:gd name="T3" fmla="*/ 0 h 127"/>
                <a:gd name="T4" fmla="*/ 14 w 109"/>
                <a:gd name="T5" fmla="*/ 0 h 127"/>
                <a:gd name="T6" fmla="*/ 0 w 109"/>
                <a:gd name="T7" fmla="*/ 5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031" name="Picture 18" descr="E&amp;RLOGO [Converted]">
            <a:extLst>
              <a:ext uri="{FF2B5EF4-FFF2-40B4-BE49-F238E27FC236}">
                <a16:creationId xmlns:a16="http://schemas.microsoft.com/office/drawing/2014/main" id="{048C9E1A-207B-17B4-8387-806B45786B86}"/>
              </a:ext>
            </a:extLst>
          </p:cNvPr>
          <p:cNvSpPr>
            <a:spLocks noChangeAspect="1" noChangeArrowheads="1"/>
          </p:cNvSpPr>
          <p:nvPr userDrawn="1"/>
        </p:nvSpPr>
        <p:spPr bwMode="auto">
          <a:xfrm>
            <a:off x="8509000" y="88900"/>
            <a:ext cx="7874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32" name="Rectangle 6">
            <a:extLst>
              <a:ext uri="{FF2B5EF4-FFF2-40B4-BE49-F238E27FC236}">
                <a16:creationId xmlns:a16="http://schemas.microsoft.com/office/drawing/2014/main" id="{A67BB3E4-6520-520A-76A6-EBA2F23F7B01}"/>
              </a:ext>
            </a:extLst>
          </p:cNvPr>
          <p:cNvSpPr>
            <a:spLocks noChangeArrowheads="1"/>
          </p:cNvSpPr>
          <p:nvPr userDrawn="1"/>
        </p:nvSpPr>
        <p:spPr bwMode="auto">
          <a:xfrm>
            <a:off x="5483225" y="6503988"/>
            <a:ext cx="993775" cy="27781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2075" tIns="46038" rIns="92075" bIns="46038">
            <a:spAutoFit/>
          </a:bodyPr>
          <a:lstStyle>
            <a:lvl1pPr marL="173038" indent="-173038">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1pPr>
            <a:lvl2pPr marL="742950" indent="-28575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3pPr>
            <a:lvl4pPr marL="16002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4pPr>
            <a:lvl5pPr marL="2057400" indent="-228600">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cs typeface="Arial" panose="020B0604020202020204" pitchFamily="34" charset="0"/>
              </a:defRPr>
            </a:lvl9pPr>
          </a:lstStyle>
          <a:p>
            <a:pPr>
              <a:buClrTx/>
              <a:buSzTx/>
              <a:buFontTx/>
              <a:buNone/>
            </a:pPr>
            <a:r>
              <a:rPr lang="en-US" altLang="en-US" b="0">
                <a:solidFill>
                  <a:srgbClr val="FFFFCC"/>
                </a:solidFill>
              </a:rPr>
              <a:t>Confidential</a:t>
            </a:r>
          </a:p>
        </p:txBody>
      </p:sp>
    </p:spTree>
  </p:cSld>
  <p:clrMap bg1="lt1" tx1="dk1" bg2="lt2" tx2="dk2" accent1="accent1" accent2="accent2" accent3="accent3" accent4="accent4" accent5="accent5" accent6="accent6" hlink="hlink" folHlink="folHlink"/>
  <p:sldLayoutIdLst>
    <p:sldLayoutId id="2147484653" r:id="rId1"/>
    <p:sldLayoutId id="2147484643" r:id="rId2"/>
    <p:sldLayoutId id="2147484644" r:id="rId3"/>
    <p:sldLayoutId id="2147484645" r:id="rId4"/>
    <p:sldLayoutId id="2147484646" r:id="rId5"/>
    <p:sldLayoutId id="2147484647" r:id="rId6"/>
    <p:sldLayoutId id="2147484648" r:id="rId7"/>
    <p:sldLayoutId id="2147484649" r:id="rId8"/>
    <p:sldLayoutId id="2147484650" r:id="rId9"/>
    <p:sldLayoutId id="2147484651" r:id="rId10"/>
    <p:sldLayoutId id="2147484652"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sz="2500">
          <a:solidFill>
            <a:schemeClr val="tx1"/>
          </a:solidFill>
          <a:latin typeface="+mn-lt"/>
          <a:cs typeface="+mn-cs"/>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sz="2300">
          <a:solidFill>
            <a:schemeClr val="tx1"/>
          </a:solidFill>
          <a:latin typeface="+mn-lt"/>
          <a:cs typeface="+mn-cs"/>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003366"/>
        </a:buClr>
        <a:buChar char="•"/>
        <a:defRPr>
          <a:solidFill>
            <a:schemeClr val="tx1"/>
          </a:solidFill>
          <a:latin typeface="+mn-lt"/>
          <a:cs typeface="+mn-cs"/>
        </a:defRPr>
      </a:lvl5pPr>
      <a:lvl6pPr marL="2514600" indent="-228600" algn="l" rtl="0" fontAlgn="base">
        <a:spcBef>
          <a:spcPct val="20000"/>
        </a:spcBef>
        <a:spcAft>
          <a:spcPct val="0"/>
        </a:spcAft>
        <a:buClr>
          <a:srgbClr val="003366"/>
        </a:buClr>
        <a:buChar char="•"/>
        <a:defRPr>
          <a:solidFill>
            <a:schemeClr val="tx1"/>
          </a:solidFill>
          <a:latin typeface="+mn-lt"/>
          <a:cs typeface="+mn-cs"/>
        </a:defRPr>
      </a:lvl6pPr>
      <a:lvl7pPr marL="2971800" indent="-228600" algn="l" rtl="0" fontAlgn="base">
        <a:spcBef>
          <a:spcPct val="20000"/>
        </a:spcBef>
        <a:spcAft>
          <a:spcPct val="0"/>
        </a:spcAft>
        <a:buClr>
          <a:srgbClr val="003366"/>
        </a:buClr>
        <a:buChar char="•"/>
        <a:defRPr>
          <a:solidFill>
            <a:schemeClr val="tx1"/>
          </a:solidFill>
          <a:latin typeface="+mn-lt"/>
          <a:cs typeface="+mn-cs"/>
        </a:defRPr>
      </a:lvl7pPr>
      <a:lvl8pPr marL="3429000" indent="-228600" algn="l" rtl="0" fontAlgn="base">
        <a:spcBef>
          <a:spcPct val="20000"/>
        </a:spcBef>
        <a:spcAft>
          <a:spcPct val="0"/>
        </a:spcAft>
        <a:buClr>
          <a:srgbClr val="003366"/>
        </a:buClr>
        <a:buChar char="•"/>
        <a:defRPr>
          <a:solidFill>
            <a:schemeClr val="tx1"/>
          </a:solidFill>
          <a:latin typeface="+mn-lt"/>
          <a:cs typeface="+mn-cs"/>
        </a:defRPr>
      </a:lvl8pPr>
      <a:lvl9pPr marL="3886200" indent="-228600" algn="l" rtl="0" fontAlgn="base">
        <a:spcBef>
          <a:spcPct val="20000"/>
        </a:spcBef>
        <a:spcAft>
          <a:spcPct val="0"/>
        </a:spcAft>
        <a:buClr>
          <a:srgbClr val="003366"/>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24.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oleObject" Target="../embeddings/oleObject1.bin"/><Relationship Id="rId9" Type="http://schemas.openxmlformats.org/officeDocument/2006/relationships/image" Target="../media/image29.wmf"/></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java.sun.com/docs/books/tutoria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5.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AD4C1-BBF5-F4FF-1763-FDA0B339AABE}"/>
              </a:ext>
            </a:extLst>
          </p:cNvPr>
          <p:cNvSpPr>
            <a:spLocks noGrp="1" noChangeArrowheads="1"/>
          </p:cNvSpPr>
          <p:nvPr>
            <p:ph type="ctrTitle"/>
          </p:nvPr>
        </p:nvSpPr>
        <p:spPr>
          <a:xfrm>
            <a:off x="228600" y="733425"/>
            <a:ext cx="9677400" cy="1470025"/>
          </a:xfrm>
        </p:spPr>
        <p:txBody>
          <a:bodyPr anchor="t"/>
          <a:lstStyle/>
          <a:p>
            <a:pPr eaLnBrk="1" hangingPunct="1"/>
            <a:br>
              <a:rPr lang="en-US" altLang="en-US" sz="3000"/>
            </a:br>
            <a:r>
              <a:rPr lang="en-US" altLang="en-US" sz="3000"/>
              <a:t> Object Oriented Programming using Java- Day 1</a:t>
            </a:r>
          </a:p>
        </p:txBody>
      </p:sp>
      <p:sp>
        <p:nvSpPr>
          <p:cNvPr id="5" name="Rectangle 6">
            <a:extLst>
              <a:ext uri="{FF2B5EF4-FFF2-40B4-BE49-F238E27FC236}">
                <a16:creationId xmlns:a16="http://schemas.microsoft.com/office/drawing/2014/main" id="{1571239B-E40C-3EE9-7ACE-04DB98B74622}"/>
              </a:ext>
            </a:extLst>
          </p:cNvPr>
          <p:cNvSpPr txBox="1">
            <a:spLocks noChangeArrowheads="1"/>
          </p:cNvSpPr>
          <p:nvPr/>
        </p:nvSpPr>
        <p:spPr bwMode="auto">
          <a:xfrm>
            <a:off x="533400" y="2286000"/>
            <a:ext cx="6934200" cy="571500"/>
          </a:xfrm>
          <a:prstGeom prst="rect">
            <a:avLst/>
          </a:prstGeom>
          <a:noFill/>
          <a:ln w="9525">
            <a:noFill/>
            <a:miter lim="800000"/>
            <a:headEnd/>
            <a:tailEnd/>
          </a:ln>
          <a:effectLst>
            <a:outerShdw dist="35921" dir="2700000" algn="ctr" rotWithShape="0">
              <a:schemeClr val="bg2"/>
            </a:outerShdw>
          </a:effectLst>
        </p:spPr>
        <p:txBody>
          <a:bodyPr/>
          <a:lstStyle/>
          <a:p>
            <a:pPr eaLnBrk="1" hangingPunct="1">
              <a:spcBef>
                <a:spcPct val="20000"/>
              </a:spcBef>
              <a:buClr>
                <a:srgbClr val="003366"/>
              </a:buClr>
              <a:buFont typeface="Wingdings" pitchFamily="2" charset="2"/>
              <a:buNone/>
              <a:defRPr/>
            </a:pPr>
            <a:r>
              <a:rPr lang="en-GB" sz="2800" kern="0" dirty="0">
                <a:solidFill>
                  <a:srgbClr val="FFCC66"/>
                </a:solidFill>
                <a:latin typeface="+mn-lt"/>
                <a:cs typeface="+mn-cs"/>
              </a:rPr>
              <a:t>Intermediate Level</a:t>
            </a:r>
            <a:endParaRPr lang="en-US" sz="2800" kern="0" dirty="0">
              <a:solidFill>
                <a:srgbClr val="FFCC66"/>
              </a:solidFill>
              <a:latin typeface="+mn-lt"/>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499D160F-3917-BFF3-176A-778C91D752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D8267A48-BF42-4BCF-B8D7-18B9CF913495}" type="slidenum">
              <a:rPr lang="en-US" altLang="en-US" sz="1200">
                <a:solidFill>
                  <a:schemeClr val="bg1"/>
                </a:solidFill>
              </a:rPr>
              <a:pPr>
                <a:spcBef>
                  <a:spcPct val="0"/>
                </a:spcBef>
                <a:buClrTx/>
                <a:buFontTx/>
                <a:buNone/>
              </a:pPr>
              <a:t>10</a:t>
            </a:fld>
            <a:endParaRPr lang="en-US" altLang="en-US" sz="1200">
              <a:solidFill>
                <a:schemeClr val="bg1"/>
              </a:solidFill>
            </a:endParaRPr>
          </a:p>
        </p:txBody>
      </p:sp>
      <p:sp>
        <p:nvSpPr>
          <p:cNvPr id="22531" name="Rectangle 6">
            <a:extLst>
              <a:ext uri="{FF2B5EF4-FFF2-40B4-BE49-F238E27FC236}">
                <a16:creationId xmlns:a16="http://schemas.microsoft.com/office/drawing/2014/main" id="{F0C79ECE-696E-1705-0935-1CF23246EBF5}"/>
              </a:ext>
            </a:extLst>
          </p:cNvPr>
          <p:cNvSpPr>
            <a:spLocks noGrp="1" noChangeArrowheads="1"/>
          </p:cNvSpPr>
          <p:nvPr>
            <p:ph type="title"/>
          </p:nvPr>
        </p:nvSpPr>
        <p:spPr>
          <a:xfrm>
            <a:off x="0" y="12700"/>
            <a:ext cx="8077200" cy="973138"/>
          </a:xfrm>
        </p:spPr>
        <p:txBody>
          <a:bodyPr/>
          <a:lstStyle/>
          <a:p>
            <a:pPr eaLnBrk="1" hangingPunct="1"/>
            <a:r>
              <a:rPr lang="en-US" altLang="en-US" sz="2800"/>
              <a:t>  Complex software system- Challenges(1/3)</a:t>
            </a:r>
          </a:p>
        </p:txBody>
      </p:sp>
      <p:sp>
        <p:nvSpPr>
          <p:cNvPr id="22532" name="Rectangle 7">
            <a:extLst>
              <a:ext uri="{FF2B5EF4-FFF2-40B4-BE49-F238E27FC236}">
                <a16:creationId xmlns:a16="http://schemas.microsoft.com/office/drawing/2014/main" id="{FAB3A9B3-F985-EF49-50FE-BDE927EB1515}"/>
              </a:ext>
            </a:extLst>
          </p:cNvPr>
          <p:cNvSpPr>
            <a:spLocks noGrp="1" noChangeArrowheads="1"/>
          </p:cNvSpPr>
          <p:nvPr>
            <p:ph type="body" idx="1"/>
          </p:nvPr>
        </p:nvSpPr>
        <p:spPr/>
        <p:txBody>
          <a:bodyPr/>
          <a:lstStyle/>
          <a:p>
            <a:pPr marL="342900" lvl="1" indent="-342900" eaLnBrk="1" hangingPunct="1">
              <a:buFont typeface="Wingdings" panose="05000000000000000000" pitchFamily="2" charset="2"/>
              <a:buChar char="Ø"/>
            </a:pPr>
            <a:r>
              <a:rPr lang="en-US" altLang="en-US" sz="2200"/>
              <a:t>Users depend upon complex software systems for day to day functioning</a:t>
            </a:r>
          </a:p>
          <a:p>
            <a:pPr marL="1200150" lvl="3" indent="-342900" eaLnBrk="1" hangingPunct="1">
              <a:buFont typeface="Arial" panose="020B0604020202020204" pitchFamily="34" charset="0"/>
              <a:buNone/>
            </a:pPr>
            <a:r>
              <a:rPr lang="en-US" altLang="en-US" sz="1700" i="1"/>
              <a:t>Ex: A air-traffic control system, online banking system, a geo-satellite system</a:t>
            </a:r>
          </a:p>
          <a:p>
            <a:pPr marL="342900" lvl="1" indent="-342900" eaLnBrk="1" hangingPunct="1">
              <a:buFont typeface="Wingdings" panose="05000000000000000000" pitchFamily="2" charset="2"/>
              <a:buChar char="Ø"/>
            </a:pPr>
            <a:r>
              <a:rPr lang="en-US" altLang="en-US" sz="2200"/>
              <a:t>It is extremely difficult  for a developer to master the whole system and develop the same</a:t>
            </a:r>
          </a:p>
          <a:p>
            <a:pPr marL="342900" lvl="1" indent="-342900" eaLnBrk="1" hangingPunct="1">
              <a:buFont typeface="Wingdings" panose="05000000000000000000" pitchFamily="2" charset="2"/>
              <a:buChar char="Ø"/>
            </a:pPr>
            <a:r>
              <a:rPr lang="en-US" altLang="en-US" sz="2200"/>
              <a:t>It is difficult to understand all the problem domains</a:t>
            </a:r>
          </a:p>
          <a:p>
            <a:pPr marL="342900" lvl="1" indent="-342900" eaLnBrk="1" hangingPunct="1">
              <a:buFont typeface="Wingdings" panose="05000000000000000000" pitchFamily="2" charset="2"/>
              <a:buChar char="Ø"/>
            </a:pPr>
            <a:r>
              <a:rPr lang="en-US" altLang="en-US" sz="2200"/>
              <a:t>The development process of complex systems and managing them becomes very difficult</a:t>
            </a:r>
          </a:p>
          <a:p>
            <a:pPr marL="342900" lvl="1" indent="-342900" eaLnBrk="1" hangingPunct="1">
              <a:buFont typeface="Wingdings" panose="05000000000000000000" pitchFamily="2" charset="2"/>
              <a:buChar char="Ø"/>
            </a:pPr>
            <a:r>
              <a:rPr lang="en-US" altLang="en-US" sz="2200"/>
              <a:t>High level of flexibility is needed in software systems</a:t>
            </a:r>
          </a:p>
          <a:p>
            <a:pPr marL="742950" lvl="2" indent="-342900" eaLnBrk="1" hangingPunct="1">
              <a:buFont typeface="Arial" panose="020B0604020202020204" pitchFamily="34" charset="0"/>
              <a:buNone/>
            </a:pPr>
            <a:r>
              <a:rPr lang="en-US" altLang="en-US" sz="1700" i="1"/>
              <a:t>Eg. POS machines in a retail store </a:t>
            </a:r>
          </a:p>
          <a:p>
            <a:pPr marL="742950" lvl="2" indent="-342900" eaLnBrk="1" hangingPunct="1">
              <a:buFont typeface="Arial" panose="020B0604020202020204" pitchFamily="34" charset="0"/>
              <a:buNone/>
            </a:pPr>
            <a:r>
              <a:rPr lang="en-US" altLang="en-US" sz="1700" b="1" i="1"/>
              <a:t>(POS- Point of sale machines)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EDCFF6EE-B2D3-4AC9-26F3-3AA987DFA8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DDE225C7-E2C8-4F5B-B6C7-8BF63FAD55F8}" type="slidenum">
              <a:rPr lang="en-US" altLang="en-US" sz="1200">
                <a:solidFill>
                  <a:schemeClr val="bg1"/>
                </a:solidFill>
              </a:rPr>
              <a:pPr>
                <a:spcBef>
                  <a:spcPct val="0"/>
                </a:spcBef>
                <a:buClrTx/>
                <a:buFontTx/>
                <a:buNone/>
              </a:pPr>
              <a:t>11</a:t>
            </a:fld>
            <a:endParaRPr lang="en-US" altLang="en-US" sz="1200">
              <a:solidFill>
                <a:schemeClr val="bg1"/>
              </a:solidFill>
            </a:endParaRPr>
          </a:p>
        </p:txBody>
      </p:sp>
      <p:sp>
        <p:nvSpPr>
          <p:cNvPr id="24579" name="Rectangle 6">
            <a:extLst>
              <a:ext uri="{FF2B5EF4-FFF2-40B4-BE49-F238E27FC236}">
                <a16:creationId xmlns:a16="http://schemas.microsoft.com/office/drawing/2014/main" id="{05B8679D-AD62-AA47-6119-927214E9544B}"/>
              </a:ext>
            </a:extLst>
          </p:cNvPr>
          <p:cNvSpPr>
            <a:spLocks noGrp="1" noChangeArrowheads="1"/>
          </p:cNvSpPr>
          <p:nvPr>
            <p:ph type="title"/>
          </p:nvPr>
        </p:nvSpPr>
        <p:spPr>
          <a:xfrm>
            <a:off x="381000" y="0"/>
            <a:ext cx="8077200" cy="973138"/>
          </a:xfrm>
        </p:spPr>
        <p:txBody>
          <a:bodyPr/>
          <a:lstStyle/>
          <a:p>
            <a:pPr eaLnBrk="1" hangingPunct="1"/>
            <a:r>
              <a:rPr lang="en-US" altLang="en-US" sz="2800"/>
              <a:t> Complex software system- Challenges(2/3)</a:t>
            </a:r>
          </a:p>
        </p:txBody>
      </p:sp>
      <p:sp>
        <p:nvSpPr>
          <p:cNvPr id="24580" name="Rectangle 7">
            <a:extLst>
              <a:ext uri="{FF2B5EF4-FFF2-40B4-BE49-F238E27FC236}">
                <a16:creationId xmlns:a16="http://schemas.microsoft.com/office/drawing/2014/main" id="{53421D6F-90AB-84EB-2DFB-8FE2A8872743}"/>
              </a:ext>
            </a:extLst>
          </p:cNvPr>
          <p:cNvSpPr>
            <a:spLocks noGrp="1" noChangeArrowheads="1"/>
          </p:cNvSpPr>
          <p:nvPr>
            <p:ph type="body" idx="1"/>
          </p:nvPr>
        </p:nvSpPr>
        <p:spPr>
          <a:xfrm>
            <a:off x="381000" y="1143000"/>
            <a:ext cx="8915400" cy="4881563"/>
          </a:xfrm>
        </p:spPr>
        <p:txBody>
          <a:bodyPr/>
          <a:lstStyle/>
          <a:p>
            <a:pPr marL="342900" lvl="1" indent="-342900" eaLnBrk="1" hangingPunct="1">
              <a:buFont typeface="Wingdings" panose="05000000000000000000" pitchFamily="2" charset="2"/>
              <a:buChar char="Ø"/>
            </a:pPr>
            <a:r>
              <a:rPr lang="en-US" altLang="en-US" sz="2200"/>
              <a:t>Huge software systems need to be developed with the team distributed across locations</a:t>
            </a:r>
          </a:p>
          <a:p>
            <a:pPr marL="342900" lvl="1" indent="-342900" eaLnBrk="1" hangingPunct="1">
              <a:buFont typeface="Wingdings" panose="05000000000000000000" pitchFamily="2" charset="2"/>
              <a:buChar char="Ø"/>
            </a:pPr>
            <a:endParaRPr lang="en-US" altLang="en-US" sz="2200"/>
          </a:p>
          <a:p>
            <a:pPr marL="342900" lvl="1" indent="-342900" eaLnBrk="1" hangingPunct="1">
              <a:buFont typeface="Wingdings" panose="05000000000000000000" pitchFamily="2" charset="2"/>
              <a:buChar char="Ø"/>
            </a:pPr>
            <a:r>
              <a:rPr lang="en-US" altLang="en-US" sz="2200"/>
              <a:t>The software engineer need to give an illusion of simplicity to the user</a:t>
            </a:r>
          </a:p>
          <a:p>
            <a:pPr marL="342900" lvl="1" indent="-342900" eaLnBrk="1" hangingPunct="1">
              <a:buFont typeface="Wingdings" panose="05000000000000000000" pitchFamily="2" charset="2"/>
              <a:buChar char="Ø"/>
            </a:pPr>
            <a:endParaRPr lang="en-US" altLang="en-US" sz="2200"/>
          </a:p>
          <a:p>
            <a:pPr marL="342900" lvl="1" indent="-342900" eaLnBrk="1" hangingPunct="1">
              <a:buFont typeface="Wingdings" panose="05000000000000000000" pitchFamily="2" charset="2"/>
              <a:buChar char="Ø"/>
            </a:pPr>
            <a:r>
              <a:rPr lang="en-US" altLang="en-US" sz="2200"/>
              <a:t>It is impossible to test all paths of control in the entire software system and some external events may corrupt the entire system</a:t>
            </a:r>
          </a:p>
          <a:p>
            <a:pPr marL="742950" lvl="2" indent="-342900" eaLnBrk="1" hangingPunct="1">
              <a:buFont typeface="Wingdings" panose="05000000000000000000" pitchFamily="2" charset="2"/>
              <a:buChar char="Ø"/>
            </a:pPr>
            <a:r>
              <a:rPr lang="en-US" altLang="en-US" sz="1800" i="1"/>
              <a:t>Eg. If there is a division by zero, and the developer has not tested the possibility, it will hang the whole system </a:t>
            </a:r>
          </a:p>
          <a:p>
            <a:pPr marL="742950" lvl="2" indent="-342900" eaLnBrk="1" hangingPunct="1">
              <a:buFont typeface="Wingdings" panose="05000000000000000000" pitchFamily="2" charset="2"/>
              <a:buChar char="Ø"/>
            </a:pPr>
            <a:endParaRPr lang="en-US" altLang="en-US" sz="1800" i="1"/>
          </a:p>
          <a:p>
            <a:pPr marL="342900" lvl="1" indent="-342900" eaLnBrk="1" hangingPunct="1">
              <a:buFont typeface="Wingdings" panose="05000000000000000000" pitchFamily="2" charset="2"/>
              <a:buChar char="Ø"/>
            </a:pPr>
            <a:r>
              <a:rPr lang="en-US" altLang="en-US" sz="2200"/>
              <a:t>If this complexity is not addressed it may lead to Software Crisis</a:t>
            </a:r>
          </a:p>
          <a:p>
            <a:pPr marL="742950" lvl="2" indent="-342900" eaLnBrk="1" hangingPunct="1">
              <a:buFont typeface="Wingdings" panose="05000000000000000000" pitchFamily="2" charset="2"/>
              <a:buChar char="Ø"/>
            </a:pPr>
            <a:endParaRPr lang="en-US" altLang="en-US" sz="1800" i="1"/>
          </a:p>
          <a:p>
            <a:pPr marL="342900" lvl="1" indent="-342900" eaLnBrk="1" hangingPunct="1">
              <a:buFont typeface="Wingdings" panose="05000000000000000000" pitchFamily="2" charset="2"/>
              <a:buChar char="Ø"/>
            </a:pPr>
            <a:endParaRPr lang="en-US" altLang="en-US" sz="1700"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25A445CE-1A8D-45B6-2EF1-EA54FECF64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05876A13-0253-4741-AB7F-90E874EEF071}" type="slidenum">
              <a:rPr lang="en-US" altLang="en-US" sz="1200">
                <a:solidFill>
                  <a:schemeClr val="bg1"/>
                </a:solidFill>
              </a:rPr>
              <a:pPr>
                <a:spcBef>
                  <a:spcPct val="0"/>
                </a:spcBef>
                <a:buClrTx/>
                <a:buFontTx/>
                <a:buNone/>
              </a:pPr>
              <a:t>12</a:t>
            </a:fld>
            <a:endParaRPr lang="en-US" altLang="en-US" sz="1200">
              <a:solidFill>
                <a:schemeClr val="bg1"/>
              </a:solidFill>
            </a:endParaRPr>
          </a:p>
        </p:txBody>
      </p:sp>
      <p:sp>
        <p:nvSpPr>
          <p:cNvPr id="26627" name="Rectangle 7">
            <a:extLst>
              <a:ext uri="{FF2B5EF4-FFF2-40B4-BE49-F238E27FC236}">
                <a16:creationId xmlns:a16="http://schemas.microsoft.com/office/drawing/2014/main" id="{CEB1689B-2C58-976C-4BC2-51F5D749762B}"/>
              </a:ext>
            </a:extLst>
          </p:cNvPr>
          <p:cNvSpPr>
            <a:spLocks noGrp="1" noChangeArrowheads="1"/>
          </p:cNvSpPr>
          <p:nvPr>
            <p:ph type="body" idx="1"/>
          </p:nvPr>
        </p:nvSpPr>
        <p:spPr>
          <a:xfrm>
            <a:off x="533400" y="1219200"/>
            <a:ext cx="8915400" cy="4881563"/>
          </a:xfrm>
        </p:spPr>
        <p:txBody>
          <a:bodyPr/>
          <a:lstStyle/>
          <a:p>
            <a:pPr marL="742950" lvl="2" indent="-342900" eaLnBrk="1" hangingPunct="1">
              <a:buFont typeface="Wingdings" panose="05000000000000000000" pitchFamily="2" charset="2"/>
              <a:buChar char="Ø"/>
            </a:pPr>
            <a:endParaRPr lang="en-US" altLang="en-US" sz="1800" i="1"/>
          </a:p>
          <a:p>
            <a:pPr marL="342900" lvl="1" indent="-342900" eaLnBrk="1" hangingPunct="1">
              <a:buFont typeface="Wingdings" panose="05000000000000000000" pitchFamily="2" charset="2"/>
              <a:buChar char="Ø"/>
            </a:pPr>
            <a:endParaRPr lang="en-US" altLang="en-US" sz="1700" i="1"/>
          </a:p>
        </p:txBody>
      </p:sp>
      <p:pic>
        <p:nvPicPr>
          <p:cNvPr id="133123" name="Picture 3" descr="C:\Program Files\Microsoft Office\MEDIA\CAGCAT10\j0195384.wmf">
            <a:extLst>
              <a:ext uri="{FF2B5EF4-FFF2-40B4-BE49-F238E27FC236}">
                <a16:creationId xmlns:a16="http://schemas.microsoft.com/office/drawing/2014/main" id="{17631DC7-EB20-83B0-C5C8-1B779801D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23732">
            <a:off x="1541463" y="1479550"/>
            <a:ext cx="2192337"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Picture 5" descr="C:\Program Files\Microsoft Office\MEDIA\CAGCAT10\j0199805.wmf">
            <a:extLst>
              <a:ext uri="{FF2B5EF4-FFF2-40B4-BE49-F238E27FC236}">
                <a16:creationId xmlns:a16="http://schemas.microsoft.com/office/drawing/2014/main" id="{F653EF0D-ACA0-CC81-E88A-81F06E07D3E6}"/>
              </a:ext>
            </a:extLst>
          </p:cNvPr>
          <p:cNvSpPr>
            <a:spLocks noChangeAspect="1" noChangeArrowheads="1"/>
          </p:cNvSpPr>
          <p:nvPr/>
        </p:nvSpPr>
        <p:spPr bwMode="auto">
          <a:xfrm>
            <a:off x="5638800" y="1676400"/>
            <a:ext cx="1789113"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2" name="Curved Up Arrow 21">
            <a:extLst>
              <a:ext uri="{FF2B5EF4-FFF2-40B4-BE49-F238E27FC236}">
                <a16:creationId xmlns:a16="http://schemas.microsoft.com/office/drawing/2014/main" id="{1FE6FFB2-A574-5B4F-674C-35DB8FE05B3C}"/>
              </a:ext>
            </a:extLst>
          </p:cNvPr>
          <p:cNvSpPr>
            <a:spLocks noChangeArrowheads="1"/>
          </p:cNvSpPr>
          <p:nvPr/>
        </p:nvSpPr>
        <p:spPr bwMode="auto">
          <a:xfrm>
            <a:off x="1676400" y="3352800"/>
            <a:ext cx="4724400" cy="1905000"/>
          </a:xfrm>
          <a:prstGeom prst="curvedUpArrow">
            <a:avLst>
              <a:gd name="adj1" fmla="val 24995"/>
              <a:gd name="adj2" fmla="val 50002"/>
              <a:gd name="adj3" fmla="val 25000"/>
            </a:avLst>
          </a:prstGeom>
          <a:solidFill>
            <a:srgbClr val="0000FF"/>
          </a:soli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4" name="Cloud Callout 23">
            <a:extLst>
              <a:ext uri="{FF2B5EF4-FFF2-40B4-BE49-F238E27FC236}">
                <a16:creationId xmlns:a16="http://schemas.microsoft.com/office/drawing/2014/main" id="{52845DD5-DB21-D774-3465-442B5265745A}"/>
              </a:ext>
            </a:extLst>
          </p:cNvPr>
          <p:cNvSpPr/>
          <p:nvPr/>
        </p:nvSpPr>
        <p:spPr bwMode="auto">
          <a:xfrm>
            <a:off x="6324600" y="3429000"/>
            <a:ext cx="3276600" cy="1524000"/>
          </a:xfrm>
          <a:prstGeom prst="cloudCallout">
            <a:avLst>
              <a:gd name="adj1" fmla="val -176713"/>
              <a:gd name="adj2" fmla="val -129418"/>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How do we design such complex systems with such simple and flexible interfaces???</a:t>
            </a:r>
          </a:p>
        </p:txBody>
      </p:sp>
      <p:sp>
        <p:nvSpPr>
          <p:cNvPr id="25" name="Rounded Rectangle 24">
            <a:extLst>
              <a:ext uri="{FF2B5EF4-FFF2-40B4-BE49-F238E27FC236}">
                <a16:creationId xmlns:a16="http://schemas.microsoft.com/office/drawing/2014/main" id="{CAAE8C19-E5DF-0CE0-8A83-E77CE19681D0}"/>
              </a:ext>
            </a:extLst>
          </p:cNvPr>
          <p:cNvSpPr>
            <a:spLocks noChangeArrowheads="1"/>
          </p:cNvSpPr>
          <p:nvPr/>
        </p:nvSpPr>
        <p:spPr bwMode="auto">
          <a:xfrm>
            <a:off x="381000" y="5181600"/>
            <a:ext cx="2362200" cy="990600"/>
          </a:xfrm>
          <a:prstGeom prst="roundRect">
            <a:avLst>
              <a:gd name="adj" fmla="val 16667"/>
            </a:avLst>
          </a:prstGeom>
          <a:solidFill>
            <a:srgbClr val="FFFF99"/>
          </a:soli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200"/>
              <a:t>The external interface of the computer – Very simple </a:t>
            </a:r>
          </a:p>
        </p:txBody>
      </p:sp>
      <p:sp>
        <p:nvSpPr>
          <p:cNvPr id="26" name="Rounded Rectangle 25">
            <a:extLst>
              <a:ext uri="{FF2B5EF4-FFF2-40B4-BE49-F238E27FC236}">
                <a16:creationId xmlns:a16="http://schemas.microsoft.com/office/drawing/2014/main" id="{1A80329B-3778-2BE4-151C-DFC6F03776BF}"/>
              </a:ext>
            </a:extLst>
          </p:cNvPr>
          <p:cNvSpPr>
            <a:spLocks noChangeArrowheads="1"/>
          </p:cNvSpPr>
          <p:nvPr/>
        </p:nvSpPr>
        <p:spPr bwMode="auto">
          <a:xfrm>
            <a:off x="7162800" y="1219200"/>
            <a:ext cx="2362200" cy="990600"/>
          </a:xfrm>
          <a:prstGeom prst="roundRect">
            <a:avLst>
              <a:gd name="adj" fmla="val 16667"/>
            </a:avLst>
          </a:prstGeom>
          <a:solidFill>
            <a:srgbClr val="FFFF99"/>
          </a:soli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200"/>
              <a:t>The internal system is composed on many small chip components -Complex</a:t>
            </a:r>
          </a:p>
        </p:txBody>
      </p:sp>
      <p:sp>
        <p:nvSpPr>
          <p:cNvPr id="28" name="Rectangle 6">
            <a:extLst>
              <a:ext uri="{FF2B5EF4-FFF2-40B4-BE49-F238E27FC236}">
                <a16:creationId xmlns:a16="http://schemas.microsoft.com/office/drawing/2014/main" id="{B0C2B8E1-7AA6-DF56-CD1B-F39A6A3E3F40}"/>
              </a:ext>
            </a:extLst>
          </p:cNvPr>
          <p:cNvSpPr txBox="1">
            <a:spLocks noChangeArrowheads="1"/>
          </p:cNvSpPr>
          <p:nvPr/>
        </p:nvSpPr>
        <p:spPr bwMode="auto">
          <a:xfrm>
            <a:off x="228600" y="0"/>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defRPr/>
            </a:pPr>
            <a:r>
              <a:rPr lang="en-US" sz="2800" kern="0" dirty="0">
                <a:solidFill>
                  <a:schemeClr val="bg1"/>
                </a:solidFill>
                <a:latin typeface="+mj-lt"/>
                <a:ea typeface="+mj-ea"/>
                <a:cs typeface="+mj-cs"/>
              </a:rPr>
              <a:t> Complex software system- Challenges(3/3)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gtEl>
                                        <p:attrNameLst>
                                          <p:attrName>style.visibility</p:attrName>
                                        </p:attrNameLst>
                                      </p:cBhvr>
                                      <p:to>
                                        <p:strVal val="visible"/>
                                      </p:to>
                                    </p:set>
                                    <p:anim calcmode="lin" valueType="num">
                                      <p:cBhvr additive="base">
                                        <p:cTn id="7" dur="500" fill="hold"/>
                                        <p:tgtEl>
                                          <p:spTgt spid="133123"/>
                                        </p:tgtEl>
                                        <p:attrNameLst>
                                          <p:attrName>ppt_x</p:attrName>
                                        </p:attrNameLst>
                                      </p:cBhvr>
                                      <p:tavLst>
                                        <p:tav tm="0">
                                          <p:val>
                                            <p:strVal val="#ppt_x"/>
                                          </p:val>
                                        </p:tav>
                                        <p:tav tm="100000">
                                          <p:val>
                                            <p:strVal val="#ppt_x"/>
                                          </p:val>
                                        </p:tav>
                                      </p:tavLst>
                                    </p:anim>
                                    <p:anim calcmode="lin" valueType="num">
                                      <p:cBhvr additive="base">
                                        <p:cTn id="8" dur="500" fill="hold"/>
                                        <p:tgtEl>
                                          <p:spTgt spid="1331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nodePh="1">
                                  <p:stCondLst>
                                    <p:cond delay="0"/>
                                  </p:stCondLst>
                                  <p:endCondLst>
                                    <p:cond evt="begin" delay="0">
                                      <p:tn val="23"/>
                                    </p:cond>
                                  </p:endCondLst>
                                  <p:childTnLst>
                                    <p:set>
                                      <p:cBhvr>
                                        <p:cTn id="24" dur="1" fill="hold">
                                          <p:stCondLst>
                                            <p:cond delay="0"/>
                                          </p:stCondLst>
                                        </p:cTn>
                                        <p:tgtEl>
                                          <p:spTgt spid="133125"/>
                                        </p:tgtEl>
                                        <p:attrNameLst>
                                          <p:attrName>style.visibility</p:attrName>
                                        </p:attrNameLst>
                                      </p:cBhvr>
                                      <p:to>
                                        <p:strVal val="visible"/>
                                      </p:to>
                                    </p:set>
                                    <p:anim calcmode="lin" valueType="num">
                                      <p:cBhvr additive="base">
                                        <p:cTn id="25" dur="500" fill="hold"/>
                                        <p:tgtEl>
                                          <p:spTgt spid="133125"/>
                                        </p:tgtEl>
                                        <p:attrNameLst>
                                          <p:attrName>ppt_x</p:attrName>
                                        </p:attrNameLst>
                                      </p:cBhvr>
                                      <p:tavLst>
                                        <p:tav tm="0">
                                          <p:val>
                                            <p:strVal val="#ppt_x"/>
                                          </p:val>
                                        </p:tav>
                                        <p:tav tm="100000">
                                          <p:val>
                                            <p:strVal val="#ppt_x"/>
                                          </p:val>
                                        </p:tav>
                                      </p:tavLst>
                                    </p:anim>
                                    <p:anim calcmode="lin" valueType="num">
                                      <p:cBhvr additive="base">
                                        <p:cTn id="26" dur="5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22" grpId="0" animBg="1"/>
      <p:bldP spid="25"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BD2C0F-9D37-C3B9-0015-30F079B2713D}"/>
              </a:ext>
            </a:extLst>
          </p:cNvPr>
          <p:cNvSpPr/>
          <p:nvPr/>
        </p:nvSpPr>
        <p:spPr bwMode="auto">
          <a:xfrm>
            <a:off x="685800" y="1295400"/>
            <a:ext cx="8610600" cy="1219200"/>
          </a:xfrm>
          <a:prstGeom prst="rect">
            <a:avLst/>
          </a:prstGeom>
          <a:gradFill flip="none" rotWithShape="1">
            <a:gsLst>
              <a:gs pos="0">
                <a:srgbClr val="CC66FF">
                  <a:tint val="66000"/>
                  <a:satMod val="160000"/>
                </a:srgbClr>
              </a:gs>
              <a:gs pos="50000">
                <a:srgbClr val="CC66FF">
                  <a:tint val="44500"/>
                  <a:satMod val="160000"/>
                </a:srgbClr>
              </a:gs>
              <a:gs pos="100000">
                <a:srgbClr val="CC66FF">
                  <a:tint val="23500"/>
                  <a:satMod val="160000"/>
                </a:srgbClr>
              </a:gs>
            </a:gsLst>
            <a:lin ang="5400000" scaled="1"/>
            <a:tileRect/>
          </a:gradFill>
          <a:ln w="12700" cap="flat" cmpd="sng" algn="ctr">
            <a:solidFill>
              <a:srgbClr val="CC66FF"/>
            </a:solidFill>
            <a:prstDash val="solid"/>
            <a:round/>
            <a:headEnd type="none" w="med" len="med"/>
            <a:tailEnd type="none" w="med" len="med"/>
          </a:ln>
          <a:effectLst>
            <a:glow rad="228600">
              <a:srgbClr val="002060">
                <a:alpha val="40000"/>
              </a:srgbClr>
            </a:glow>
          </a:effectLst>
        </p:spPr>
        <p:txBody>
          <a:bodyPr anchor="ctr"/>
          <a:lstStyle/>
          <a:p>
            <a:pPr>
              <a:spcBef>
                <a:spcPct val="50000"/>
              </a:spcBef>
              <a:buClr>
                <a:srgbClr val="0033CC"/>
              </a:buClr>
              <a:buSzPct val="155000"/>
              <a:buFont typeface="Symbol" panose="05050102010706020507" pitchFamily="18" charset="2"/>
              <a:buNone/>
              <a:defRPr/>
            </a:pPr>
            <a:endParaRPr lang="en-US">
              <a:latin typeface="Arial" charset="0"/>
            </a:endParaRPr>
          </a:p>
        </p:txBody>
      </p:sp>
      <p:sp>
        <p:nvSpPr>
          <p:cNvPr id="28677" name="Slide Number Placeholder 3">
            <a:extLst>
              <a:ext uri="{FF2B5EF4-FFF2-40B4-BE49-F238E27FC236}">
                <a16:creationId xmlns:a16="http://schemas.microsoft.com/office/drawing/2014/main" id="{B6639E44-F92D-69C4-BB24-C38935CA56E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AEDCCC8B-2746-449F-8603-E91F5950CECC}" type="slidenum">
              <a:rPr lang="en-US" altLang="en-US" sz="1200">
                <a:solidFill>
                  <a:schemeClr val="bg1"/>
                </a:solidFill>
              </a:rPr>
              <a:pPr>
                <a:spcBef>
                  <a:spcPct val="0"/>
                </a:spcBef>
                <a:buClrTx/>
                <a:buFontTx/>
                <a:buNone/>
              </a:pPr>
              <a:t>13</a:t>
            </a:fld>
            <a:endParaRPr lang="en-US" altLang="en-US" sz="1200">
              <a:solidFill>
                <a:schemeClr val="bg1"/>
              </a:solidFill>
            </a:endParaRPr>
          </a:p>
        </p:txBody>
      </p:sp>
      <p:sp>
        <p:nvSpPr>
          <p:cNvPr id="28678" name="Rectangle 6">
            <a:extLst>
              <a:ext uri="{FF2B5EF4-FFF2-40B4-BE49-F238E27FC236}">
                <a16:creationId xmlns:a16="http://schemas.microsoft.com/office/drawing/2014/main" id="{76339953-717E-5EF7-6884-2B5B9B17BBBF}"/>
              </a:ext>
            </a:extLst>
          </p:cNvPr>
          <p:cNvSpPr>
            <a:spLocks noGrp="1" noChangeArrowheads="1"/>
          </p:cNvSpPr>
          <p:nvPr>
            <p:ph type="title"/>
          </p:nvPr>
        </p:nvSpPr>
        <p:spPr>
          <a:xfrm>
            <a:off x="457200" y="0"/>
            <a:ext cx="8077200" cy="973138"/>
          </a:xfrm>
        </p:spPr>
        <p:txBody>
          <a:bodyPr/>
          <a:lstStyle/>
          <a:p>
            <a:pPr eaLnBrk="1" hangingPunct="1"/>
            <a:r>
              <a:rPr lang="en-US" altLang="en-US" sz="2800"/>
              <a:t> Handling complex software systems</a:t>
            </a:r>
          </a:p>
        </p:txBody>
      </p:sp>
      <p:sp>
        <p:nvSpPr>
          <p:cNvPr id="20484" name="Rectangle 7">
            <a:extLst>
              <a:ext uri="{FF2B5EF4-FFF2-40B4-BE49-F238E27FC236}">
                <a16:creationId xmlns:a16="http://schemas.microsoft.com/office/drawing/2014/main" id="{3EF957A7-605F-6544-5553-D73213673C97}"/>
              </a:ext>
            </a:extLst>
          </p:cNvPr>
          <p:cNvSpPr>
            <a:spLocks noGrp="1" noChangeArrowheads="1"/>
          </p:cNvSpPr>
          <p:nvPr>
            <p:ph type="body" idx="1"/>
          </p:nvPr>
        </p:nvSpPr>
        <p:spPr>
          <a:xfrm>
            <a:off x="457200" y="1219200"/>
            <a:ext cx="8915400" cy="4881563"/>
          </a:xfrm>
        </p:spPr>
        <p:txBody>
          <a:bodyPr/>
          <a:lstStyle/>
          <a:p>
            <a:pPr marL="742950" lvl="2" indent="-342900" algn="ctr" eaLnBrk="1" hangingPunct="1">
              <a:buFont typeface="Arial" panose="020B0604020202020204" pitchFamily="34" charset="0"/>
              <a:buNone/>
              <a:defRPr/>
            </a:pPr>
            <a:endParaRPr lang="en-US" sz="1800" i="1" dirty="0"/>
          </a:p>
          <a:p>
            <a:pPr marL="234950" lvl="2" indent="-3175" algn="ctr" eaLnBrk="1" hangingPunct="1">
              <a:buFont typeface="Arial" panose="020B0604020202020204" pitchFamily="34" charset="0"/>
              <a:buNone/>
              <a:defRPr/>
            </a:pPr>
            <a:r>
              <a:rPr lang="en-US" sz="1800" i="1" dirty="0"/>
              <a:t>“</a:t>
            </a:r>
            <a:r>
              <a:rPr lang="en-US" sz="1800" b="1" i="1" dirty="0">
                <a:solidFill>
                  <a:srgbClr val="C00000"/>
                </a:solidFill>
              </a:rPr>
              <a:t>The technique of mastering complexity has been known since ancient times :divide et </a:t>
            </a:r>
            <a:r>
              <a:rPr lang="en-US" sz="1800" b="1" i="1" dirty="0" err="1">
                <a:solidFill>
                  <a:srgbClr val="C00000"/>
                </a:solidFill>
              </a:rPr>
              <a:t>impera</a:t>
            </a:r>
            <a:r>
              <a:rPr lang="en-US" sz="1800" b="1" i="1" dirty="0">
                <a:solidFill>
                  <a:srgbClr val="C00000"/>
                </a:solidFill>
              </a:rPr>
              <a:t>(divide and rule)”</a:t>
            </a:r>
          </a:p>
          <a:p>
            <a:pPr marL="742950" lvl="2" indent="-342900" eaLnBrk="1" hangingPunct="1">
              <a:buFont typeface="Arial" panose="020B0604020202020204" pitchFamily="34" charset="0"/>
              <a:buNone/>
              <a:defRPr/>
            </a:pPr>
            <a:r>
              <a:rPr lang="en-US" sz="1800" b="1" i="1" dirty="0"/>
              <a:t>                                                                      -</a:t>
            </a:r>
            <a:r>
              <a:rPr lang="en-US" sz="1800" b="1" i="1" dirty="0" err="1"/>
              <a:t>Dijkstra</a:t>
            </a:r>
            <a:r>
              <a:rPr lang="en-US" sz="1800" b="1" i="1" dirty="0"/>
              <a:t> </a:t>
            </a:r>
          </a:p>
          <a:p>
            <a:pPr marL="742950" lvl="2" indent="-342900" eaLnBrk="1" hangingPunct="1">
              <a:buFont typeface="Arial" panose="020B0604020202020204" pitchFamily="34" charset="0"/>
              <a:buNone/>
              <a:defRPr/>
            </a:pPr>
            <a:endParaRPr lang="en-US" sz="1800" b="1" i="1" dirty="0"/>
          </a:p>
          <a:p>
            <a:pPr marL="342900" lvl="1" indent="-342900" eaLnBrk="1" hangingPunct="1">
              <a:buFont typeface="Wingdings" panose="05000000000000000000" pitchFamily="2" charset="2"/>
              <a:buChar char="Ø"/>
              <a:defRPr/>
            </a:pPr>
            <a:r>
              <a:rPr lang="en-US" sz="2200" dirty="0"/>
              <a:t>The solution is to divide the system into smaller components </a:t>
            </a:r>
          </a:p>
          <a:p>
            <a:pPr marL="342900" lvl="1" indent="-342900" eaLnBrk="1" hangingPunct="1">
              <a:buFont typeface="Wingdings" panose="05000000000000000000" pitchFamily="2" charset="2"/>
              <a:buChar char="Ø"/>
              <a:defRPr/>
            </a:pPr>
            <a:endParaRPr lang="en-US" sz="2200" dirty="0"/>
          </a:p>
          <a:p>
            <a:pPr marL="342900" lvl="1" indent="-342900" eaLnBrk="1" hangingPunct="1">
              <a:buFont typeface="Wingdings" panose="05000000000000000000" pitchFamily="2" charset="2"/>
              <a:buChar char="Ø"/>
              <a:defRPr/>
            </a:pPr>
            <a:r>
              <a:rPr lang="en-US" sz="2200" dirty="0"/>
              <a:t>There are three possible approaches –</a:t>
            </a:r>
          </a:p>
          <a:p>
            <a:pPr marL="742950" lvl="2" indent="-342900" eaLnBrk="1" hangingPunct="1">
              <a:buFont typeface="Wingdings" pitchFamily="2" charset="2"/>
              <a:buChar char="§"/>
              <a:defRPr/>
            </a:pPr>
            <a:r>
              <a:rPr lang="en-US" sz="2000" dirty="0"/>
              <a:t>Algorithmic or Top Down Approach</a:t>
            </a:r>
          </a:p>
          <a:p>
            <a:pPr marL="742950" lvl="2" indent="-342900" eaLnBrk="1" hangingPunct="1">
              <a:buFont typeface="Wingdings" pitchFamily="2" charset="2"/>
              <a:buChar char="§"/>
              <a:defRPr/>
            </a:pPr>
            <a:r>
              <a:rPr lang="en-US" sz="2000" dirty="0"/>
              <a:t>Data-Driven Approach</a:t>
            </a:r>
          </a:p>
          <a:p>
            <a:pPr marL="742950" lvl="2" indent="-342900" eaLnBrk="1" hangingPunct="1">
              <a:buFont typeface="Wingdings" pitchFamily="2" charset="2"/>
              <a:buChar char="§"/>
              <a:defRPr/>
            </a:pPr>
            <a:r>
              <a:rPr lang="en-US" sz="2000" dirty="0"/>
              <a:t>Object Oriented Approach </a:t>
            </a:r>
          </a:p>
          <a:p>
            <a:pPr marL="342900" lvl="1" indent="-342900" eaLnBrk="1" hangingPunct="1">
              <a:buFont typeface="Wingdings" panose="05000000000000000000" pitchFamily="2" charset="2"/>
              <a:buChar char="Ø"/>
              <a:defRPr/>
            </a:pP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C86FEBEC-E62A-8CEA-A445-866FC168F1D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782F863C-012D-4CF2-B79C-377700833D9C}" type="slidenum">
              <a:rPr lang="en-US" altLang="en-US" sz="1200">
                <a:solidFill>
                  <a:schemeClr val="bg1"/>
                </a:solidFill>
              </a:rPr>
              <a:pPr>
                <a:spcBef>
                  <a:spcPct val="0"/>
                </a:spcBef>
                <a:buClrTx/>
                <a:buFontTx/>
                <a:buNone/>
              </a:pPr>
              <a:t>14</a:t>
            </a:fld>
            <a:endParaRPr lang="en-US" altLang="en-US" sz="1200">
              <a:solidFill>
                <a:schemeClr val="bg1"/>
              </a:solidFill>
            </a:endParaRPr>
          </a:p>
        </p:txBody>
      </p:sp>
      <p:sp>
        <p:nvSpPr>
          <p:cNvPr id="30723" name="Rectangle 6">
            <a:extLst>
              <a:ext uri="{FF2B5EF4-FFF2-40B4-BE49-F238E27FC236}">
                <a16:creationId xmlns:a16="http://schemas.microsoft.com/office/drawing/2014/main" id="{E2C22434-4DBB-F50C-4AFC-13314C88620C}"/>
              </a:ext>
            </a:extLst>
          </p:cNvPr>
          <p:cNvSpPr>
            <a:spLocks noGrp="1" noChangeArrowheads="1"/>
          </p:cNvSpPr>
          <p:nvPr>
            <p:ph type="title"/>
          </p:nvPr>
        </p:nvSpPr>
        <p:spPr>
          <a:xfrm>
            <a:off x="457200" y="0"/>
            <a:ext cx="8077200" cy="973138"/>
          </a:xfrm>
        </p:spPr>
        <p:txBody>
          <a:bodyPr/>
          <a:lstStyle/>
          <a:p>
            <a:pPr eaLnBrk="1" hangingPunct="1"/>
            <a:r>
              <a:rPr lang="en-US" altLang="en-US" sz="2800"/>
              <a:t> Attributes of complex systems(1/3) </a:t>
            </a:r>
          </a:p>
        </p:txBody>
      </p:sp>
      <p:sp>
        <p:nvSpPr>
          <p:cNvPr id="30724" name="Rectangle 7">
            <a:extLst>
              <a:ext uri="{FF2B5EF4-FFF2-40B4-BE49-F238E27FC236}">
                <a16:creationId xmlns:a16="http://schemas.microsoft.com/office/drawing/2014/main" id="{9A32D63A-A36B-6C1E-825D-0727F96AF1C8}"/>
              </a:ext>
            </a:extLst>
          </p:cNvPr>
          <p:cNvSpPr>
            <a:spLocks noGrp="1" noChangeArrowheads="1"/>
          </p:cNvSpPr>
          <p:nvPr>
            <p:ph type="body" idx="1"/>
          </p:nvPr>
        </p:nvSpPr>
        <p:spPr>
          <a:xfrm>
            <a:off x="533400" y="990600"/>
            <a:ext cx="8915400" cy="2667000"/>
          </a:xfrm>
        </p:spPr>
        <p:txBody>
          <a:bodyPr/>
          <a:lstStyle/>
          <a:p>
            <a:pPr marL="742950" lvl="2" indent="-342900" algn="ctr" eaLnBrk="1" hangingPunct="1"/>
            <a:endParaRPr lang="en-US" altLang="en-US" sz="1800" i="1"/>
          </a:p>
          <a:p>
            <a:pPr marL="342900" lvl="1" indent="-342900" eaLnBrk="1" hangingPunct="1">
              <a:buFont typeface="Wingdings" panose="05000000000000000000" pitchFamily="2" charset="2"/>
              <a:buChar char="Ø"/>
            </a:pPr>
            <a:r>
              <a:rPr lang="en-US" altLang="en-US" sz="2200"/>
              <a:t>Have hierarchy</a:t>
            </a:r>
          </a:p>
          <a:p>
            <a:pPr marL="342900" lvl="1" indent="-342900" eaLnBrk="1" hangingPunct="1">
              <a:buFont typeface="Wingdings" panose="05000000000000000000" pitchFamily="2" charset="2"/>
              <a:buChar char="Ø"/>
            </a:pPr>
            <a:r>
              <a:rPr lang="en-US" altLang="en-US" sz="2200"/>
              <a:t>Exhibit common patterns</a:t>
            </a:r>
          </a:p>
          <a:p>
            <a:pPr marL="342900" lvl="1" indent="-342900" eaLnBrk="1" hangingPunct="1">
              <a:buFont typeface="Wingdings" panose="05000000000000000000" pitchFamily="2" charset="2"/>
              <a:buChar char="Ø"/>
            </a:pPr>
            <a:r>
              <a:rPr lang="en-US" altLang="en-US" sz="2200"/>
              <a:t>Composed of components wherein-</a:t>
            </a:r>
          </a:p>
          <a:p>
            <a:pPr marL="742950" lvl="2" indent="-342900" eaLnBrk="1" hangingPunct="1">
              <a:buFont typeface="Wingdings" panose="05000000000000000000" pitchFamily="2" charset="2"/>
              <a:buChar char="§"/>
            </a:pPr>
            <a:r>
              <a:rPr lang="en-US" altLang="en-US" sz="2000"/>
              <a:t>Strong bonding within the component</a:t>
            </a:r>
          </a:p>
          <a:p>
            <a:pPr marL="742950" lvl="2" indent="-342900" eaLnBrk="1" hangingPunct="1">
              <a:buFont typeface="Wingdings" panose="05000000000000000000" pitchFamily="2" charset="2"/>
              <a:buChar char="§"/>
            </a:pPr>
            <a:r>
              <a:rPr lang="en-US" altLang="en-US" sz="2000"/>
              <a:t>Loose bonding between the components</a:t>
            </a:r>
          </a:p>
          <a:p>
            <a:pPr marL="742950" lvl="2" indent="-342900" eaLnBrk="1" hangingPunct="1">
              <a:buFont typeface="Wingdings" panose="05000000000000000000" pitchFamily="2" charset="2"/>
              <a:buChar char="§"/>
            </a:pPr>
            <a:r>
              <a:rPr lang="en-US" altLang="en-US" sz="2000"/>
              <a:t>Leads to clear separation of functionlity</a:t>
            </a:r>
          </a:p>
          <a:p>
            <a:pPr marL="342900" lvl="1" indent="-342900" eaLnBrk="1" hangingPunct="1">
              <a:buFont typeface="Wingdings" panose="05000000000000000000" pitchFamily="2" charset="2"/>
              <a:buChar char="Ø"/>
            </a:pPr>
            <a:r>
              <a:rPr lang="en-US" altLang="en-US" sz="2200"/>
              <a:t>Complex systems are derived from simpler subsystems</a:t>
            </a:r>
          </a:p>
          <a:p>
            <a:pPr marL="342900" lvl="1" indent="-342900" eaLnBrk="1" hangingPunct="1">
              <a:buFont typeface="Wingdings" panose="05000000000000000000" pitchFamily="2" charset="2"/>
              <a:buChar char="Ø"/>
            </a:pPr>
            <a:endParaRPr lang="en-US" altLang="en-US" sz="2200"/>
          </a:p>
        </p:txBody>
      </p:sp>
      <p:sp>
        <p:nvSpPr>
          <p:cNvPr id="30725" name="TextBox 5">
            <a:extLst>
              <a:ext uri="{FF2B5EF4-FFF2-40B4-BE49-F238E27FC236}">
                <a16:creationId xmlns:a16="http://schemas.microsoft.com/office/drawing/2014/main" id="{A2BED022-480C-C06A-D888-12F22002C2FD}"/>
              </a:ext>
            </a:extLst>
          </p:cNvPr>
          <p:cNvSpPr txBox="1">
            <a:spLocks noChangeArrowheads="1"/>
          </p:cNvSpPr>
          <p:nvPr/>
        </p:nvSpPr>
        <p:spPr bwMode="auto">
          <a:xfrm>
            <a:off x="381000" y="4191000"/>
            <a:ext cx="8991600" cy="1016000"/>
          </a:xfrm>
          <a:prstGeom prst="rect">
            <a:avLst/>
          </a:prstGeom>
          <a:gradFill rotWithShape="1">
            <a:gsLst>
              <a:gs pos="0">
                <a:srgbClr val="E497FF"/>
              </a:gs>
              <a:gs pos="50000">
                <a:srgbClr val="ECBFFF"/>
              </a:gs>
              <a:gs pos="100000">
                <a:srgbClr val="F5D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342900" indent="-34290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lvl="1" algn="ctr" eaLnBrk="1" hangingPunct="1">
              <a:spcBef>
                <a:spcPct val="50000"/>
              </a:spcBef>
              <a:buClr>
                <a:srgbClr val="0033CC"/>
              </a:buClr>
              <a:buSzPct val="155000"/>
              <a:buFont typeface="Symbol" panose="05050102010706020507" pitchFamily="18" charset="2"/>
              <a:buNone/>
            </a:pPr>
            <a:r>
              <a:rPr lang="en-US" altLang="en-US" sz="2000"/>
              <a:t>The Object Oriented approach addresses each of these features of complex systems and hence most suitable for developing extremely complex software systems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87">
            <a:extLst>
              <a:ext uri="{FF2B5EF4-FFF2-40B4-BE49-F238E27FC236}">
                <a16:creationId xmlns:a16="http://schemas.microsoft.com/office/drawing/2014/main" id="{C5C4158C-4B72-F28C-B38D-81F1B253BA6E}"/>
              </a:ext>
            </a:extLst>
          </p:cNvPr>
          <p:cNvSpPr>
            <a:spLocks noChangeArrowheads="1"/>
          </p:cNvSpPr>
          <p:nvPr/>
        </p:nvSpPr>
        <p:spPr bwMode="auto">
          <a:xfrm>
            <a:off x="5170488" y="1241425"/>
            <a:ext cx="4589462" cy="3516313"/>
          </a:xfrm>
          <a:prstGeom prst="rect">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5400000" scaled="1"/>
            <a:tileRect/>
          </a:gradFill>
          <a:ln w="12700" algn="ctr">
            <a:solidFill>
              <a:schemeClr val="tx1"/>
            </a:solidFill>
            <a:round/>
            <a:headEnd/>
            <a:tailEnd/>
          </a:ln>
        </p:spPr>
        <p:txBody>
          <a:bodyPr anchor="ctr"/>
          <a:lstStyle/>
          <a:p>
            <a:pPr>
              <a:spcBef>
                <a:spcPct val="50000"/>
              </a:spcBef>
              <a:buClr>
                <a:srgbClr val="0033CC"/>
              </a:buClr>
              <a:buSzPct val="155000"/>
              <a:buFont typeface="Symbol" panose="05050102010706020507" pitchFamily="18" charset="2"/>
              <a:buNone/>
              <a:defRPr/>
            </a:pPr>
            <a:endParaRPr lang="en-US"/>
          </a:p>
        </p:txBody>
      </p:sp>
      <p:sp>
        <p:nvSpPr>
          <p:cNvPr id="22531" name="Rectangle 186">
            <a:extLst>
              <a:ext uri="{FF2B5EF4-FFF2-40B4-BE49-F238E27FC236}">
                <a16:creationId xmlns:a16="http://schemas.microsoft.com/office/drawing/2014/main" id="{A1B08FAF-55FD-5AA5-CE9C-B12F8CA3BA3F}"/>
              </a:ext>
            </a:extLst>
          </p:cNvPr>
          <p:cNvSpPr>
            <a:spLocks noChangeArrowheads="1"/>
          </p:cNvSpPr>
          <p:nvPr/>
        </p:nvSpPr>
        <p:spPr bwMode="auto">
          <a:xfrm>
            <a:off x="228600" y="1241425"/>
            <a:ext cx="4876800" cy="3482975"/>
          </a:xfrm>
          <a:prstGeom prst="rect">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5400000" scaled="1"/>
            <a:tileRect/>
          </a:gradFill>
          <a:ln w="12700" algn="ctr">
            <a:solidFill>
              <a:schemeClr val="tx1"/>
            </a:solidFill>
            <a:round/>
            <a:headEnd/>
            <a:tailEnd/>
          </a:ln>
        </p:spPr>
        <p:txBody>
          <a:bodyPr anchor="ctr"/>
          <a:lstStyle/>
          <a:p>
            <a:pPr>
              <a:spcBef>
                <a:spcPct val="50000"/>
              </a:spcBef>
              <a:buClr>
                <a:srgbClr val="0033CC"/>
              </a:buClr>
              <a:buSzPct val="155000"/>
              <a:buFont typeface="Symbol" panose="05050102010706020507" pitchFamily="18" charset="2"/>
              <a:buNone/>
              <a:defRPr/>
            </a:pPr>
            <a:endParaRPr lang="en-US"/>
          </a:p>
        </p:txBody>
      </p:sp>
      <p:grpSp>
        <p:nvGrpSpPr>
          <p:cNvPr id="32772" name="Group 168">
            <a:extLst>
              <a:ext uri="{FF2B5EF4-FFF2-40B4-BE49-F238E27FC236}">
                <a16:creationId xmlns:a16="http://schemas.microsoft.com/office/drawing/2014/main" id="{75FF1400-F4B5-A083-664C-08CA75BCB978}"/>
              </a:ext>
            </a:extLst>
          </p:cNvPr>
          <p:cNvGrpSpPr>
            <a:grpSpLocks/>
          </p:cNvGrpSpPr>
          <p:nvPr/>
        </p:nvGrpSpPr>
        <p:grpSpPr bwMode="auto">
          <a:xfrm>
            <a:off x="304800" y="1509713"/>
            <a:ext cx="4191000" cy="2790825"/>
            <a:chOff x="288" y="1344"/>
            <a:chExt cx="3024" cy="1598"/>
          </a:xfrm>
        </p:grpSpPr>
        <p:sp>
          <p:nvSpPr>
            <p:cNvPr id="32808" name="Line 13">
              <a:extLst>
                <a:ext uri="{FF2B5EF4-FFF2-40B4-BE49-F238E27FC236}">
                  <a16:creationId xmlns:a16="http://schemas.microsoft.com/office/drawing/2014/main" id="{58A9FF06-0493-CDF2-32F0-D35AB014E781}"/>
                </a:ext>
              </a:extLst>
            </p:cNvPr>
            <p:cNvSpPr>
              <a:spLocks noChangeShapeType="1"/>
            </p:cNvSpPr>
            <p:nvPr/>
          </p:nvSpPr>
          <p:spPr bwMode="auto">
            <a:xfrm flipH="1" flipV="1">
              <a:off x="1870" y="1598"/>
              <a:ext cx="651" cy="21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09" name="AutoShape 15">
              <a:extLst>
                <a:ext uri="{FF2B5EF4-FFF2-40B4-BE49-F238E27FC236}">
                  <a16:creationId xmlns:a16="http://schemas.microsoft.com/office/drawing/2014/main" id="{5EF839AE-CB17-2498-C180-5FD0BF549CA6}"/>
                </a:ext>
              </a:extLst>
            </p:cNvPr>
            <p:cNvSpPr>
              <a:spLocks noChangeArrowheads="1"/>
            </p:cNvSpPr>
            <p:nvPr/>
          </p:nvSpPr>
          <p:spPr bwMode="auto">
            <a:xfrm>
              <a:off x="1172" y="1344"/>
              <a:ext cx="977" cy="254"/>
            </a:xfrm>
            <a:prstGeom prst="flowChartAlternateProcess">
              <a:avLst/>
            </a:prstGeom>
            <a:solidFill>
              <a:srgbClr val="BCF0A4"/>
            </a:solidFill>
            <a:ln w="9525">
              <a:solidFill>
                <a:schemeClr val="tx1"/>
              </a:solidFill>
              <a:miter lim="800000"/>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32810" name="Text Box 14">
              <a:extLst>
                <a:ext uri="{FF2B5EF4-FFF2-40B4-BE49-F238E27FC236}">
                  <a16:creationId xmlns:a16="http://schemas.microsoft.com/office/drawing/2014/main" id="{BE9A8D5A-BC79-16C7-D47B-D764C8E33146}"/>
                </a:ext>
              </a:extLst>
            </p:cNvPr>
            <p:cNvSpPr txBox="1">
              <a:spLocks noChangeArrowheads="1"/>
            </p:cNvSpPr>
            <p:nvPr/>
          </p:nvSpPr>
          <p:spPr bwMode="auto">
            <a:xfrm>
              <a:off x="1312" y="1344"/>
              <a:ext cx="711"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800"/>
                <a:t>Plant</a:t>
              </a:r>
            </a:p>
          </p:txBody>
        </p:sp>
        <p:sp>
          <p:nvSpPr>
            <p:cNvPr id="32811" name="Line 16">
              <a:extLst>
                <a:ext uri="{FF2B5EF4-FFF2-40B4-BE49-F238E27FC236}">
                  <a16:creationId xmlns:a16="http://schemas.microsoft.com/office/drawing/2014/main" id="{527114B5-7E44-DEBE-2D1D-B628B82A50FA}"/>
                </a:ext>
              </a:extLst>
            </p:cNvPr>
            <p:cNvSpPr>
              <a:spLocks noChangeShapeType="1"/>
            </p:cNvSpPr>
            <p:nvPr/>
          </p:nvSpPr>
          <p:spPr bwMode="auto">
            <a:xfrm flipV="1">
              <a:off x="846" y="1598"/>
              <a:ext cx="652" cy="21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2" name="Line 17">
              <a:extLst>
                <a:ext uri="{FF2B5EF4-FFF2-40B4-BE49-F238E27FC236}">
                  <a16:creationId xmlns:a16="http://schemas.microsoft.com/office/drawing/2014/main" id="{30C8DB18-7F9F-8DBE-624B-196944C93CA0}"/>
                </a:ext>
              </a:extLst>
            </p:cNvPr>
            <p:cNvSpPr>
              <a:spLocks noChangeShapeType="1"/>
            </p:cNvSpPr>
            <p:nvPr/>
          </p:nvSpPr>
          <p:spPr bwMode="auto">
            <a:xfrm flipV="1">
              <a:off x="1684" y="1598"/>
              <a:ext cx="0" cy="42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3" name="AutoShape 18">
              <a:extLst>
                <a:ext uri="{FF2B5EF4-FFF2-40B4-BE49-F238E27FC236}">
                  <a16:creationId xmlns:a16="http://schemas.microsoft.com/office/drawing/2014/main" id="{3B5BEDA2-56DE-47A7-1C6C-DFA9D5E4F30C}"/>
                </a:ext>
              </a:extLst>
            </p:cNvPr>
            <p:cNvSpPr>
              <a:spLocks noChangeArrowheads="1"/>
            </p:cNvSpPr>
            <p:nvPr/>
          </p:nvSpPr>
          <p:spPr bwMode="auto">
            <a:xfrm>
              <a:off x="474" y="1810"/>
              <a:ext cx="744" cy="213"/>
            </a:xfrm>
            <a:prstGeom prst="flowChartAlternateProcess">
              <a:avLst/>
            </a:prstGeom>
            <a:solidFill>
              <a:srgbClr val="BCF0A4"/>
            </a:solidFill>
            <a:ln w="9525">
              <a:solidFill>
                <a:schemeClr val="tx1"/>
              </a:solidFill>
              <a:miter lim="800000"/>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32814" name="Text Box 19">
              <a:extLst>
                <a:ext uri="{FF2B5EF4-FFF2-40B4-BE49-F238E27FC236}">
                  <a16:creationId xmlns:a16="http://schemas.microsoft.com/office/drawing/2014/main" id="{0441DEDC-BB52-5154-601E-272231E6DDA4}"/>
                </a:ext>
              </a:extLst>
            </p:cNvPr>
            <p:cNvSpPr txBox="1">
              <a:spLocks noChangeArrowheads="1"/>
            </p:cNvSpPr>
            <p:nvPr/>
          </p:nvSpPr>
          <p:spPr bwMode="auto">
            <a:xfrm>
              <a:off x="518" y="1786"/>
              <a:ext cx="66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Stem</a:t>
              </a:r>
            </a:p>
          </p:txBody>
        </p:sp>
        <p:sp>
          <p:nvSpPr>
            <p:cNvPr id="32815" name="AutoShape 23">
              <a:extLst>
                <a:ext uri="{FF2B5EF4-FFF2-40B4-BE49-F238E27FC236}">
                  <a16:creationId xmlns:a16="http://schemas.microsoft.com/office/drawing/2014/main" id="{A3B66EE6-09B6-3B75-E847-6C9B3C6C8C27}"/>
                </a:ext>
              </a:extLst>
            </p:cNvPr>
            <p:cNvSpPr>
              <a:spLocks noChangeArrowheads="1"/>
            </p:cNvSpPr>
            <p:nvPr/>
          </p:nvSpPr>
          <p:spPr bwMode="auto">
            <a:xfrm>
              <a:off x="1312" y="2022"/>
              <a:ext cx="744" cy="212"/>
            </a:xfrm>
            <a:prstGeom prst="flowChartAlternateProcess">
              <a:avLst/>
            </a:prstGeom>
            <a:solidFill>
              <a:srgbClr val="BCF0A4"/>
            </a:solidFill>
            <a:ln w="9525">
              <a:solidFill>
                <a:schemeClr val="tx1"/>
              </a:solidFill>
              <a:miter lim="800000"/>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32816" name="Text Box 24">
              <a:extLst>
                <a:ext uri="{FF2B5EF4-FFF2-40B4-BE49-F238E27FC236}">
                  <a16:creationId xmlns:a16="http://schemas.microsoft.com/office/drawing/2014/main" id="{6B0646E4-F9F5-334C-E830-25A405791B19}"/>
                </a:ext>
              </a:extLst>
            </p:cNvPr>
            <p:cNvSpPr txBox="1">
              <a:spLocks noChangeArrowheads="1"/>
            </p:cNvSpPr>
            <p:nvPr/>
          </p:nvSpPr>
          <p:spPr bwMode="auto">
            <a:xfrm>
              <a:off x="1356" y="1986"/>
              <a:ext cx="66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Root</a:t>
              </a:r>
            </a:p>
          </p:txBody>
        </p:sp>
        <p:sp>
          <p:nvSpPr>
            <p:cNvPr id="32817" name="AutoShape 26">
              <a:extLst>
                <a:ext uri="{FF2B5EF4-FFF2-40B4-BE49-F238E27FC236}">
                  <a16:creationId xmlns:a16="http://schemas.microsoft.com/office/drawing/2014/main" id="{19BBD144-A62F-8202-27BE-CAAEF00CC354}"/>
                </a:ext>
              </a:extLst>
            </p:cNvPr>
            <p:cNvSpPr>
              <a:spLocks noChangeArrowheads="1"/>
            </p:cNvSpPr>
            <p:nvPr/>
          </p:nvSpPr>
          <p:spPr bwMode="auto">
            <a:xfrm>
              <a:off x="2149" y="1810"/>
              <a:ext cx="744" cy="213"/>
            </a:xfrm>
            <a:prstGeom prst="flowChartAlternateProcess">
              <a:avLst/>
            </a:prstGeom>
            <a:solidFill>
              <a:srgbClr val="BCF0A4"/>
            </a:solidFill>
            <a:ln w="9525">
              <a:solidFill>
                <a:schemeClr val="tx1"/>
              </a:solidFill>
              <a:miter lim="800000"/>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32818" name="Text Box 27">
              <a:extLst>
                <a:ext uri="{FF2B5EF4-FFF2-40B4-BE49-F238E27FC236}">
                  <a16:creationId xmlns:a16="http://schemas.microsoft.com/office/drawing/2014/main" id="{6D0C3159-C98C-5C63-4BF4-BFE09E00FDE7}"/>
                </a:ext>
              </a:extLst>
            </p:cNvPr>
            <p:cNvSpPr txBox="1">
              <a:spLocks noChangeArrowheads="1"/>
            </p:cNvSpPr>
            <p:nvPr/>
          </p:nvSpPr>
          <p:spPr bwMode="auto">
            <a:xfrm>
              <a:off x="2193" y="1786"/>
              <a:ext cx="66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Leaf</a:t>
              </a:r>
            </a:p>
          </p:txBody>
        </p:sp>
        <p:sp>
          <p:nvSpPr>
            <p:cNvPr id="32819" name="AutoShape 33">
              <a:extLst>
                <a:ext uri="{FF2B5EF4-FFF2-40B4-BE49-F238E27FC236}">
                  <a16:creationId xmlns:a16="http://schemas.microsoft.com/office/drawing/2014/main" id="{2A47395B-93D9-1E95-351F-43A0E1EF448E}"/>
                </a:ext>
              </a:extLst>
            </p:cNvPr>
            <p:cNvSpPr>
              <a:spLocks noChangeArrowheads="1"/>
            </p:cNvSpPr>
            <p:nvPr/>
          </p:nvSpPr>
          <p:spPr bwMode="auto">
            <a:xfrm>
              <a:off x="474" y="2404"/>
              <a:ext cx="744" cy="211"/>
            </a:xfrm>
            <a:prstGeom prst="flowChartAlternateProcess">
              <a:avLst/>
            </a:prstGeom>
            <a:solidFill>
              <a:srgbClr val="BCF0A4"/>
            </a:solidFill>
            <a:ln w="9525">
              <a:solidFill>
                <a:schemeClr val="tx1"/>
              </a:solidFill>
              <a:miter lim="800000"/>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32820" name="Text Box 34">
              <a:extLst>
                <a:ext uri="{FF2B5EF4-FFF2-40B4-BE49-F238E27FC236}">
                  <a16:creationId xmlns:a16="http://schemas.microsoft.com/office/drawing/2014/main" id="{A552ABD6-B72F-A913-EFD2-8B36567CE628}"/>
                </a:ext>
              </a:extLst>
            </p:cNvPr>
            <p:cNvSpPr txBox="1">
              <a:spLocks noChangeArrowheads="1"/>
            </p:cNvSpPr>
            <p:nvPr/>
          </p:nvSpPr>
          <p:spPr bwMode="auto">
            <a:xfrm>
              <a:off x="518" y="2403"/>
              <a:ext cx="66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100"/>
                <a:t>Root Hair</a:t>
              </a:r>
            </a:p>
          </p:txBody>
        </p:sp>
        <p:sp>
          <p:nvSpPr>
            <p:cNvPr id="32821" name="AutoShape 36">
              <a:extLst>
                <a:ext uri="{FF2B5EF4-FFF2-40B4-BE49-F238E27FC236}">
                  <a16:creationId xmlns:a16="http://schemas.microsoft.com/office/drawing/2014/main" id="{8728157C-5363-F09C-336D-C50183F3238B}"/>
                </a:ext>
              </a:extLst>
            </p:cNvPr>
            <p:cNvSpPr>
              <a:spLocks noChangeArrowheads="1"/>
            </p:cNvSpPr>
            <p:nvPr/>
          </p:nvSpPr>
          <p:spPr bwMode="auto">
            <a:xfrm>
              <a:off x="1312" y="2403"/>
              <a:ext cx="744" cy="212"/>
            </a:xfrm>
            <a:prstGeom prst="flowChartAlternateProcess">
              <a:avLst/>
            </a:prstGeom>
            <a:solidFill>
              <a:srgbClr val="BCF0A4"/>
            </a:solidFill>
            <a:ln w="9525">
              <a:solidFill>
                <a:schemeClr val="tx1"/>
              </a:solidFill>
              <a:miter lim="800000"/>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32822" name="Text Box 37">
              <a:extLst>
                <a:ext uri="{FF2B5EF4-FFF2-40B4-BE49-F238E27FC236}">
                  <a16:creationId xmlns:a16="http://schemas.microsoft.com/office/drawing/2014/main" id="{EBC1B9B0-DC56-D667-9AEA-9CAC793F18A2}"/>
                </a:ext>
              </a:extLst>
            </p:cNvPr>
            <p:cNvSpPr txBox="1">
              <a:spLocks noChangeArrowheads="1"/>
            </p:cNvSpPr>
            <p:nvPr/>
          </p:nvSpPr>
          <p:spPr bwMode="auto">
            <a:xfrm>
              <a:off x="1355" y="2403"/>
              <a:ext cx="701"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100"/>
                <a:t>Root Apex</a:t>
              </a:r>
            </a:p>
          </p:txBody>
        </p:sp>
        <p:sp>
          <p:nvSpPr>
            <p:cNvPr id="32823" name="AutoShape 39">
              <a:extLst>
                <a:ext uri="{FF2B5EF4-FFF2-40B4-BE49-F238E27FC236}">
                  <a16:creationId xmlns:a16="http://schemas.microsoft.com/office/drawing/2014/main" id="{972E766F-D8F8-25F1-77B1-DD60E4D8FDD0}"/>
                </a:ext>
              </a:extLst>
            </p:cNvPr>
            <p:cNvSpPr>
              <a:spLocks noChangeArrowheads="1"/>
            </p:cNvSpPr>
            <p:nvPr/>
          </p:nvSpPr>
          <p:spPr bwMode="auto">
            <a:xfrm>
              <a:off x="2149" y="2403"/>
              <a:ext cx="744" cy="212"/>
            </a:xfrm>
            <a:prstGeom prst="flowChartAlternateProcess">
              <a:avLst/>
            </a:prstGeom>
            <a:solidFill>
              <a:srgbClr val="BCF0A4"/>
            </a:solidFill>
            <a:ln w="9525">
              <a:solidFill>
                <a:schemeClr val="tx1"/>
              </a:solidFill>
              <a:miter lim="800000"/>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32824" name="Text Box 40">
              <a:extLst>
                <a:ext uri="{FF2B5EF4-FFF2-40B4-BE49-F238E27FC236}">
                  <a16:creationId xmlns:a16="http://schemas.microsoft.com/office/drawing/2014/main" id="{09BB29CE-1C65-3949-A0DE-BDD584414CF8}"/>
                </a:ext>
              </a:extLst>
            </p:cNvPr>
            <p:cNvSpPr txBox="1">
              <a:spLocks noChangeArrowheads="1"/>
            </p:cNvSpPr>
            <p:nvPr/>
          </p:nvSpPr>
          <p:spPr bwMode="auto">
            <a:xfrm>
              <a:off x="2193" y="2403"/>
              <a:ext cx="66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100"/>
                <a:t>Root Cap</a:t>
              </a:r>
            </a:p>
          </p:txBody>
        </p:sp>
        <p:sp>
          <p:nvSpPr>
            <p:cNvPr id="32825" name="Line 41">
              <a:extLst>
                <a:ext uri="{FF2B5EF4-FFF2-40B4-BE49-F238E27FC236}">
                  <a16:creationId xmlns:a16="http://schemas.microsoft.com/office/drawing/2014/main" id="{8BE36BC4-6EF7-9EFD-8C44-9971D32CE168}"/>
                </a:ext>
              </a:extLst>
            </p:cNvPr>
            <p:cNvSpPr>
              <a:spLocks noChangeShapeType="1"/>
            </p:cNvSpPr>
            <p:nvPr/>
          </p:nvSpPr>
          <p:spPr bwMode="auto">
            <a:xfrm flipV="1">
              <a:off x="846" y="2234"/>
              <a:ext cx="652" cy="16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6" name="Line 42">
              <a:extLst>
                <a:ext uri="{FF2B5EF4-FFF2-40B4-BE49-F238E27FC236}">
                  <a16:creationId xmlns:a16="http://schemas.microsoft.com/office/drawing/2014/main" id="{0F112E98-E134-2E4A-F3D7-980B6F3E3624}"/>
                </a:ext>
              </a:extLst>
            </p:cNvPr>
            <p:cNvSpPr>
              <a:spLocks noChangeShapeType="1"/>
            </p:cNvSpPr>
            <p:nvPr/>
          </p:nvSpPr>
          <p:spPr bwMode="auto">
            <a:xfrm flipV="1">
              <a:off x="1684" y="2234"/>
              <a:ext cx="0" cy="16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7" name="Line 43">
              <a:extLst>
                <a:ext uri="{FF2B5EF4-FFF2-40B4-BE49-F238E27FC236}">
                  <a16:creationId xmlns:a16="http://schemas.microsoft.com/office/drawing/2014/main" id="{2F0BB52E-BFD5-1B3A-FEDD-3007876E6168}"/>
                </a:ext>
              </a:extLst>
            </p:cNvPr>
            <p:cNvSpPr>
              <a:spLocks noChangeShapeType="1"/>
            </p:cNvSpPr>
            <p:nvPr/>
          </p:nvSpPr>
          <p:spPr bwMode="auto">
            <a:xfrm flipH="1" flipV="1">
              <a:off x="1916" y="2234"/>
              <a:ext cx="652" cy="16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8" name="Line 44">
              <a:extLst>
                <a:ext uri="{FF2B5EF4-FFF2-40B4-BE49-F238E27FC236}">
                  <a16:creationId xmlns:a16="http://schemas.microsoft.com/office/drawing/2014/main" id="{F109A796-C876-7EDA-A91E-514AA8331050}"/>
                </a:ext>
              </a:extLst>
            </p:cNvPr>
            <p:cNvSpPr>
              <a:spLocks noChangeShapeType="1"/>
            </p:cNvSpPr>
            <p:nvPr/>
          </p:nvSpPr>
          <p:spPr bwMode="auto">
            <a:xfrm flipH="1" flipV="1">
              <a:off x="2521" y="2022"/>
              <a:ext cx="372" cy="21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9" name="Line 45">
              <a:extLst>
                <a:ext uri="{FF2B5EF4-FFF2-40B4-BE49-F238E27FC236}">
                  <a16:creationId xmlns:a16="http://schemas.microsoft.com/office/drawing/2014/main" id="{6158BE26-962C-D975-92EC-730845AD9D8F}"/>
                </a:ext>
              </a:extLst>
            </p:cNvPr>
            <p:cNvSpPr>
              <a:spLocks noChangeShapeType="1"/>
            </p:cNvSpPr>
            <p:nvPr/>
          </p:nvSpPr>
          <p:spPr bwMode="auto">
            <a:xfrm flipV="1">
              <a:off x="567" y="2022"/>
              <a:ext cx="279" cy="17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0" name="Text Box 46">
              <a:extLst>
                <a:ext uri="{FF2B5EF4-FFF2-40B4-BE49-F238E27FC236}">
                  <a16:creationId xmlns:a16="http://schemas.microsoft.com/office/drawing/2014/main" id="{0E70B66B-116C-BD60-FB83-0DDD39EB510F}"/>
                </a:ext>
              </a:extLst>
            </p:cNvPr>
            <p:cNvSpPr txBox="1">
              <a:spLocks noChangeArrowheads="1"/>
            </p:cNvSpPr>
            <p:nvPr/>
          </p:nvSpPr>
          <p:spPr bwMode="auto">
            <a:xfrm>
              <a:off x="2847" y="2107"/>
              <a:ext cx="4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a:t>. . .</a:t>
              </a:r>
            </a:p>
          </p:txBody>
        </p:sp>
        <p:sp>
          <p:nvSpPr>
            <p:cNvPr id="32831" name="Text Box 47">
              <a:extLst>
                <a:ext uri="{FF2B5EF4-FFF2-40B4-BE49-F238E27FC236}">
                  <a16:creationId xmlns:a16="http://schemas.microsoft.com/office/drawing/2014/main" id="{D7B56803-9B83-0579-EC30-4FC094778852}"/>
                </a:ext>
              </a:extLst>
            </p:cNvPr>
            <p:cNvSpPr txBox="1">
              <a:spLocks noChangeArrowheads="1"/>
            </p:cNvSpPr>
            <p:nvPr/>
          </p:nvSpPr>
          <p:spPr bwMode="auto">
            <a:xfrm>
              <a:off x="288" y="2064"/>
              <a:ext cx="5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a:t>. . .</a:t>
              </a:r>
            </a:p>
          </p:txBody>
        </p:sp>
        <p:grpSp>
          <p:nvGrpSpPr>
            <p:cNvPr id="32832" name="Group 103">
              <a:extLst>
                <a:ext uri="{FF2B5EF4-FFF2-40B4-BE49-F238E27FC236}">
                  <a16:creationId xmlns:a16="http://schemas.microsoft.com/office/drawing/2014/main" id="{22408977-AEC5-7232-7391-E52577119819}"/>
                </a:ext>
              </a:extLst>
            </p:cNvPr>
            <p:cNvGrpSpPr>
              <a:grpSpLocks/>
            </p:cNvGrpSpPr>
            <p:nvPr/>
          </p:nvGrpSpPr>
          <p:grpSpPr bwMode="auto">
            <a:xfrm>
              <a:off x="1451" y="2615"/>
              <a:ext cx="465" cy="327"/>
              <a:chOff x="1488" y="2784"/>
              <a:chExt cx="480" cy="370"/>
            </a:xfrm>
          </p:grpSpPr>
          <p:sp>
            <p:nvSpPr>
              <p:cNvPr id="32839" name="Text Box 101">
                <a:extLst>
                  <a:ext uri="{FF2B5EF4-FFF2-40B4-BE49-F238E27FC236}">
                    <a16:creationId xmlns:a16="http://schemas.microsoft.com/office/drawing/2014/main" id="{0500555B-B114-BFD9-ACDC-E31B5F1BC487}"/>
                  </a:ext>
                </a:extLst>
              </p:cNvPr>
              <p:cNvSpPr txBox="1">
                <a:spLocks noChangeArrowheads="1"/>
              </p:cNvSpPr>
              <p:nvPr/>
            </p:nvSpPr>
            <p:spPr bwMode="auto">
              <a:xfrm>
                <a:off x="1488" y="2784"/>
                <a:ext cx="4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a:solidFill>
                      <a:srgbClr val="660066"/>
                    </a:solidFill>
                  </a:rPr>
                  <a:t>. . .</a:t>
                </a:r>
              </a:p>
            </p:txBody>
          </p:sp>
          <p:sp>
            <p:nvSpPr>
              <p:cNvPr id="32840" name="Line 102">
                <a:extLst>
                  <a:ext uri="{FF2B5EF4-FFF2-40B4-BE49-F238E27FC236}">
                    <a16:creationId xmlns:a16="http://schemas.microsoft.com/office/drawing/2014/main" id="{7E4B13F6-8780-1D73-E217-16D55D58B43B}"/>
                  </a:ext>
                </a:extLst>
              </p:cNvPr>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2833" name="Group 104">
              <a:extLst>
                <a:ext uri="{FF2B5EF4-FFF2-40B4-BE49-F238E27FC236}">
                  <a16:creationId xmlns:a16="http://schemas.microsoft.com/office/drawing/2014/main" id="{C3946C1B-4C31-ABD3-FBA3-F9BEA58A6125}"/>
                </a:ext>
              </a:extLst>
            </p:cNvPr>
            <p:cNvGrpSpPr>
              <a:grpSpLocks/>
            </p:cNvGrpSpPr>
            <p:nvPr/>
          </p:nvGrpSpPr>
          <p:grpSpPr bwMode="auto">
            <a:xfrm>
              <a:off x="2335" y="2615"/>
              <a:ext cx="465" cy="327"/>
              <a:chOff x="1488" y="2784"/>
              <a:chExt cx="480" cy="370"/>
            </a:xfrm>
          </p:grpSpPr>
          <p:sp>
            <p:nvSpPr>
              <p:cNvPr id="32837" name="Text Box 105">
                <a:extLst>
                  <a:ext uri="{FF2B5EF4-FFF2-40B4-BE49-F238E27FC236}">
                    <a16:creationId xmlns:a16="http://schemas.microsoft.com/office/drawing/2014/main" id="{B11F441C-E22C-EB44-B205-7B50FF742C58}"/>
                  </a:ext>
                </a:extLst>
              </p:cNvPr>
              <p:cNvSpPr txBox="1">
                <a:spLocks noChangeArrowheads="1"/>
              </p:cNvSpPr>
              <p:nvPr/>
            </p:nvSpPr>
            <p:spPr bwMode="auto">
              <a:xfrm>
                <a:off x="1488" y="2784"/>
                <a:ext cx="4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a:solidFill>
                      <a:srgbClr val="660066"/>
                    </a:solidFill>
                  </a:rPr>
                  <a:t>. . .</a:t>
                </a:r>
              </a:p>
            </p:txBody>
          </p:sp>
          <p:sp>
            <p:nvSpPr>
              <p:cNvPr id="32838" name="Line 106">
                <a:extLst>
                  <a:ext uri="{FF2B5EF4-FFF2-40B4-BE49-F238E27FC236}">
                    <a16:creationId xmlns:a16="http://schemas.microsoft.com/office/drawing/2014/main" id="{2E92BC6F-68BD-5014-B796-F257144E1796}"/>
                  </a:ext>
                </a:extLst>
              </p:cNvPr>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2834" name="Group 107">
              <a:extLst>
                <a:ext uri="{FF2B5EF4-FFF2-40B4-BE49-F238E27FC236}">
                  <a16:creationId xmlns:a16="http://schemas.microsoft.com/office/drawing/2014/main" id="{97197D8D-3E3B-35BA-1E6D-D66D54BBDF9A}"/>
                </a:ext>
              </a:extLst>
            </p:cNvPr>
            <p:cNvGrpSpPr>
              <a:grpSpLocks/>
            </p:cNvGrpSpPr>
            <p:nvPr/>
          </p:nvGrpSpPr>
          <p:grpSpPr bwMode="auto">
            <a:xfrm>
              <a:off x="660" y="2615"/>
              <a:ext cx="465" cy="327"/>
              <a:chOff x="1488" y="2784"/>
              <a:chExt cx="480" cy="370"/>
            </a:xfrm>
          </p:grpSpPr>
          <p:sp>
            <p:nvSpPr>
              <p:cNvPr id="32835" name="Text Box 108">
                <a:extLst>
                  <a:ext uri="{FF2B5EF4-FFF2-40B4-BE49-F238E27FC236}">
                    <a16:creationId xmlns:a16="http://schemas.microsoft.com/office/drawing/2014/main" id="{41D950BC-AB38-A2EE-08BB-5B4A2EB4918A}"/>
                  </a:ext>
                </a:extLst>
              </p:cNvPr>
              <p:cNvSpPr txBox="1">
                <a:spLocks noChangeArrowheads="1"/>
              </p:cNvSpPr>
              <p:nvPr/>
            </p:nvSpPr>
            <p:spPr bwMode="auto">
              <a:xfrm>
                <a:off x="1488" y="2784"/>
                <a:ext cx="4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a:solidFill>
                      <a:srgbClr val="660066"/>
                    </a:solidFill>
                  </a:rPr>
                  <a:t>. . .</a:t>
                </a:r>
              </a:p>
            </p:txBody>
          </p:sp>
          <p:sp>
            <p:nvSpPr>
              <p:cNvPr id="32836" name="Line 109">
                <a:extLst>
                  <a:ext uri="{FF2B5EF4-FFF2-40B4-BE49-F238E27FC236}">
                    <a16:creationId xmlns:a16="http://schemas.microsoft.com/office/drawing/2014/main" id="{C32328C5-2F00-E1B3-CCBB-38B3C9B9F4C8}"/>
                  </a:ext>
                </a:extLst>
              </p:cNvPr>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sp>
        <p:nvSpPr>
          <p:cNvPr id="32773" name="Title 104">
            <a:extLst>
              <a:ext uri="{FF2B5EF4-FFF2-40B4-BE49-F238E27FC236}">
                <a16:creationId xmlns:a16="http://schemas.microsoft.com/office/drawing/2014/main" id="{21E3E828-A6D9-25EB-76E0-55D5C85199C4}"/>
              </a:ext>
            </a:extLst>
          </p:cNvPr>
          <p:cNvSpPr>
            <a:spLocks noGrp="1"/>
          </p:cNvSpPr>
          <p:nvPr>
            <p:ph type="title"/>
          </p:nvPr>
        </p:nvSpPr>
        <p:spPr/>
        <p:txBody>
          <a:bodyPr/>
          <a:lstStyle/>
          <a:p>
            <a:r>
              <a:rPr lang="en-US" altLang="en-US"/>
              <a:t>Attributes of complex systems(2/3)</a:t>
            </a:r>
          </a:p>
        </p:txBody>
      </p:sp>
      <p:grpSp>
        <p:nvGrpSpPr>
          <p:cNvPr id="32774" name="Group 151">
            <a:extLst>
              <a:ext uri="{FF2B5EF4-FFF2-40B4-BE49-F238E27FC236}">
                <a16:creationId xmlns:a16="http://schemas.microsoft.com/office/drawing/2014/main" id="{8C814B12-C6B4-76F3-59CC-F1DDF892AA67}"/>
              </a:ext>
            </a:extLst>
          </p:cNvPr>
          <p:cNvGrpSpPr>
            <a:grpSpLocks/>
          </p:cNvGrpSpPr>
          <p:nvPr/>
        </p:nvGrpSpPr>
        <p:grpSpPr bwMode="auto">
          <a:xfrm>
            <a:off x="5257800" y="1281113"/>
            <a:ext cx="4114800" cy="3324225"/>
            <a:chOff x="5365750" y="2057400"/>
            <a:chExt cx="4629051" cy="3429000"/>
          </a:xfrm>
        </p:grpSpPr>
        <p:grpSp>
          <p:nvGrpSpPr>
            <p:cNvPr id="32782" name="Group 64">
              <a:extLst>
                <a:ext uri="{FF2B5EF4-FFF2-40B4-BE49-F238E27FC236}">
                  <a16:creationId xmlns:a16="http://schemas.microsoft.com/office/drawing/2014/main" id="{5E5BF1A8-B7F5-8001-A6E2-BB07A791C419}"/>
                </a:ext>
              </a:extLst>
            </p:cNvPr>
            <p:cNvGrpSpPr>
              <a:grpSpLocks/>
            </p:cNvGrpSpPr>
            <p:nvPr/>
          </p:nvGrpSpPr>
          <p:grpSpPr bwMode="auto">
            <a:xfrm>
              <a:off x="6554127" y="2514600"/>
              <a:ext cx="1618323" cy="2882900"/>
              <a:chOff x="3811" y="1776"/>
              <a:chExt cx="941" cy="1816"/>
            </a:xfrm>
          </p:grpSpPr>
          <p:pic>
            <p:nvPicPr>
              <p:cNvPr id="32794" name="Picture 49">
                <a:extLst>
                  <a:ext uri="{FF2B5EF4-FFF2-40B4-BE49-F238E27FC236}">
                    <a16:creationId xmlns:a16="http://schemas.microsoft.com/office/drawing/2014/main" id="{4884DE9E-1E0A-DB45-5F4E-C8706871B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 y="1776"/>
                <a:ext cx="941" cy="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95" name="Group 63">
                <a:extLst>
                  <a:ext uri="{FF2B5EF4-FFF2-40B4-BE49-F238E27FC236}">
                    <a16:creationId xmlns:a16="http://schemas.microsoft.com/office/drawing/2014/main" id="{00E1F134-C86E-8DB4-5AA9-AA099EE6A783}"/>
                  </a:ext>
                </a:extLst>
              </p:cNvPr>
              <p:cNvGrpSpPr>
                <a:grpSpLocks/>
              </p:cNvGrpSpPr>
              <p:nvPr/>
            </p:nvGrpSpPr>
            <p:grpSpPr bwMode="auto">
              <a:xfrm>
                <a:off x="3936" y="2832"/>
                <a:ext cx="624" cy="760"/>
                <a:chOff x="3936" y="2840"/>
                <a:chExt cx="624" cy="760"/>
              </a:xfrm>
            </p:grpSpPr>
            <p:sp>
              <p:nvSpPr>
                <p:cNvPr id="32796" name="Freeform 51">
                  <a:extLst>
                    <a:ext uri="{FF2B5EF4-FFF2-40B4-BE49-F238E27FC236}">
                      <a16:creationId xmlns:a16="http://schemas.microsoft.com/office/drawing/2014/main" id="{0A53EA00-CC8D-64A9-BA76-AC917A687400}"/>
                    </a:ext>
                  </a:extLst>
                </p:cNvPr>
                <p:cNvSpPr>
                  <a:spLocks/>
                </p:cNvSpPr>
                <p:nvPr/>
              </p:nvSpPr>
              <p:spPr bwMode="auto">
                <a:xfrm>
                  <a:off x="4280" y="2840"/>
                  <a:ext cx="113" cy="656"/>
                </a:xfrm>
                <a:custGeom>
                  <a:avLst/>
                  <a:gdLst>
                    <a:gd name="T0" fmla="*/ 8 w 113"/>
                    <a:gd name="T1" fmla="*/ 0 h 656"/>
                    <a:gd name="T2" fmla="*/ 56 w 113"/>
                    <a:gd name="T3" fmla="*/ 144 h 656"/>
                    <a:gd name="T4" fmla="*/ 48 w 113"/>
                    <a:gd name="T5" fmla="*/ 288 h 656"/>
                    <a:gd name="T6" fmla="*/ 16 w 113"/>
                    <a:gd name="T7" fmla="*/ 360 h 656"/>
                    <a:gd name="T8" fmla="*/ 48 w 113"/>
                    <a:gd name="T9" fmla="*/ 448 h 656"/>
                    <a:gd name="T10" fmla="*/ 24 w 113"/>
                    <a:gd name="T11" fmla="*/ 560 h 656"/>
                    <a:gd name="T12" fmla="*/ 40 w 113"/>
                    <a:gd name="T13" fmla="*/ 656 h 656"/>
                    <a:gd name="T14" fmla="*/ 0 60000 65536"/>
                    <a:gd name="T15" fmla="*/ 0 60000 65536"/>
                    <a:gd name="T16" fmla="*/ 0 60000 65536"/>
                    <a:gd name="T17" fmla="*/ 0 60000 65536"/>
                    <a:gd name="T18" fmla="*/ 0 60000 65536"/>
                    <a:gd name="T19" fmla="*/ 0 60000 65536"/>
                    <a:gd name="T20" fmla="*/ 0 60000 65536"/>
                    <a:gd name="T21" fmla="*/ 0 w 113"/>
                    <a:gd name="T22" fmla="*/ 0 h 656"/>
                    <a:gd name="T23" fmla="*/ 113 w 113"/>
                    <a:gd name="T24" fmla="*/ 656 h 6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656">
                      <a:moveTo>
                        <a:pt x="8" y="0"/>
                      </a:moveTo>
                      <a:cubicBezTo>
                        <a:pt x="12" y="49"/>
                        <a:pt x="0" y="125"/>
                        <a:pt x="56" y="144"/>
                      </a:cubicBezTo>
                      <a:cubicBezTo>
                        <a:pt x="91" y="197"/>
                        <a:pt x="113" y="244"/>
                        <a:pt x="48" y="288"/>
                      </a:cubicBezTo>
                      <a:cubicBezTo>
                        <a:pt x="39" y="314"/>
                        <a:pt x="25" y="334"/>
                        <a:pt x="16" y="360"/>
                      </a:cubicBezTo>
                      <a:cubicBezTo>
                        <a:pt x="23" y="396"/>
                        <a:pt x="37" y="415"/>
                        <a:pt x="48" y="448"/>
                      </a:cubicBezTo>
                      <a:cubicBezTo>
                        <a:pt x="42" y="488"/>
                        <a:pt x="37" y="522"/>
                        <a:pt x="24" y="560"/>
                      </a:cubicBezTo>
                      <a:cubicBezTo>
                        <a:pt x="33" y="646"/>
                        <a:pt x="20" y="616"/>
                        <a:pt x="40" y="65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797" name="Freeform 52">
                  <a:extLst>
                    <a:ext uri="{FF2B5EF4-FFF2-40B4-BE49-F238E27FC236}">
                      <a16:creationId xmlns:a16="http://schemas.microsoft.com/office/drawing/2014/main" id="{19120EB1-F525-5FC4-749E-E94E6CC0BDE2}"/>
                    </a:ext>
                  </a:extLst>
                </p:cNvPr>
                <p:cNvSpPr>
                  <a:spLocks/>
                </p:cNvSpPr>
                <p:nvPr/>
              </p:nvSpPr>
              <p:spPr bwMode="auto">
                <a:xfrm>
                  <a:off x="4232" y="3192"/>
                  <a:ext cx="56" cy="336"/>
                </a:xfrm>
                <a:custGeom>
                  <a:avLst/>
                  <a:gdLst>
                    <a:gd name="T0" fmla="*/ 56 w 56"/>
                    <a:gd name="T1" fmla="*/ 0 h 336"/>
                    <a:gd name="T2" fmla="*/ 48 w 56"/>
                    <a:gd name="T3" fmla="*/ 104 h 336"/>
                    <a:gd name="T4" fmla="*/ 0 w 56"/>
                    <a:gd name="T5" fmla="*/ 232 h 336"/>
                    <a:gd name="T6" fmla="*/ 8 w 56"/>
                    <a:gd name="T7" fmla="*/ 336 h 336"/>
                    <a:gd name="T8" fmla="*/ 0 60000 65536"/>
                    <a:gd name="T9" fmla="*/ 0 60000 65536"/>
                    <a:gd name="T10" fmla="*/ 0 60000 65536"/>
                    <a:gd name="T11" fmla="*/ 0 60000 65536"/>
                    <a:gd name="T12" fmla="*/ 0 w 56"/>
                    <a:gd name="T13" fmla="*/ 0 h 336"/>
                    <a:gd name="T14" fmla="*/ 56 w 56"/>
                    <a:gd name="T15" fmla="*/ 336 h 336"/>
                  </a:gdLst>
                  <a:ahLst/>
                  <a:cxnLst>
                    <a:cxn ang="T8">
                      <a:pos x="T0" y="T1"/>
                    </a:cxn>
                    <a:cxn ang="T9">
                      <a:pos x="T2" y="T3"/>
                    </a:cxn>
                    <a:cxn ang="T10">
                      <a:pos x="T4" y="T5"/>
                    </a:cxn>
                    <a:cxn ang="T11">
                      <a:pos x="T6" y="T7"/>
                    </a:cxn>
                  </a:cxnLst>
                  <a:rect l="T12" t="T13" r="T14" b="T15"/>
                  <a:pathLst>
                    <a:path w="56" h="336">
                      <a:moveTo>
                        <a:pt x="56" y="0"/>
                      </a:moveTo>
                      <a:cubicBezTo>
                        <a:pt x="53" y="35"/>
                        <a:pt x="52" y="69"/>
                        <a:pt x="48" y="104"/>
                      </a:cubicBezTo>
                      <a:cubicBezTo>
                        <a:pt x="42" y="153"/>
                        <a:pt x="15" y="188"/>
                        <a:pt x="0" y="232"/>
                      </a:cubicBezTo>
                      <a:cubicBezTo>
                        <a:pt x="8" y="331"/>
                        <a:pt x="8" y="296"/>
                        <a:pt x="8" y="33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798" name="Freeform 53">
                  <a:extLst>
                    <a:ext uri="{FF2B5EF4-FFF2-40B4-BE49-F238E27FC236}">
                      <a16:creationId xmlns:a16="http://schemas.microsoft.com/office/drawing/2014/main" id="{A3769A4D-CF0D-19BB-AB8A-B755CB08FCDE}"/>
                    </a:ext>
                  </a:extLst>
                </p:cNvPr>
                <p:cNvSpPr>
                  <a:spLocks/>
                </p:cNvSpPr>
                <p:nvPr/>
              </p:nvSpPr>
              <p:spPr bwMode="auto">
                <a:xfrm>
                  <a:off x="4368" y="3096"/>
                  <a:ext cx="168" cy="240"/>
                </a:xfrm>
                <a:custGeom>
                  <a:avLst/>
                  <a:gdLst>
                    <a:gd name="T0" fmla="*/ 0 w 168"/>
                    <a:gd name="T1" fmla="*/ 0 h 240"/>
                    <a:gd name="T2" fmla="*/ 80 w 168"/>
                    <a:gd name="T3" fmla="*/ 192 h 240"/>
                    <a:gd name="T4" fmla="*/ 168 w 168"/>
                    <a:gd name="T5" fmla="*/ 240 h 240"/>
                    <a:gd name="T6" fmla="*/ 0 60000 65536"/>
                    <a:gd name="T7" fmla="*/ 0 60000 65536"/>
                    <a:gd name="T8" fmla="*/ 0 60000 65536"/>
                    <a:gd name="T9" fmla="*/ 0 w 168"/>
                    <a:gd name="T10" fmla="*/ 0 h 240"/>
                    <a:gd name="T11" fmla="*/ 168 w 168"/>
                    <a:gd name="T12" fmla="*/ 240 h 240"/>
                  </a:gdLst>
                  <a:ahLst/>
                  <a:cxnLst>
                    <a:cxn ang="T6">
                      <a:pos x="T0" y="T1"/>
                    </a:cxn>
                    <a:cxn ang="T7">
                      <a:pos x="T2" y="T3"/>
                    </a:cxn>
                    <a:cxn ang="T8">
                      <a:pos x="T4" y="T5"/>
                    </a:cxn>
                  </a:cxnLst>
                  <a:rect l="T9" t="T10" r="T11" b="T12"/>
                  <a:pathLst>
                    <a:path w="168" h="240">
                      <a:moveTo>
                        <a:pt x="0" y="0"/>
                      </a:moveTo>
                      <a:cubicBezTo>
                        <a:pt x="60" y="40"/>
                        <a:pt x="67" y="126"/>
                        <a:pt x="80" y="192"/>
                      </a:cubicBezTo>
                      <a:cubicBezTo>
                        <a:pt x="84" y="214"/>
                        <a:pt x="149" y="230"/>
                        <a:pt x="16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799" name="Freeform 54">
                  <a:extLst>
                    <a:ext uri="{FF2B5EF4-FFF2-40B4-BE49-F238E27FC236}">
                      <a16:creationId xmlns:a16="http://schemas.microsoft.com/office/drawing/2014/main" id="{A6A075A1-F358-3CD6-5AA5-0F698C22A50B}"/>
                    </a:ext>
                  </a:extLst>
                </p:cNvPr>
                <p:cNvSpPr>
                  <a:spLocks/>
                </p:cNvSpPr>
                <p:nvPr/>
              </p:nvSpPr>
              <p:spPr bwMode="auto">
                <a:xfrm>
                  <a:off x="4136" y="3336"/>
                  <a:ext cx="136" cy="152"/>
                </a:xfrm>
                <a:custGeom>
                  <a:avLst/>
                  <a:gdLst>
                    <a:gd name="T0" fmla="*/ 136 w 136"/>
                    <a:gd name="T1" fmla="*/ 0 h 152"/>
                    <a:gd name="T2" fmla="*/ 24 w 136"/>
                    <a:gd name="T3" fmla="*/ 64 h 152"/>
                    <a:gd name="T4" fmla="*/ 0 w 136"/>
                    <a:gd name="T5" fmla="*/ 152 h 152"/>
                    <a:gd name="T6" fmla="*/ 0 60000 65536"/>
                    <a:gd name="T7" fmla="*/ 0 60000 65536"/>
                    <a:gd name="T8" fmla="*/ 0 60000 65536"/>
                    <a:gd name="T9" fmla="*/ 0 w 136"/>
                    <a:gd name="T10" fmla="*/ 0 h 152"/>
                    <a:gd name="T11" fmla="*/ 136 w 136"/>
                    <a:gd name="T12" fmla="*/ 152 h 152"/>
                  </a:gdLst>
                  <a:ahLst/>
                  <a:cxnLst>
                    <a:cxn ang="T6">
                      <a:pos x="T0" y="T1"/>
                    </a:cxn>
                    <a:cxn ang="T7">
                      <a:pos x="T2" y="T3"/>
                    </a:cxn>
                    <a:cxn ang="T8">
                      <a:pos x="T4" y="T5"/>
                    </a:cxn>
                  </a:cxnLst>
                  <a:rect l="T9" t="T10" r="T11" b="T12"/>
                  <a:pathLst>
                    <a:path w="136" h="152">
                      <a:moveTo>
                        <a:pt x="136" y="0"/>
                      </a:moveTo>
                      <a:cubicBezTo>
                        <a:pt x="108" y="42"/>
                        <a:pt x="66" y="36"/>
                        <a:pt x="24" y="64"/>
                      </a:cubicBezTo>
                      <a:cubicBezTo>
                        <a:pt x="2" y="97"/>
                        <a:pt x="0" y="111"/>
                        <a:pt x="0" y="1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0" name="Freeform 55">
                  <a:extLst>
                    <a:ext uri="{FF2B5EF4-FFF2-40B4-BE49-F238E27FC236}">
                      <a16:creationId xmlns:a16="http://schemas.microsoft.com/office/drawing/2014/main" id="{F376AB8D-1CA4-5270-09E6-4F9E1A56B061}"/>
                    </a:ext>
                  </a:extLst>
                </p:cNvPr>
                <p:cNvSpPr>
                  <a:spLocks/>
                </p:cNvSpPr>
                <p:nvPr/>
              </p:nvSpPr>
              <p:spPr bwMode="auto">
                <a:xfrm>
                  <a:off x="4344" y="3312"/>
                  <a:ext cx="96" cy="112"/>
                </a:xfrm>
                <a:custGeom>
                  <a:avLst/>
                  <a:gdLst>
                    <a:gd name="T0" fmla="*/ 0 w 96"/>
                    <a:gd name="T1" fmla="*/ 0 h 112"/>
                    <a:gd name="T2" fmla="*/ 96 w 96"/>
                    <a:gd name="T3" fmla="*/ 112 h 112"/>
                    <a:gd name="T4" fmla="*/ 0 60000 65536"/>
                    <a:gd name="T5" fmla="*/ 0 60000 65536"/>
                    <a:gd name="T6" fmla="*/ 0 w 96"/>
                    <a:gd name="T7" fmla="*/ 0 h 112"/>
                    <a:gd name="T8" fmla="*/ 96 w 96"/>
                    <a:gd name="T9" fmla="*/ 112 h 112"/>
                  </a:gdLst>
                  <a:ahLst/>
                  <a:cxnLst>
                    <a:cxn ang="T4">
                      <a:pos x="T0" y="T1"/>
                    </a:cxn>
                    <a:cxn ang="T5">
                      <a:pos x="T2" y="T3"/>
                    </a:cxn>
                  </a:cxnLst>
                  <a:rect l="T6" t="T7" r="T8" b="T9"/>
                  <a:pathLst>
                    <a:path w="96" h="112">
                      <a:moveTo>
                        <a:pt x="0" y="0"/>
                      </a:moveTo>
                      <a:cubicBezTo>
                        <a:pt x="10" y="41"/>
                        <a:pt x="42" y="112"/>
                        <a:pt x="96" y="11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1" name="Freeform 56">
                  <a:extLst>
                    <a:ext uri="{FF2B5EF4-FFF2-40B4-BE49-F238E27FC236}">
                      <a16:creationId xmlns:a16="http://schemas.microsoft.com/office/drawing/2014/main" id="{5DE1AD65-24D3-F091-AA2C-5CAA7463EB07}"/>
                    </a:ext>
                  </a:extLst>
                </p:cNvPr>
                <p:cNvSpPr>
                  <a:spLocks/>
                </p:cNvSpPr>
                <p:nvPr/>
              </p:nvSpPr>
              <p:spPr bwMode="auto">
                <a:xfrm>
                  <a:off x="3992" y="2992"/>
                  <a:ext cx="328" cy="320"/>
                </a:xfrm>
                <a:custGeom>
                  <a:avLst/>
                  <a:gdLst>
                    <a:gd name="T0" fmla="*/ 328 w 328"/>
                    <a:gd name="T1" fmla="*/ 0 h 320"/>
                    <a:gd name="T2" fmla="*/ 288 w 328"/>
                    <a:gd name="T3" fmla="*/ 144 h 320"/>
                    <a:gd name="T4" fmla="*/ 264 w 328"/>
                    <a:gd name="T5" fmla="*/ 152 h 320"/>
                    <a:gd name="T6" fmla="*/ 216 w 328"/>
                    <a:gd name="T7" fmla="*/ 176 h 320"/>
                    <a:gd name="T8" fmla="*/ 144 w 328"/>
                    <a:gd name="T9" fmla="*/ 184 h 320"/>
                    <a:gd name="T10" fmla="*/ 120 w 328"/>
                    <a:gd name="T11" fmla="*/ 192 h 320"/>
                    <a:gd name="T12" fmla="*/ 88 w 328"/>
                    <a:gd name="T13" fmla="*/ 200 h 320"/>
                    <a:gd name="T14" fmla="*/ 40 w 328"/>
                    <a:gd name="T15" fmla="*/ 216 h 320"/>
                    <a:gd name="T16" fmla="*/ 0 w 328"/>
                    <a:gd name="T17" fmla="*/ 320 h 3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8"/>
                    <a:gd name="T28" fmla="*/ 0 h 320"/>
                    <a:gd name="T29" fmla="*/ 328 w 328"/>
                    <a:gd name="T30" fmla="*/ 320 h 3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8" h="320">
                      <a:moveTo>
                        <a:pt x="328" y="0"/>
                      </a:moveTo>
                      <a:cubicBezTo>
                        <a:pt x="324" y="35"/>
                        <a:pt x="323" y="116"/>
                        <a:pt x="288" y="144"/>
                      </a:cubicBezTo>
                      <a:cubicBezTo>
                        <a:pt x="281" y="149"/>
                        <a:pt x="272" y="148"/>
                        <a:pt x="264" y="152"/>
                      </a:cubicBezTo>
                      <a:cubicBezTo>
                        <a:pt x="236" y="166"/>
                        <a:pt x="246" y="171"/>
                        <a:pt x="216" y="176"/>
                      </a:cubicBezTo>
                      <a:cubicBezTo>
                        <a:pt x="192" y="180"/>
                        <a:pt x="168" y="181"/>
                        <a:pt x="144" y="184"/>
                      </a:cubicBezTo>
                      <a:cubicBezTo>
                        <a:pt x="136" y="187"/>
                        <a:pt x="128" y="190"/>
                        <a:pt x="120" y="192"/>
                      </a:cubicBezTo>
                      <a:cubicBezTo>
                        <a:pt x="109" y="195"/>
                        <a:pt x="99" y="197"/>
                        <a:pt x="88" y="200"/>
                      </a:cubicBezTo>
                      <a:cubicBezTo>
                        <a:pt x="72" y="205"/>
                        <a:pt x="40" y="216"/>
                        <a:pt x="40" y="216"/>
                      </a:cubicBezTo>
                      <a:cubicBezTo>
                        <a:pt x="21" y="245"/>
                        <a:pt x="0" y="284"/>
                        <a:pt x="0" y="3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2" name="Freeform 57">
                  <a:extLst>
                    <a:ext uri="{FF2B5EF4-FFF2-40B4-BE49-F238E27FC236}">
                      <a16:creationId xmlns:a16="http://schemas.microsoft.com/office/drawing/2014/main" id="{0FE2EF45-5F92-7C6D-447C-449F53C7144F}"/>
                    </a:ext>
                  </a:extLst>
                </p:cNvPr>
                <p:cNvSpPr>
                  <a:spLocks/>
                </p:cNvSpPr>
                <p:nvPr/>
              </p:nvSpPr>
              <p:spPr bwMode="auto">
                <a:xfrm>
                  <a:off x="3936" y="2912"/>
                  <a:ext cx="360" cy="80"/>
                </a:xfrm>
                <a:custGeom>
                  <a:avLst/>
                  <a:gdLst>
                    <a:gd name="T0" fmla="*/ 360 w 360"/>
                    <a:gd name="T1" fmla="*/ 0 h 80"/>
                    <a:gd name="T2" fmla="*/ 256 w 360"/>
                    <a:gd name="T3" fmla="*/ 80 h 80"/>
                    <a:gd name="T4" fmla="*/ 88 w 360"/>
                    <a:gd name="T5" fmla="*/ 64 h 80"/>
                    <a:gd name="T6" fmla="*/ 0 w 360"/>
                    <a:gd name="T7" fmla="*/ 72 h 80"/>
                    <a:gd name="T8" fmla="*/ 0 60000 65536"/>
                    <a:gd name="T9" fmla="*/ 0 60000 65536"/>
                    <a:gd name="T10" fmla="*/ 0 60000 65536"/>
                    <a:gd name="T11" fmla="*/ 0 60000 65536"/>
                    <a:gd name="T12" fmla="*/ 0 w 360"/>
                    <a:gd name="T13" fmla="*/ 0 h 80"/>
                    <a:gd name="T14" fmla="*/ 360 w 360"/>
                    <a:gd name="T15" fmla="*/ 80 h 80"/>
                  </a:gdLst>
                  <a:ahLst/>
                  <a:cxnLst>
                    <a:cxn ang="T8">
                      <a:pos x="T0" y="T1"/>
                    </a:cxn>
                    <a:cxn ang="T9">
                      <a:pos x="T2" y="T3"/>
                    </a:cxn>
                    <a:cxn ang="T10">
                      <a:pos x="T4" y="T5"/>
                    </a:cxn>
                    <a:cxn ang="T11">
                      <a:pos x="T6" y="T7"/>
                    </a:cxn>
                  </a:cxnLst>
                  <a:rect l="T12" t="T13" r="T14" b="T15"/>
                  <a:pathLst>
                    <a:path w="360" h="80">
                      <a:moveTo>
                        <a:pt x="360" y="0"/>
                      </a:moveTo>
                      <a:cubicBezTo>
                        <a:pt x="346" y="43"/>
                        <a:pt x="298" y="66"/>
                        <a:pt x="256" y="80"/>
                      </a:cubicBezTo>
                      <a:cubicBezTo>
                        <a:pt x="200" y="76"/>
                        <a:pt x="144" y="64"/>
                        <a:pt x="88" y="64"/>
                      </a:cubicBezTo>
                      <a:cubicBezTo>
                        <a:pt x="59" y="64"/>
                        <a:pt x="29" y="72"/>
                        <a:pt x="0" y="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3" name="Freeform 58">
                  <a:extLst>
                    <a:ext uri="{FF2B5EF4-FFF2-40B4-BE49-F238E27FC236}">
                      <a16:creationId xmlns:a16="http://schemas.microsoft.com/office/drawing/2014/main" id="{7EDD907A-8F67-91D8-3598-8EB63769E779}"/>
                    </a:ext>
                  </a:extLst>
                </p:cNvPr>
                <p:cNvSpPr>
                  <a:spLocks/>
                </p:cNvSpPr>
                <p:nvPr/>
              </p:nvSpPr>
              <p:spPr bwMode="auto">
                <a:xfrm>
                  <a:off x="4296" y="2944"/>
                  <a:ext cx="264" cy="152"/>
                </a:xfrm>
                <a:custGeom>
                  <a:avLst/>
                  <a:gdLst>
                    <a:gd name="T0" fmla="*/ 0 w 264"/>
                    <a:gd name="T1" fmla="*/ 0 h 152"/>
                    <a:gd name="T2" fmla="*/ 208 w 264"/>
                    <a:gd name="T3" fmla="*/ 64 h 152"/>
                    <a:gd name="T4" fmla="*/ 224 w 264"/>
                    <a:gd name="T5" fmla="*/ 88 h 152"/>
                    <a:gd name="T6" fmla="*/ 248 w 264"/>
                    <a:gd name="T7" fmla="*/ 104 h 152"/>
                    <a:gd name="T8" fmla="*/ 264 w 264"/>
                    <a:gd name="T9" fmla="*/ 152 h 152"/>
                    <a:gd name="T10" fmla="*/ 0 60000 65536"/>
                    <a:gd name="T11" fmla="*/ 0 60000 65536"/>
                    <a:gd name="T12" fmla="*/ 0 60000 65536"/>
                    <a:gd name="T13" fmla="*/ 0 60000 65536"/>
                    <a:gd name="T14" fmla="*/ 0 60000 65536"/>
                    <a:gd name="T15" fmla="*/ 0 w 264"/>
                    <a:gd name="T16" fmla="*/ 0 h 152"/>
                    <a:gd name="T17" fmla="*/ 264 w 264"/>
                    <a:gd name="T18" fmla="*/ 152 h 152"/>
                  </a:gdLst>
                  <a:ahLst/>
                  <a:cxnLst>
                    <a:cxn ang="T10">
                      <a:pos x="T0" y="T1"/>
                    </a:cxn>
                    <a:cxn ang="T11">
                      <a:pos x="T2" y="T3"/>
                    </a:cxn>
                    <a:cxn ang="T12">
                      <a:pos x="T4" y="T5"/>
                    </a:cxn>
                    <a:cxn ang="T13">
                      <a:pos x="T6" y="T7"/>
                    </a:cxn>
                    <a:cxn ang="T14">
                      <a:pos x="T8" y="T9"/>
                    </a:cxn>
                  </a:cxnLst>
                  <a:rect l="T15" t="T16" r="T17" b="T18"/>
                  <a:pathLst>
                    <a:path w="264" h="152">
                      <a:moveTo>
                        <a:pt x="0" y="0"/>
                      </a:moveTo>
                      <a:cubicBezTo>
                        <a:pt x="66" y="17"/>
                        <a:pt x="151" y="26"/>
                        <a:pt x="208" y="64"/>
                      </a:cubicBezTo>
                      <a:cubicBezTo>
                        <a:pt x="213" y="72"/>
                        <a:pt x="217" y="81"/>
                        <a:pt x="224" y="88"/>
                      </a:cubicBezTo>
                      <a:cubicBezTo>
                        <a:pt x="231" y="95"/>
                        <a:pt x="243" y="96"/>
                        <a:pt x="248" y="104"/>
                      </a:cubicBezTo>
                      <a:cubicBezTo>
                        <a:pt x="257" y="118"/>
                        <a:pt x="264" y="152"/>
                        <a:pt x="264" y="1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4" name="Freeform 59">
                  <a:extLst>
                    <a:ext uri="{FF2B5EF4-FFF2-40B4-BE49-F238E27FC236}">
                      <a16:creationId xmlns:a16="http://schemas.microsoft.com/office/drawing/2014/main" id="{B4FBB81C-FC67-FF57-9A05-8B8778470537}"/>
                    </a:ext>
                  </a:extLst>
                </p:cNvPr>
                <p:cNvSpPr>
                  <a:spLocks/>
                </p:cNvSpPr>
                <p:nvPr/>
              </p:nvSpPr>
              <p:spPr bwMode="auto">
                <a:xfrm>
                  <a:off x="3968" y="3000"/>
                  <a:ext cx="184" cy="112"/>
                </a:xfrm>
                <a:custGeom>
                  <a:avLst/>
                  <a:gdLst>
                    <a:gd name="T0" fmla="*/ 184 w 184"/>
                    <a:gd name="T1" fmla="*/ 0 h 112"/>
                    <a:gd name="T2" fmla="*/ 24 w 184"/>
                    <a:gd name="T3" fmla="*/ 96 h 112"/>
                    <a:gd name="T4" fmla="*/ 0 w 184"/>
                    <a:gd name="T5" fmla="*/ 112 h 112"/>
                    <a:gd name="T6" fmla="*/ 0 60000 65536"/>
                    <a:gd name="T7" fmla="*/ 0 60000 65536"/>
                    <a:gd name="T8" fmla="*/ 0 60000 65536"/>
                    <a:gd name="T9" fmla="*/ 0 w 184"/>
                    <a:gd name="T10" fmla="*/ 0 h 112"/>
                    <a:gd name="T11" fmla="*/ 184 w 184"/>
                    <a:gd name="T12" fmla="*/ 112 h 112"/>
                  </a:gdLst>
                  <a:ahLst/>
                  <a:cxnLst>
                    <a:cxn ang="T6">
                      <a:pos x="T0" y="T1"/>
                    </a:cxn>
                    <a:cxn ang="T7">
                      <a:pos x="T2" y="T3"/>
                    </a:cxn>
                    <a:cxn ang="T8">
                      <a:pos x="T4" y="T5"/>
                    </a:cxn>
                  </a:cxnLst>
                  <a:rect l="T9" t="T10" r="T11" b="T12"/>
                  <a:pathLst>
                    <a:path w="184" h="112">
                      <a:moveTo>
                        <a:pt x="184" y="0"/>
                      </a:moveTo>
                      <a:cubicBezTo>
                        <a:pt x="134" y="75"/>
                        <a:pt x="112" y="83"/>
                        <a:pt x="24" y="96"/>
                      </a:cubicBezTo>
                      <a:cubicBezTo>
                        <a:pt x="16" y="101"/>
                        <a:pt x="0" y="112"/>
                        <a:pt x="0" y="11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5" name="Freeform 60">
                  <a:extLst>
                    <a:ext uri="{FF2B5EF4-FFF2-40B4-BE49-F238E27FC236}">
                      <a16:creationId xmlns:a16="http://schemas.microsoft.com/office/drawing/2014/main" id="{8F264615-86CD-DE04-C6BC-0E19756E3271}"/>
                    </a:ext>
                  </a:extLst>
                </p:cNvPr>
                <p:cNvSpPr>
                  <a:spLocks/>
                </p:cNvSpPr>
                <p:nvPr/>
              </p:nvSpPr>
              <p:spPr bwMode="auto">
                <a:xfrm>
                  <a:off x="4064" y="3152"/>
                  <a:ext cx="184" cy="112"/>
                </a:xfrm>
                <a:custGeom>
                  <a:avLst/>
                  <a:gdLst>
                    <a:gd name="T0" fmla="*/ 184 w 184"/>
                    <a:gd name="T1" fmla="*/ 0 h 112"/>
                    <a:gd name="T2" fmla="*/ 24 w 184"/>
                    <a:gd name="T3" fmla="*/ 96 h 112"/>
                    <a:gd name="T4" fmla="*/ 0 w 184"/>
                    <a:gd name="T5" fmla="*/ 112 h 112"/>
                    <a:gd name="T6" fmla="*/ 0 60000 65536"/>
                    <a:gd name="T7" fmla="*/ 0 60000 65536"/>
                    <a:gd name="T8" fmla="*/ 0 60000 65536"/>
                    <a:gd name="T9" fmla="*/ 0 w 184"/>
                    <a:gd name="T10" fmla="*/ 0 h 112"/>
                    <a:gd name="T11" fmla="*/ 184 w 184"/>
                    <a:gd name="T12" fmla="*/ 112 h 112"/>
                  </a:gdLst>
                  <a:ahLst/>
                  <a:cxnLst>
                    <a:cxn ang="T6">
                      <a:pos x="T0" y="T1"/>
                    </a:cxn>
                    <a:cxn ang="T7">
                      <a:pos x="T2" y="T3"/>
                    </a:cxn>
                    <a:cxn ang="T8">
                      <a:pos x="T4" y="T5"/>
                    </a:cxn>
                  </a:cxnLst>
                  <a:rect l="T9" t="T10" r="T11" b="T12"/>
                  <a:pathLst>
                    <a:path w="184" h="112">
                      <a:moveTo>
                        <a:pt x="184" y="0"/>
                      </a:moveTo>
                      <a:cubicBezTo>
                        <a:pt x="134" y="75"/>
                        <a:pt x="112" y="83"/>
                        <a:pt x="24" y="96"/>
                      </a:cubicBezTo>
                      <a:cubicBezTo>
                        <a:pt x="16" y="101"/>
                        <a:pt x="0" y="112"/>
                        <a:pt x="0" y="11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6" name="Freeform 61">
                  <a:extLst>
                    <a:ext uri="{FF2B5EF4-FFF2-40B4-BE49-F238E27FC236}">
                      <a16:creationId xmlns:a16="http://schemas.microsoft.com/office/drawing/2014/main" id="{DB90CC88-4EA3-C32C-F15F-B16A15A418B7}"/>
                    </a:ext>
                  </a:extLst>
                </p:cNvPr>
                <p:cNvSpPr>
                  <a:spLocks/>
                </p:cNvSpPr>
                <p:nvPr/>
              </p:nvSpPr>
              <p:spPr bwMode="auto">
                <a:xfrm>
                  <a:off x="4416" y="2976"/>
                  <a:ext cx="96" cy="112"/>
                </a:xfrm>
                <a:custGeom>
                  <a:avLst/>
                  <a:gdLst>
                    <a:gd name="T0" fmla="*/ 0 w 96"/>
                    <a:gd name="T1" fmla="*/ 0 h 112"/>
                    <a:gd name="T2" fmla="*/ 96 w 96"/>
                    <a:gd name="T3" fmla="*/ 112 h 112"/>
                    <a:gd name="T4" fmla="*/ 0 60000 65536"/>
                    <a:gd name="T5" fmla="*/ 0 60000 65536"/>
                    <a:gd name="T6" fmla="*/ 0 w 96"/>
                    <a:gd name="T7" fmla="*/ 0 h 112"/>
                    <a:gd name="T8" fmla="*/ 96 w 96"/>
                    <a:gd name="T9" fmla="*/ 112 h 112"/>
                  </a:gdLst>
                  <a:ahLst/>
                  <a:cxnLst>
                    <a:cxn ang="T4">
                      <a:pos x="T0" y="T1"/>
                    </a:cxn>
                    <a:cxn ang="T5">
                      <a:pos x="T2" y="T3"/>
                    </a:cxn>
                  </a:cxnLst>
                  <a:rect l="T6" t="T7" r="T8" b="T9"/>
                  <a:pathLst>
                    <a:path w="96" h="112">
                      <a:moveTo>
                        <a:pt x="0" y="0"/>
                      </a:moveTo>
                      <a:cubicBezTo>
                        <a:pt x="10" y="41"/>
                        <a:pt x="42" y="112"/>
                        <a:pt x="96" y="11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7" name="Freeform 62">
                  <a:extLst>
                    <a:ext uri="{FF2B5EF4-FFF2-40B4-BE49-F238E27FC236}">
                      <a16:creationId xmlns:a16="http://schemas.microsoft.com/office/drawing/2014/main" id="{F0FF2905-9BA2-8149-4E15-A388BAB8B17B}"/>
                    </a:ext>
                  </a:extLst>
                </p:cNvPr>
                <p:cNvSpPr>
                  <a:spLocks/>
                </p:cNvSpPr>
                <p:nvPr/>
              </p:nvSpPr>
              <p:spPr bwMode="auto">
                <a:xfrm>
                  <a:off x="4320" y="3488"/>
                  <a:ext cx="96" cy="112"/>
                </a:xfrm>
                <a:custGeom>
                  <a:avLst/>
                  <a:gdLst>
                    <a:gd name="T0" fmla="*/ 0 w 96"/>
                    <a:gd name="T1" fmla="*/ 0 h 112"/>
                    <a:gd name="T2" fmla="*/ 96 w 96"/>
                    <a:gd name="T3" fmla="*/ 112 h 112"/>
                    <a:gd name="T4" fmla="*/ 0 60000 65536"/>
                    <a:gd name="T5" fmla="*/ 0 60000 65536"/>
                    <a:gd name="T6" fmla="*/ 0 w 96"/>
                    <a:gd name="T7" fmla="*/ 0 h 112"/>
                    <a:gd name="T8" fmla="*/ 96 w 96"/>
                    <a:gd name="T9" fmla="*/ 112 h 112"/>
                  </a:gdLst>
                  <a:ahLst/>
                  <a:cxnLst>
                    <a:cxn ang="T4">
                      <a:pos x="T0" y="T1"/>
                    </a:cxn>
                    <a:cxn ang="T5">
                      <a:pos x="T2" y="T3"/>
                    </a:cxn>
                  </a:cxnLst>
                  <a:rect l="T6" t="T7" r="T8" b="T9"/>
                  <a:pathLst>
                    <a:path w="96" h="112">
                      <a:moveTo>
                        <a:pt x="0" y="0"/>
                      </a:moveTo>
                      <a:cubicBezTo>
                        <a:pt x="10" y="41"/>
                        <a:pt x="42" y="112"/>
                        <a:pt x="96" y="11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sp>
          <p:nvSpPr>
            <p:cNvPr id="32783" name="Line 65">
              <a:extLst>
                <a:ext uri="{FF2B5EF4-FFF2-40B4-BE49-F238E27FC236}">
                  <a16:creationId xmlns:a16="http://schemas.microsoft.com/office/drawing/2014/main" id="{A756D07D-3AA2-451B-6A7B-76FF99984526}"/>
                </a:ext>
              </a:extLst>
            </p:cNvPr>
            <p:cNvSpPr>
              <a:spLocks noChangeShapeType="1"/>
            </p:cNvSpPr>
            <p:nvPr/>
          </p:nvSpPr>
          <p:spPr bwMode="auto">
            <a:xfrm>
              <a:off x="5365750" y="4191000"/>
              <a:ext cx="4210050" cy="0"/>
            </a:xfrm>
            <a:prstGeom prst="line">
              <a:avLst/>
            </a:prstGeom>
            <a:noFill/>
            <a:ln w="25400">
              <a:solidFill>
                <a:schemeClr val="folHlink"/>
              </a:solidFill>
              <a:prstDash val="dash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84" name="Line 66">
              <a:extLst>
                <a:ext uri="{FF2B5EF4-FFF2-40B4-BE49-F238E27FC236}">
                  <a16:creationId xmlns:a16="http://schemas.microsoft.com/office/drawing/2014/main" id="{812B4FB1-FF0E-1825-7A9C-8CE80E27EDFC}"/>
                </a:ext>
              </a:extLst>
            </p:cNvPr>
            <p:cNvSpPr>
              <a:spLocks noChangeShapeType="1"/>
            </p:cNvSpPr>
            <p:nvPr/>
          </p:nvSpPr>
          <p:spPr bwMode="auto">
            <a:xfrm>
              <a:off x="5365750" y="5486400"/>
              <a:ext cx="4210050" cy="0"/>
            </a:xfrm>
            <a:prstGeom prst="line">
              <a:avLst/>
            </a:prstGeom>
            <a:noFill/>
            <a:ln w="25400">
              <a:solidFill>
                <a:schemeClr val="folHlink"/>
              </a:solidFill>
              <a:prstDash val="dash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85" name="Line 67">
              <a:extLst>
                <a:ext uri="{FF2B5EF4-FFF2-40B4-BE49-F238E27FC236}">
                  <a16:creationId xmlns:a16="http://schemas.microsoft.com/office/drawing/2014/main" id="{A4CBBA4C-8C25-BEFB-0AAE-2F13647392B6}"/>
                </a:ext>
              </a:extLst>
            </p:cNvPr>
            <p:cNvSpPr>
              <a:spLocks noChangeShapeType="1"/>
            </p:cNvSpPr>
            <p:nvPr/>
          </p:nvSpPr>
          <p:spPr bwMode="auto">
            <a:xfrm>
              <a:off x="5365750" y="3581400"/>
              <a:ext cx="4210050" cy="0"/>
            </a:xfrm>
            <a:prstGeom prst="line">
              <a:avLst/>
            </a:prstGeom>
            <a:noFill/>
            <a:ln w="25400">
              <a:solidFill>
                <a:schemeClr val="folHlink"/>
              </a:solidFill>
              <a:prstDash val="dash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86" name="Line 68">
              <a:extLst>
                <a:ext uri="{FF2B5EF4-FFF2-40B4-BE49-F238E27FC236}">
                  <a16:creationId xmlns:a16="http://schemas.microsoft.com/office/drawing/2014/main" id="{2B61A9BC-599D-C655-46B8-7F8D044F6617}"/>
                </a:ext>
              </a:extLst>
            </p:cNvPr>
            <p:cNvSpPr>
              <a:spLocks noChangeShapeType="1"/>
            </p:cNvSpPr>
            <p:nvPr/>
          </p:nvSpPr>
          <p:spPr bwMode="auto">
            <a:xfrm>
              <a:off x="5365750" y="2438400"/>
              <a:ext cx="4210050" cy="0"/>
            </a:xfrm>
            <a:prstGeom prst="line">
              <a:avLst/>
            </a:prstGeom>
            <a:noFill/>
            <a:ln w="25400">
              <a:solidFill>
                <a:schemeClr val="folHlink"/>
              </a:solidFill>
              <a:prstDash val="dash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87" name="Text Box 69">
              <a:extLst>
                <a:ext uri="{FF2B5EF4-FFF2-40B4-BE49-F238E27FC236}">
                  <a16:creationId xmlns:a16="http://schemas.microsoft.com/office/drawing/2014/main" id="{7770BF1F-D00B-5BED-A0F5-773B8B92E6AE}"/>
                </a:ext>
              </a:extLst>
            </p:cNvPr>
            <p:cNvSpPr txBox="1">
              <a:spLocks noChangeArrowheads="1"/>
            </p:cNvSpPr>
            <p:nvPr/>
          </p:nvSpPr>
          <p:spPr bwMode="auto">
            <a:xfrm>
              <a:off x="5530850" y="4648201"/>
              <a:ext cx="1155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t>Roots</a:t>
              </a:r>
            </a:p>
          </p:txBody>
        </p:sp>
        <p:sp>
          <p:nvSpPr>
            <p:cNvPr id="32788" name="Text Box 70">
              <a:extLst>
                <a:ext uri="{FF2B5EF4-FFF2-40B4-BE49-F238E27FC236}">
                  <a16:creationId xmlns:a16="http://schemas.microsoft.com/office/drawing/2014/main" id="{723FC2E7-421B-37ED-B451-68CA522ECD15}"/>
                </a:ext>
              </a:extLst>
            </p:cNvPr>
            <p:cNvSpPr txBox="1">
              <a:spLocks noChangeArrowheads="1"/>
            </p:cNvSpPr>
            <p:nvPr/>
          </p:nvSpPr>
          <p:spPr bwMode="auto">
            <a:xfrm>
              <a:off x="5530850" y="3733800"/>
              <a:ext cx="1155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t>Stem</a:t>
              </a:r>
            </a:p>
          </p:txBody>
        </p:sp>
        <p:sp>
          <p:nvSpPr>
            <p:cNvPr id="32789" name="Text Box 71">
              <a:extLst>
                <a:ext uri="{FF2B5EF4-FFF2-40B4-BE49-F238E27FC236}">
                  <a16:creationId xmlns:a16="http://schemas.microsoft.com/office/drawing/2014/main" id="{AAE80111-17E0-B78E-BDEB-D8952883D03C}"/>
                </a:ext>
              </a:extLst>
            </p:cNvPr>
            <p:cNvSpPr txBox="1">
              <a:spLocks noChangeArrowheads="1"/>
            </p:cNvSpPr>
            <p:nvPr/>
          </p:nvSpPr>
          <p:spPr bwMode="auto">
            <a:xfrm>
              <a:off x="5530850" y="2895601"/>
              <a:ext cx="1155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t>Leaves</a:t>
              </a:r>
            </a:p>
          </p:txBody>
        </p:sp>
        <p:sp>
          <p:nvSpPr>
            <p:cNvPr id="32790" name="Text Box 72">
              <a:extLst>
                <a:ext uri="{FF2B5EF4-FFF2-40B4-BE49-F238E27FC236}">
                  <a16:creationId xmlns:a16="http://schemas.microsoft.com/office/drawing/2014/main" id="{96923B6F-704B-9572-7C26-3FA04772D90B}"/>
                </a:ext>
              </a:extLst>
            </p:cNvPr>
            <p:cNvSpPr txBox="1">
              <a:spLocks noChangeArrowheads="1"/>
            </p:cNvSpPr>
            <p:nvPr/>
          </p:nvSpPr>
          <p:spPr bwMode="auto">
            <a:xfrm>
              <a:off x="5778500" y="2057400"/>
              <a:ext cx="4216301" cy="41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solidFill>
                    <a:srgbClr val="660066"/>
                  </a:solidFill>
                </a:rPr>
                <a:t>Clear Separation of Functionality</a:t>
              </a:r>
            </a:p>
          </p:txBody>
        </p:sp>
        <p:sp>
          <p:nvSpPr>
            <p:cNvPr id="32791" name="Text Box 73">
              <a:extLst>
                <a:ext uri="{FF2B5EF4-FFF2-40B4-BE49-F238E27FC236}">
                  <a16:creationId xmlns:a16="http://schemas.microsoft.com/office/drawing/2014/main" id="{D106C62B-D8FF-7748-4D28-9C2F0C408614}"/>
                </a:ext>
              </a:extLst>
            </p:cNvPr>
            <p:cNvSpPr txBox="1">
              <a:spLocks noChangeArrowheads="1"/>
            </p:cNvSpPr>
            <p:nvPr/>
          </p:nvSpPr>
          <p:spPr bwMode="auto">
            <a:xfrm>
              <a:off x="8007350" y="4419600"/>
              <a:ext cx="1568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t>Absorbs Water and Nutrients</a:t>
              </a:r>
            </a:p>
          </p:txBody>
        </p:sp>
        <p:sp>
          <p:nvSpPr>
            <p:cNvPr id="32792" name="Text Box 74">
              <a:extLst>
                <a:ext uri="{FF2B5EF4-FFF2-40B4-BE49-F238E27FC236}">
                  <a16:creationId xmlns:a16="http://schemas.microsoft.com/office/drawing/2014/main" id="{D3B4F408-A505-3938-874F-D48DEDDC4A51}"/>
                </a:ext>
              </a:extLst>
            </p:cNvPr>
            <p:cNvSpPr txBox="1">
              <a:spLocks noChangeArrowheads="1"/>
            </p:cNvSpPr>
            <p:nvPr/>
          </p:nvSpPr>
          <p:spPr bwMode="auto">
            <a:xfrm>
              <a:off x="7924800" y="3581401"/>
              <a:ext cx="1816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t>Holds Branches and Leaves</a:t>
              </a:r>
            </a:p>
          </p:txBody>
        </p:sp>
        <p:sp>
          <p:nvSpPr>
            <p:cNvPr id="32793" name="Text Box 75">
              <a:extLst>
                <a:ext uri="{FF2B5EF4-FFF2-40B4-BE49-F238E27FC236}">
                  <a16:creationId xmlns:a16="http://schemas.microsoft.com/office/drawing/2014/main" id="{2928C43E-7928-1A59-97E6-CC3CCBA92C0B}"/>
                </a:ext>
              </a:extLst>
            </p:cNvPr>
            <p:cNvSpPr txBox="1">
              <a:spLocks noChangeArrowheads="1"/>
            </p:cNvSpPr>
            <p:nvPr/>
          </p:nvSpPr>
          <p:spPr bwMode="auto">
            <a:xfrm>
              <a:off x="7924800" y="2514601"/>
              <a:ext cx="1733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t>Performs Photosynthesis</a:t>
              </a:r>
            </a:p>
          </p:txBody>
        </p:sp>
      </p:grpSp>
      <p:sp>
        <p:nvSpPr>
          <p:cNvPr id="191" name="Cloud Callout 190">
            <a:extLst>
              <a:ext uri="{FF2B5EF4-FFF2-40B4-BE49-F238E27FC236}">
                <a16:creationId xmlns:a16="http://schemas.microsoft.com/office/drawing/2014/main" id="{D8671A40-E1DD-C033-D97C-130414122AEB}"/>
              </a:ext>
            </a:extLst>
          </p:cNvPr>
          <p:cNvSpPr/>
          <p:nvPr/>
        </p:nvSpPr>
        <p:spPr bwMode="auto">
          <a:xfrm>
            <a:off x="304800" y="5061852"/>
            <a:ext cx="2438400" cy="838200"/>
          </a:xfrm>
          <a:prstGeom prst="cloudCallout">
            <a:avLst>
              <a:gd name="adj1" fmla="val 27893"/>
              <a:gd name="adj2" fmla="val -122876"/>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Complex systems show hierarchy</a:t>
            </a:r>
          </a:p>
        </p:txBody>
      </p:sp>
      <p:sp>
        <p:nvSpPr>
          <p:cNvPr id="193" name="Cloud Callout 192">
            <a:extLst>
              <a:ext uri="{FF2B5EF4-FFF2-40B4-BE49-F238E27FC236}">
                <a16:creationId xmlns:a16="http://schemas.microsoft.com/office/drawing/2014/main" id="{F3C7D419-C305-E6C0-E5F0-FC72AB5F72A3}"/>
              </a:ext>
            </a:extLst>
          </p:cNvPr>
          <p:cNvSpPr/>
          <p:nvPr/>
        </p:nvSpPr>
        <p:spPr bwMode="auto">
          <a:xfrm>
            <a:off x="6172200" y="4953000"/>
            <a:ext cx="3733800" cy="1404252"/>
          </a:xfrm>
          <a:prstGeom prst="cloudCallout">
            <a:avLst>
              <a:gd name="adj1" fmla="val -15360"/>
              <a:gd name="adj2" fmla="val -73475"/>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Strong bonding within the component and loose bonding between the components</a:t>
            </a:r>
          </a:p>
        </p:txBody>
      </p:sp>
      <p:sp>
        <p:nvSpPr>
          <p:cNvPr id="32781" name="Slide Number Placeholder 3">
            <a:extLst>
              <a:ext uri="{FF2B5EF4-FFF2-40B4-BE49-F238E27FC236}">
                <a16:creationId xmlns:a16="http://schemas.microsoft.com/office/drawing/2014/main" id="{881C505D-B0F5-E355-C2C2-6735C86E4F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836301B7-A45A-43F1-8A44-98797FF8B803}" type="slidenum">
              <a:rPr lang="en-US" altLang="en-US" sz="1200">
                <a:solidFill>
                  <a:schemeClr val="bg1"/>
                </a:solidFill>
              </a:rPr>
              <a:pPr>
                <a:spcBef>
                  <a:spcPct val="0"/>
                </a:spcBef>
                <a:buClrTx/>
                <a:buFontTx/>
                <a:buNone/>
              </a:pPr>
              <a:t>15</a:t>
            </a:fld>
            <a:endParaRPr lang="en-US"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fill="hold"/>
                                        <p:tgtEl>
                                          <p:spTgt spid="191"/>
                                        </p:tgtEl>
                                        <p:attrNameLst>
                                          <p:attrName>ppt_x</p:attrName>
                                        </p:attrNameLst>
                                      </p:cBhvr>
                                      <p:tavLst>
                                        <p:tav tm="0">
                                          <p:val>
                                            <p:strVal val="#ppt_x"/>
                                          </p:val>
                                        </p:tav>
                                        <p:tav tm="100000">
                                          <p:val>
                                            <p:strVal val="#ppt_x"/>
                                          </p:val>
                                        </p:tav>
                                      </p:tavLst>
                                    </p:anim>
                                    <p:anim calcmode="lin" valueType="num">
                                      <p:cBhvr additive="base">
                                        <p:cTn id="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3"/>
                                        </p:tgtEl>
                                        <p:attrNameLst>
                                          <p:attrName>style.visibility</p:attrName>
                                        </p:attrNameLst>
                                      </p:cBhvr>
                                      <p:to>
                                        <p:strVal val="visible"/>
                                      </p:to>
                                    </p:set>
                                    <p:anim calcmode="lin" valueType="num">
                                      <p:cBhvr additive="base">
                                        <p:cTn id="13" dur="500" fill="hold"/>
                                        <p:tgtEl>
                                          <p:spTgt spid="193"/>
                                        </p:tgtEl>
                                        <p:attrNameLst>
                                          <p:attrName>ppt_x</p:attrName>
                                        </p:attrNameLst>
                                      </p:cBhvr>
                                      <p:tavLst>
                                        <p:tav tm="0">
                                          <p:val>
                                            <p:strVal val="#ppt_x"/>
                                          </p:val>
                                        </p:tav>
                                        <p:tav tm="100000">
                                          <p:val>
                                            <p:strVal val="#ppt_x"/>
                                          </p:val>
                                        </p:tav>
                                      </p:tavLst>
                                    </p:anim>
                                    <p:anim calcmode="lin" valueType="num">
                                      <p:cBhvr additive="base">
                                        <p:cTn id="14"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1"/>
                                        </p:tgtEl>
                                        <p:attrNameLst>
                                          <p:attrName>style.visibility</p:attrName>
                                        </p:attrNameLst>
                                      </p:cBhvr>
                                      <p:to>
                                        <p:strVal val="visible"/>
                                      </p:to>
                                    </p:set>
                                    <p:anim calcmode="lin" valueType="num">
                                      <p:cBhvr additive="base">
                                        <p:cTn id="19" dur="500" fill="hold"/>
                                        <p:tgtEl>
                                          <p:spTgt spid="191"/>
                                        </p:tgtEl>
                                        <p:attrNameLst>
                                          <p:attrName>ppt_x</p:attrName>
                                        </p:attrNameLst>
                                      </p:cBhvr>
                                      <p:tavLst>
                                        <p:tav tm="0">
                                          <p:val>
                                            <p:strVal val="#ppt_x"/>
                                          </p:val>
                                        </p:tav>
                                        <p:tav tm="100000">
                                          <p:val>
                                            <p:strVal val="#ppt_x"/>
                                          </p:val>
                                        </p:tav>
                                      </p:tavLst>
                                    </p:anim>
                                    <p:anim calcmode="lin" valueType="num">
                                      <p:cBhvr additive="base">
                                        <p:cTn id="20"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191"/>
                                        </p:tgtEl>
                                        <p:attrNameLst>
                                          <p:attrName>ppt_x</p:attrName>
                                        </p:attrNameLst>
                                      </p:cBhvr>
                                      <p:tavLst>
                                        <p:tav tm="0">
                                          <p:val>
                                            <p:strVal val="ppt_x"/>
                                          </p:val>
                                        </p:tav>
                                        <p:tav tm="100000">
                                          <p:val>
                                            <p:strVal val="ppt_x"/>
                                          </p:val>
                                        </p:tav>
                                      </p:tavLst>
                                    </p:anim>
                                    <p:anim calcmode="lin" valueType="num">
                                      <p:cBhvr additive="base">
                                        <p:cTn id="25" dur="500"/>
                                        <p:tgtEl>
                                          <p:spTgt spid="191"/>
                                        </p:tgtEl>
                                        <p:attrNameLst>
                                          <p:attrName>ppt_y</p:attrName>
                                        </p:attrNameLst>
                                      </p:cBhvr>
                                      <p:tavLst>
                                        <p:tav tm="0">
                                          <p:val>
                                            <p:strVal val="ppt_y"/>
                                          </p:val>
                                        </p:tav>
                                        <p:tav tm="100000">
                                          <p:val>
                                            <p:strVal val="1+ppt_h/2"/>
                                          </p:val>
                                        </p:tav>
                                      </p:tavLst>
                                    </p:anim>
                                    <p:set>
                                      <p:cBhvr>
                                        <p:cTn id="26" dur="1" fill="hold">
                                          <p:stCondLst>
                                            <p:cond delay="499"/>
                                          </p:stCondLst>
                                        </p:cTn>
                                        <p:tgtEl>
                                          <p:spTgt spid="19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3"/>
                                        </p:tgtEl>
                                        <p:attrNameLst>
                                          <p:attrName>style.visibility</p:attrName>
                                        </p:attrNameLst>
                                      </p:cBhvr>
                                      <p:to>
                                        <p:strVal val="visible"/>
                                      </p:to>
                                    </p:set>
                                    <p:anim calcmode="lin" valueType="num">
                                      <p:cBhvr additive="base">
                                        <p:cTn id="31" dur="500" fill="hold"/>
                                        <p:tgtEl>
                                          <p:spTgt spid="193"/>
                                        </p:tgtEl>
                                        <p:attrNameLst>
                                          <p:attrName>ppt_x</p:attrName>
                                        </p:attrNameLst>
                                      </p:cBhvr>
                                      <p:tavLst>
                                        <p:tav tm="0">
                                          <p:val>
                                            <p:strVal val="#ppt_x"/>
                                          </p:val>
                                        </p:tav>
                                        <p:tav tm="100000">
                                          <p:val>
                                            <p:strVal val="#ppt_x"/>
                                          </p:val>
                                        </p:tav>
                                      </p:tavLst>
                                    </p:anim>
                                    <p:anim calcmode="lin" valueType="num">
                                      <p:cBhvr additive="base">
                                        <p:cTn id="32"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nodeType="clickEffect">
                                  <p:stCondLst>
                                    <p:cond delay="0"/>
                                  </p:stCondLst>
                                  <p:childTnLst>
                                    <p:anim calcmode="lin" valueType="num">
                                      <p:cBhvr additive="base">
                                        <p:cTn id="36" dur="500"/>
                                        <p:tgtEl>
                                          <p:spTgt spid="193"/>
                                        </p:tgtEl>
                                        <p:attrNameLst>
                                          <p:attrName>ppt_x</p:attrName>
                                        </p:attrNameLst>
                                      </p:cBhvr>
                                      <p:tavLst>
                                        <p:tav tm="0">
                                          <p:val>
                                            <p:strVal val="ppt_x"/>
                                          </p:val>
                                        </p:tav>
                                        <p:tav tm="100000">
                                          <p:val>
                                            <p:strVal val="ppt_x"/>
                                          </p:val>
                                        </p:tav>
                                      </p:tavLst>
                                    </p:anim>
                                    <p:anim calcmode="lin" valueType="num">
                                      <p:cBhvr additive="base">
                                        <p:cTn id="37" dur="500"/>
                                        <p:tgtEl>
                                          <p:spTgt spid="193"/>
                                        </p:tgtEl>
                                        <p:attrNameLst>
                                          <p:attrName>ppt_y</p:attrName>
                                        </p:attrNameLst>
                                      </p:cBhvr>
                                      <p:tavLst>
                                        <p:tav tm="0">
                                          <p:val>
                                            <p:strVal val="ppt_y"/>
                                          </p:val>
                                        </p:tav>
                                        <p:tav tm="100000">
                                          <p:val>
                                            <p:strVal val="1+ppt_h/2"/>
                                          </p:val>
                                        </p:tav>
                                      </p:tavLst>
                                    </p:anim>
                                    <p:set>
                                      <p:cBhvr>
                                        <p:cTn id="38" dur="1" fill="hold">
                                          <p:stCondLst>
                                            <p:cond delay="499"/>
                                          </p:stCondLst>
                                        </p:cTn>
                                        <p:tgtEl>
                                          <p:spTgt spid="1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89">
            <a:extLst>
              <a:ext uri="{FF2B5EF4-FFF2-40B4-BE49-F238E27FC236}">
                <a16:creationId xmlns:a16="http://schemas.microsoft.com/office/drawing/2014/main" id="{F26623A4-FE64-9677-DA2F-3CDF1621050F}"/>
              </a:ext>
            </a:extLst>
          </p:cNvPr>
          <p:cNvSpPr>
            <a:spLocks noChangeArrowheads="1"/>
          </p:cNvSpPr>
          <p:nvPr/>
        </p:nvSpPr>
        <p:spPr bwMode="auto">
          <a:xfrm>
            <a:off x="304800" y="4038600"/>
            <a:ext cx="9144000" cy="544513"/>
          </a:xfrm>
          <a:prstGeom prst="rect">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5400000" scaled="1"/>
            <a:tileRect/>
          </a:gradFill>
          <a:ln w="12700" algn="ctr">
            <a:solidFill>
              <a:schemeClr val="tx1"/>
            </a:solidFill>
            <a:round/>
            <a:headEnd/>
            <a:tailEnd/>
          </a:ln>
        </p:spPr>
        <p:txBody>
          <a:bodyPr anchor="ctr"/>
          <a:lstStyle/>
          <a:p>
            <a:pPr>
              <a:spcBef>
                <a:spcPct val="50000"/>
              </a:spcBef>
              <a:buClr>
                <a:srgbClr val="0033CC"/>
              </a:buClr>
              <a:buSzPct val="155000"/>
              <a:buFont typeface="Symbol" panose="05050102010706020507" pitchFamily="18" charset="2"/>
              <a:buNone/>
              <a:defRPr/>
            </a:pPr>
            <a:endParaRPr lang="en-US"/>
          </a:p>
        </p:txBody>
      </p:sp>
      <p:sp>
        <p:nvSpPr>
          <p:cNvPr id="23555" name="Rectangle 188">
            <a:extLst>
              <a:ext uri="{FF2B5EF4-FFF2-40B4-BE49-F238E27FC236}">
                <a16:creationId xmlns:a16="http://schemas.microsoft.com/office/drawing/2014/main" id="{11D83098-ECBD-0F06-B769-DA15260B207C}"/>
              </a:ext>
            </a:extLst>
          </p:cNvPr>
          <p:cNvSpPr>
            <a:spLocks noChangeArrowheads="1"/>
          </p:cNvSpPr>
          <p:nvPr/>
        </p:nvSpPr>
        <p:spPr bwMode="auto">
          <a:xfrm>
            <a:off x="2209800" y="1295400"/>
            <a:ext cx="4814888" cy="2346325"/>
          </a:xfrm>
          <a:prstGeom prst="rect">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5400000" scaled="1"/>
            <a:tileRect/>
          </a:gradFill>
          <a:ln w="12700" algn="ctr">
            <a:solidFill>
              <a:schemeClr val="tx1"/>
            </a:solidFill>
            <a:round/>
            <a:headEnd/>
            <a:tailEnd/>
          </a:ln>
        </p:spPr>
        <p:txBody>
          <a:bodyPr anchor="ctr"/>
          <a:lstStyle/>
          <a:p>
            <a:pPr>
              <a:spcBef>
                <a:spcPct val="50000"/>
              </a:spcBef>
              <a:buClr>
                <a:srgbClr val="0033CC"/>
              </a:buClr>
              <a:buSzPct val="155000"/>
              <a:buFont typeface="Symbol" panose="05050102010706020507" pitchFamily="18" charset="2"/>
              <a:buNone/>
              <a:defRPr/>
            </a:pPr>
            <a:endParaRPr lang="en-US"/>
          </a:p>
        </p:txBody>
      </p:sp>
      <p:sp>
        <p:nvSpPr>
          <p:cNvPr id="33796" name="Title 104">
            <a:extLst>
              <a:ext uri="{FF2B5EF4-FFF2-40B4-BE49-F238E27FC236}">
                <a16:creationId xmlns:a16="http://schemas.microsoft.com/office/drawing/2014/main" id="{07B19FE7-EB2E-066B-A22B-BD0A683DA13C}"/>
              </a:ext>
            </a:extLst>
          </p:cNvPr>
          <p:cNvSpPr>
            <a:spLocks noGrp="1"/>
          </p:cNvSpPr>
          <p:nvPr>
            <p:ph type="title"/>
          </p:nvPr>
        </p:nvSpPr>
        <p:spPr/>
        <p:txBody>
          <a:bodyPr/>
          <a:lstStyle/>
          <a:p>
            <a:r>
              <a:rPr lang="en-US" altLang="en-US"/>
              <a:t>Attributes of complex systems(3/3)</a:t>
            </a:r>
          </a:p>
        </p:txBody>
      </p:sp>
      <p:grpSp>
        <p:nvGrpSpPr>
          <p:cNvPr id="33797" name="Group 61">
            <a:extLst>
              <a:ext uri="{FF2B5EF4-FFF2-40B4-BE49-F238E27FC236}">
                <a16:creationId xmlns:a16="http://schemas.microsoft.com/office/drawing/2014/main" id="{8422DDC4-7B92-7D50-51EE-A75FC1DAD61F}"/>
              </a:ext>
            </a:extLst>
          </p:cNvPr>
          <p:cNvGrpSpPr>
            <a:grpSpLocks/>
          </p:cNvGrpSpPr>
          <p:nvPr/>
        </p:nvGrpSpPr>
        <p:grpSpPr bwMode="auto">
          <a:xfrm>
            <a:off x="2438400" y="1371600"/>
            <a:ext cx="4532313" cy="2043113"/>
            <a:chOff x="432" y="1296"/>
            <a:chExt cx="5232" cy="2304"/>
          </a:xfrm>
        </p:grpSpPr>
        <p:grpSp>
          <p:nvGrpSpPr>
            <p:cNvPr id="33813" name="Group 14">
              <a:extLst>
                <a:ext uri="{FF2B5EF4-FFF2-40B4-BE49-F238E27FC236}">
                  <a16:creationId xmlns:a16="http://schemas.microsoft.com/office/drawing/2014/main" id="{454339C3-E19E-5641-1DDA-DAE80B4C261D}"/>
                </a:ext>
              </a:extLst>
            </p:cNvPr>
            <p:cNvGrpSpPr>
              <a:grpSpLocks/>
            </p:cNvGrpSpPr>
            <p:nvPr/>
          </p:nvGrpSpPr>
          <p:grpSpPr bwMode="auto">
            <a:xfrm>
              <a:off x="1536" y="1296"/>
              <a:ext cx="3120" cy="1585"/>
              <a:chOff x="288" y="1344"/>
              <a:chExt cx="3120" cy="1585"/>
            </a:xfrm>
          </p:grpSpPr>
          <p:sp>
            <p:nvSpPr>
              <p:cNvPr id="33819" name="Line 15">
                <a:extLst>
                  <a:ext uri="{FF2B5EF4-FFF2-40B4-BE49-F238E27FC236}">
                    <a16:creationId xmlns:a16="http://schemas.microsoft.com/office/drawing/2014/main" id="{74900F40-6D5B-E025-C66F-1ED8DF093C8D}"/>
                  </a:ext>
                </a:extLst>
              </p:cNvPr>
              <p:cNvSpPr>
                <a:spLocks noChangeShapeType="1"/>
              </p:cNvSpPr>
              <p:nvPr/>
            </p:nvSpPr>
            <p:spPr bwMode="auto">
              <a:xfrm flipH="1" flipV="1">
                <a:off x="1920" y="1632"/>
                <a:ext cx="672"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20" name="Text Box 16">
                <a:extLst>
                  <a:ext uri="{FF2B5EF4-FFF2-40B4-BE49-F238E27FC236}">
                    <a16:creationId xmlns:a16="http://schemas.microsoft.com/office/drawing/2014/main" id="{F674B08B-6C83-6F4A-F287-98B7580A0641}"/>
                  </a:ext>
                </a:extLst>
              </p:cNvPr>
              <p:cNvSpPr txBox="1">
                <a:spLocks noChangeArrowheads="1"/>
              </p:cNvSpPr>
              <p:nvPr/>
            </p:nvSpPr>
            <p:spPr bwMode="auto">
              <a:xfrm>
                <a:off x="1344" y="1344"/>
                <a:ext cx="73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Plant</a:t>
                </a:r>
              </a:p>
            </p:txBody>
          </p:sp>
          <p:sp>
            <p:nvSpPr>
              <p:cNvPr id="33821" name="AutoShape 17">
                <a:extLst>
                  <a:ext uri="{FF2B5EF4-FFF2-40B4-BE49-F238E27FC236}">
                    <a16:creationId xmlns:a16="http://schemas.microsoft.com/office/drawing/2014/main" id="{99929290-5F16-07D4-9F6A-175D6E01A08B}"/>
                  </a:ext>
                </a:extLst>
              </p:cNvPr>
              <p:cNvSpPr>
                <a:spLocks noChangeArrowheads="1"/>
              </p:cNvSpPr>
              <p:nvPr/>
            </p:nvSpPr>
            <p:spPr bwMode="auto">
              <a:xfrm>
                <a:off x="1200" y="1344"/>
                <a:ext cx="1008" cy="288"/>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800"/>
              </a:p>
            </p:txBody>
          </p:sp>
          <p:sp>
            <p:nvSpPr>
              <p:cNvPr id="33822" name="Line 18">
                <a:extLst>
                  <a:ext uri="{FF2B5EF4-FFF2-40B4-BE49-F238E27FC236}">
                    <a16:creationId xmlns:a16="http://schemas.microsoft.com/office/drawing/2014/main" id="{E4791AF4-5DC5-71F2-586D-C1B925500A56}"/>
                  </a:ext>
                </a:extLst>
              </p:cNvPr>
              <p:cNvSpPr>
                <a:spLocks noChangeShapeType="1"/>
              </p:cNvSpPr>
              <p:nvPr/>
            </p:nvSpPr>
            <p:spPr bwMode="auto">
              <a:xfrm flipV="1">
                <a:off x="864" y="1632"/>
                <a:ext cx="672"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23" name="Line 19">
                <a:extLst>
                  <a:ext uri="{FF2B5EF4-FFF2-40B4-BE49-F238E27FC236}">
                    <a16:creationId xmlns:a16="http://schemas.microsoft.com/office/drawing/2014/main" id="{52DC2667-2102-95B4-B751-31B0820B2671}"/>
                  </a:ext>
                </a:extLst>
              </p:cNvPr>
              <p:cNvSpPr>
                <a:spLocks noChangeShapeType="1"/>
              </p:cNvSpPr>
              <p:nvPr/>
            </p:nvSpPr>
            <p:spPr bwMode="auto">
              <a:xfrm flipV="1">
                <a:off x="1728" y="1632"/>
                <a:ext cx="0"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3824" name="Group 20">
                <a:extLst>
                  <a:ext uri="{FF2B5EF4-FFF2-40B4-BE49-F238E27FC236}">
                    <a16:creationId xmlns:a16="http://schemas.microsoft.com/office/drawing/2014/main" id="{D6EBA58C-9E12-07E0-94B8-33E439712388}"/>
                  </a:ext>
                </a:extLst>
              </p:cNvPr>
              <p:cNvGrpSpPr>
                <a:grpSpLocks/>
              </p:cNvGrpSpPr>
              <p:nvPr/>
            </p:nvGrpSpPr>
            <p:grpSpPr bwMode="auto">
              <a:xfrm>
                <a:off x="480" y="1870"/>
                <a:ext cx="768" cy="240"/>
                <a:chOff x="2016" y="3024"/>
                <a:chExt cx="816" cy="288"/>
              </a:xfrm>
            </p:grpSpPr>
            <p:sp>
              <p:nvSpPr>
                <p:cNvPr id="33854" name="AutoShape 21">
                  <a:extLst>
                    <a:ext uri="{FF2B5EF4-FFF2-40B4-BE49-F238E27FC236}">
                      <a16:creationId xmlns:a16="http://schemas.microsoft.com/office/drawing/2014/main" id="{9CD31793-6AA6-C4EA-6980-C65A080406A1}"/>
                    </a:ext>
                  </a:extLst>
                </p:cNvPr>
                <p:cNvSpPr>
                  <a:spLocks noChangeArrowheads="1"/>
                </p:cNvSpPr>
                <p:nvPr/>
              </p:nvSpPr>
              <p:spPr bwMode="auto">
                <a:xfrm>
                  <a:off x="2016" y="3024"/>
                  <a:ext cx="816" cy="288"/>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800"/>
                </a:p>
              </p:txBody>
            </p:sp>
            <p:sp>
              <p:nvSpPr>
                <p:cNvPr id="33855" name="Text Box 22">
                  <a:extLst>
                    <a:ext uri="{FF2B5EF4-FFF2-40B4-BE49-F238E27FC236}">
                      <a16:creationId xmlns:a16="http://schemas.microsoft.com/office/drawing/2014/main" id="{E80BAA29-E832-9B04-2DA0-203DCAAE1397}"/>
                    </a:ext>
                  </a:extLst>
                </p:cNvPr>
                <p:cNvSpPr txBox="1">
                  <a:spLocks noChangeArrowheads="1"/>
                </p:cNvSpPr>
                <p:nvPr/>
              </p:nvSpPr>
              <p:spPr bwMode="auto">
                <a:xfrm>
                  <a:off x="2064" y="3024"/>
                  <a:ext cx="7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Stem</a:t>
                  </a:r>
                </a:p>
              </p:txBody>
            </p:sp>
          </p:grpSp>
          <p:grpSp>
            <p:nvGrpSpPr>
              <p:cNvPr id="33825" name="Group 23">
                <a:extLst>
                  <a:ext uri="{FF2B5EF4-FFF2-40B4-BE49-F238E27FC236}">
                    <a16:creationId xmlns:a16="http://schemas.microsoft.com/office/drawing/2014/main" id="{0C9FA06D-2757-6CD0-8C14-F706B4CD85A5}"/>
                  </a:ext>
                </a:extLst>
              </p:cNvPr>
              <p:cNvGrpSpPr>
                <a:grpSpLocks/>
              </p:cNvGrpSpPr>
              <p:nvPr/>
            </p:nvGrpSpPr>
            <p:grpSpPr bwMode="auto">
              <a:xfrm>
                <a:off x="1344" y="2110"/>
                <a:ext cx="768" cy="240"/>
                <a:chOff x="2016" y="3024"/>
                <a:chExt cx="816" cy="288"/>
              </a:xfrm>
            </p:grpSpPr>
            <p:sp>
              <p:nvSpPr>
                <p:cNvPr id="33852" name="AutoShape 24">
                  <a:extLst>
                    <a:ext uri="{FF2B5EF4-FFF2-40B4-BE49-F238E27FC236}">
                      <a16:creationId xmlns:a16="http://schemas.microsoft.com/office/drawing/2014/main" id="{F58E71E3-DFA0-7430-9BFE-0FF6B62296F0}"/>
                    </a:ext>
                  </a:extLst>
                </p:cNvPr>
                <p:cNvSpPr>
                  <a:spLocks noChangeArrowheads="1"/>
                </p:cNvSpPr>
                <p:nvPr/>
              </p:nvSpPr>
              <p:spPr bwMode="auto">
                <a:xfrm>
                  <a:off x="2016" y="3024"/>
                  <a:ext cx="816" cy="288"/>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800"/>
                </a:p>
              </p:txBody>
            </p:sp>
            <p:sp>
              <p:nvSpPr>
                <p:cNvPr id="33853" name="Text Box 25">
                  <a:extLst>
                    <a:ext uri="{FF2B5EF4-FFF2-40B4-BE49-F238E27FC236}">
                      <a16:creationId xmlns:a16="http://schemas.microsoft.com/office/drawing/2014/main" id="{F7031BBF-8CDE-3914-ED7D-E545EA0D33F9}"/>
                    </a:ext>
                  </a:extLst>
                </p:cNvPr>
                <p:cNvSpPr txBox="1">
                  <a:spLocks noChangeArrowheads="1"/>
                </p:cNvSpPr>
                <p:nvPr/>
              </p:nvSpPr>
              <p:spPr bwMode="auto">
                <a:xfrm>
                  <a:off x="2064" y="3024"/>
                  <a:ext cx="7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Root</a:t>
                  </a:r>
                </a:p>
              </p:txBody>
            </p:sp>
          </p:grpSp>
          <p:grpSp>
            <p:nvGrpSpPr>
              <p:cNvPr id="33826" name="Group 26">
                <a:extLst>
                  <a:ext uri="{FF2B5EF4-FFF2-40B4-BE49-F238E27FC236}">
                    <a16:creationId xmlns:a16="http://schemas.microsoft.com/office/drawing/2014/main" id="{D7AF50E8-7762-56EF-15BC-9B3360BCAAB8}"/>
                  </a:ext>
                </a:extLst>
              </p:cNvPr>
              <p:cNvGrpSpPr>
                <a:grpSpLocks/>
              </p:cNvGrpSpPr>
              <p:nvPr/>
            </p:nvGrpSpPr>
            <p:grpSpPr bwMode="auto">
              <a:xfrm>
                <a:off x="2208" y="1870"/>
                <a:ext cx="768" cy="240"/>
                <a:chOff x="2016" y="3024"/>
                <a:chExt cx="816" cy="288"/>
              </a:xfrm>
            </p:grpSpPr>
            <p:sp>
              <p:nvSpPr>
                <p:cNvPr id="33850" name="AutoShape 27">
                  <a:extLst>
                    <a:ext uri="{FF2B5EF4-FFF2-40B4-BE49-F238E27FC236}">
                      <a16:creationId xmlns:a16="http://schemas.microsoft.com/office/drawing/2014/main" id="{952E0344-346F-97B9-511F-DA5F41F4F551}"/>
                    </a:ext>
                  </a:extLst>
                </p:cNvPr>
                <p:cNvSpPr>
                  <a:spLocks noChangeArrowheads="1"/>
                </p:cNvSpPr>
                <p:nvPr/>
              </p:nvSpPr>
              <p:spPr bwMode="auto">
                <a:xfrm>
                  <a:off x="2016" y="3024"/>
                  <a:ext cx="816" cy="288"/>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800"/>
                </a:p>
              </p:txBody>
            </p:sp>
            <p:sp>
              <p:nvSpPr>
                <p:cNvPr id="33851" name="Text Box 28">
                  <a:extLst>
                    <a:ext uri="{FF2B5EF4-FFF2-40B4-BE49-F238E27FC236}">
                      <a16:creationId xmlns:a16="http://schemas.microsoft.com/office/drawing/2014/main" id="{65B4F577-9BB3-C6ED-17F0-CA90D841945D}"/>
                    </a:ext>
                  </a:extLst>
                </p:cNvPr>
                <p:cNvSpPr txBox="1">
                  <a:spLocks noChangeArrowheads="1"/>
                </p:cNvSpPr>
                <p:nvPr/>
              </p:nvSpPr>
              <p:spPr bwMode="auto">
                <a:xfrm>
                  <a:off x="2064" y="3024"/>
                  <a:ext cx="7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Leaf</a:t>
                  </a:r>
                </a:p>
              </p:txBody>
            </p:sp>
          </p:grpSp>
          <p:grpSp>
            <p:nvGrpSpPr>
              <p:cNvPr id="33827" name="Group 29">
                <a:extLst>
                  <a:ext uri="{FF2B5EF4-FFF2-40B4-BE49-F238E27FC236}">
                    <a16:creationId xmlns:a16="http://schemas.microsoft.com/office/drawing/2014/main" id="{3800F767-8001-7868-0FC0-7DC4303B8664}"/>
                  </a:ext>
                </a:extLst>
              </p:cNvPr>
              <p:cNvGrpSpPr>
                <a:grpSpLocks/>
              </p:cNvGrpSpPr>
              <p:nvPr/>
            </p:nvGrpSpPr>
            <p:grpSpPr bwMode="auto">
              <a:xfrm>
                <a:off x="480" y="2544"/>
                <a:ext cx="768" cy="240"/>
                <a:chOff x="2016" y="3024"/>
                <a:chExt cx="816" cy="288"/>
              </a:xfrm>
            </p:grpSpPr>
            <p:sp>
              <p:nvSpPr>
                <p:cNvPr id="33848" name="AutoShape 30">
                  <a:extLst>
                    <a:ext uri="{FF2B5EF4-FFF2-40B4-BE49-F238E27FC236}">
                      <a16:creationId xmlns:a16="http://schemas.microsoft.com/office/drawing/2014/main" id="{EEEA70B9-359E-C3DA-691F-13E44D75D1A3}"/>
                    </a:ext>
                  </a:extLst>
                </p:cNvPr>
                <p:cNvSpPr>
                  <a:spLocks noChangeArrowheads="1"/>
                </p:cNvSpPr>
                <p:nvPr/>
              </p:nvSpPr>
              <p:spPr bwMode="auto">
                <a:xfrm>
                  <a:off x="2016" y="3024"/>
                  <a:ext cx="816" cy="288"/>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800"/>
                </a:p>
              </p:txBody>
            </p:sp>
            <p:sp>
              <p:nvSpPr>
                <p:cNvPr id="33849" name="Text Box 31">
                  <a:extLst>
                    <a:ext uri="{FF2B5EF4-FFF2-40B4-BE49-F238E27FC236}">
                      <a16:creationId xmlns:a16="http://schemas.microsoft.com/office/drawing/2014/main" id="{FA83AEA5-3455-2967-01F0-82056C619C1F}"/>
                    </a:ext>
                  </a:extLst>
                </p:cNvPr>
                <p:cNvSpPr txBox="1">
                  <a:spLocks noChangeArrowheads="1"/>
                </p:cNvSpPr>
                <p:nvPr/>
              </p:nvSpPr>
              <p:spPr bwMode="auto">
                <a:xfrm>
                  <a:off x="2064" y="3024"/>
                  <a:ext cx="7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Root Hair</a:t>
                  </a:r>
                </a:p>
              </p:txBody>
            </p:sp>
          </p:grpSp>
          <p:sp>
            <p:nvSpPr>
              <p:cNvPr id="33828" name="AutoShape 32">
                <a:extLst>
                  <a:ext uri="{FF2B5EF4-FFF2-40B4-BE49-F238E27FC236}">
                    <a16:creationId xmlns:a16="http://schemas.microsoft.com/office/drawing/2014/main" id="{0F7337EF-4FD8-A266-E868-1B22008926D8}"/>
                  </a:ext>
                </a:extLst>
              </p:cNvPr>
              <p:cNvSpPr>
                <a:spLocks noChangeArrowheads="1"/>
              </p:cNvSpPr>
              <p:nvPr/>
            </p:nvSpPr>
            <p:spPr bwMode="auto">
              <a:xfrm>
                <a:off x="1344" y="2544"/>
                <a:ext cx="768" cy="24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800"/>
              </a:p>
            </p:txBody>
          </p:sp>
          <p:sp>
            <p:nvSpPr>
              <p:cNvPr id="33829" name="Text Box 33">
                <a:extLst>
                  <a:ext uri="{FF2B5EF4-FFF2-40B4-BE49-F238E27FC236}">
                    <a16:creationId xmlns:a16="http://schemas.microsoft.com/office/drawing/2014/main" id="{772514C8-2AE3-5A57-AAB4-0EAEC73E42FB}"/>
                  </a:ext>
                </a:extLst>
              </p:cNvPr>
              <p:cNvSpPr txBox="1">
                <a:spLocks noChangeArrowheads="1"/>
              </p:cNvSpPr>
              <p:nvPr/>
            </p:nvSpPr>
            <p:spPr bwMode="auto">
              <a:xfrm>
                <a:off x="1389" y="2544"/>
                <a:ext cx="7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Root Apex</a:t>
                </a:r>
              </a:p>
            </p:txBody>
          </p:sp>
          <p:sp>
            <p:nvSpPr>
              <p:cNvPr id="33830" name="AutoShape 34">
                <a:extLst>
                  <a:ext uri="{FF2B5EF4-FFF2-40B4-BE49-F238E27FC236}">
                    <a16:creationId xmlns:a16="http://schemas.microsoft.com/office/drawing/2014/main" id="{CEFDA130-C005-C471-00C2-C9FDB99062A0}"/>
                  </a:ext>
                </a:extLst>
              </p:cNvPr>
              <p:cNvSpPr>
                <a:spLocks noChangeArrowheads="1"/>
              </p:cNvSpPr>
              <p:nvPr/>
            </p:nvSpPr>
            <p:spPr bwMode="auto">
              <a:xfrm>
                <a:off x="2208" y="2544"/>
                <a:ext cx="768" cy="24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800"/>
              </a:p>
            </p:txBody>
          </p:sp>
          <p:sp>
            <p:nvSpPr>
              <p:cNvPr id="33831" name="Text Box 35">
                <a:extLst>
                  <a:ext uri="{FF2B5EF4-FFF2-40B4-BE49-F238E27FC236}">
                    <a16:creationId xmlns:a16="http://schemas.microsoft.com/office/drawing/2014/main" id="{E748C1E5-B4B6-2B14-DD64-8FCB80A99757}"/>
                  </a:ext>
                </a:extLst>
              </p:cNvPr>
              <p:cNvSpPr txBox="1">
                <a:spLocks noChangeArrowheads="1"/>
              </p:cNvSpPr>
              <p:nvPr/>
            </p:nvSpPr>
            <p:spPr bwMode="auto">
              <a:xfrm>
                <a:off x="2253" y="2544"/>
                <a:ext cx="6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Root Cap</a:t>
                </a:r>
              </a:p>
            </p:txBody>
          </p:sp>
          <p:sp>
            <p:nvSpPr>
              <p:cNvPr id="33832" name="Line 36">
                <a:extLst>
                  <a:ext uri="{FF2B5EF4-FFF2-40B4-BE49-F238E27FC236}">
                    <a16:creationId xmlns:a16="http://schemas.microsoft.com/office/drawing/2014/main" id="{F6770A73-1AAE-ED68-BE28-D5A0610DF9E3}"/>
                  </a:ext>
                </a:extLst>
              </p:cNvPr>
              <p:cNvSpPr>
                <a:spLocks noChangeShapeType="1"/>
              </p:cNvSpPr>
              <p:nvPr/>
            </p:nvSpPr>
            <p:spPr bwMode="auto">
              <a:xfrm flipV="1">
                <a:off x="864" y="2352"/>
                <a:ext cx="672"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3" name="Line 37">
                <a:extLst>
                  <a:ext uri="{FF2B5EF4-FFF2-40B4-BE49-F238E27FC236}">
                    <a16:creationId xmlns:a16="http://schemas.microsoft.com/office/drawing/2014/main" id="{DF57FCBF-ED46-F3A7-457F-2D54633E4B05}"/>
                  </a:ext>
                </a:extLst>
              </p:cNvPr>
              <p:cNvSpPr>
                <a:spLocks noChangeShapeType="1"/>
              </p:cNvSpPr>
              <p:nvPr/>
            </p:nvSpPr>
            <p:spPr bwMode="auto">
              <a:xfrm flipV="1">
                <a:off x="1728" y="2352"/>
                <a:ext cx="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4" name="Line 38">
                <a:extLst>
                  <a:ext uri="{FF2B5EF4-FFF2-40B4-BE49-F238E27FC236}">
                    <a16:creationId xmlns:a16="http://schemas.microsoft.com/office/drawing/2014/main" id="{BAEA8FF7-4C71-BE1E-B230-8956BEE5CED8}"/>
                  </a:ext>
                </a:extLst>
              </p:cNvPr>
              <p:cNvSpPr>
                <a:spLocks noChangeShapeType="1"/>
              </p:cNvSpPr>
              <p:nvPr/>
            </p:nvSpPr>
            <p:spPr bwMode="auto">
              <a:xfrm flipH="1" flipV="1">
                <a:off x="1968" y="2352"/>
                <a:ext cx="672"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5" name="Line 39">
                <a:extLst>
                  <a:ext uri="{FF2B5EF4-FFF2-40B4-BE49-F238E27FC236}">
                    <a16:creationId xmlns:a16="http://schemas.microsoft.com/office/drawing/2014/main" id="{341B47F6-DF43-C002-A2C4-AB64CD4A599C}"/>
                  </a:ext>
                </a:extLst>
              </p:cNvPr>
              <p:cNvSpPr>
                <a:spLocks noChangeShapeType="1"/>
              </p:cNvSpPr>
              <p:nvPr/>
            </p:nvSpPr>
            <p:spPr bwMode="auto">
              <a:xfrm flipH="1" flipV="1">
                <a:off x="2592" y="2112"/>
                <a:ext cx="384"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6" name="Line 40">
                <a:extLst>
                  <a:ext uri="{FF2B5EF4-FFF2-40B4-BE49-F238E27FC236}">
                    <a16:creationId xmlns:a16="http://schemas.microsoft.com/office/drawing/2014/main" id="{952F5A21-D2B8-C9DE-D536-ECDA95F2A9A0}"/>
                  </a:ext>
                </a:extLst>
              </p:cNvPr>
              <p:cNvSpPr>
                <a:spLocks noChangeShapeType="1"/>
              </p:cNvSpPr>
              <p:nvPr/>
            </p:nvSpPr>
            <p:spPr bwMode="auto">
              <a:xfrm flipV="1">
                <a:off x="576" y="2112"/>
                <a:ext cx="288"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7" name="Text Box 41">
                <a:extLst>
                  <a:ext uri="{FF2B5EF4-FFF2-40B4-BE49-F238E27FC236}">
                    <a16:creationId xmlns:a16="http://schemas.microsoft.com/office/drawing/2014/main" id="{91671AE3-0816-286E-7A7E-C13974082B1A}"/>
                  </a:ext>
                </a:extLst>
              </p:cNvPr>
              <p:cNvSpPr txBox="1">
                <a:spLocks noChangeArrowheads="1"/>
              </p:cNvSpPr>
              <p:nvPr/>
            </p:nvSpPr>
            <p:spPr bwMode="auto">
              <a:xfrm>
                <a:off x="2928" y="2208"/>
                <a:ext cx="4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 . .</a:t>
                </a:r>
              </a:p>
            </p:txBody>
          </p:sp>
          <p:sp>
            <p:nvSpPr>
              <p:cNvPr id="33838" name="Text Box 42">
                <a:extLst>
                  <a:ext uri="{FF2B5EF4-FFF2-40B4-BE49-F238E27FC236}">
                    <a16:creationId xmlns:a16="http://schemas.microsoft.com/office/drawing/2014/main" id="{79E7034B-61BD-EAB8-E545-E6A778880E28}"/>
                  </a:ext>
                </a:extLst>
              </p:cNvPr>
              <p:cNvSpPr txBox="1">
                <a:spLocks noChangeArrowheads="1"/>
              </p:cNvSpPr>
              <p:nvPr/>
            </p:nvSpPr>
            <p:spPr bwMode="auto">
              <a:xfrm>
                <a:off x="288" y="2160"/>
                <a:ext cx="52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 . .</a:t>
                </a:r>
              </a:p>
            </p:txBody>
          </p:sp>
          <p:grpSp>
            <p:nvGrpSpPr>
              <p:cNvPr id="33839" name="Group 43">
                <a:extLst>
                  <a:ext uri="{FF2B5EF4-FFF2-40B4-BE49-F238E27FC236}">
                    <a16:creationId xmlns:a16="http://schemas.microsoft.com/office/drawing/2014/main" id="{F52C4F24-3AD9-31C3-9BC2-0F2452BD0796}"/>
                  </a:ext>
                </a:extLst>
              </p:cNvPr>
              <p:cNvGrpSpPr>
                <a:grpSpLocks/>
              </p:cNvGrpSpPr>
              <p:nvPr/>
            </p:nvGrpSpPr>
            <p:grpSpPr bwMode="auto">
              <a:xfrm>
                <a:off x="1488" y="2784"/>
                <a:ext cx="480" cy="145"/>
                <a:chOff x="1488" y="2784"/>
                <a:chExt cx="480" cy="145"/>
              </a:xfrm>
            </p:grpSpPr>
            <p:sp>
              <p:nvSpPr>
                <p:cNvPr id="33846" name="Text Box 44">
                  <a:extLst>
                    <a:ext uri="{FF2B5EF4-FFF2-40B4-BE49-F238E27FC236}">
                      <a16:creationId xmlns:a16="http://schemas.microsoft.com/office/drawing/2014/main" id="{FC422D66-C27F-00F3-00DB-C8C0F858A7D5}"/>
                    </a:ext>
                  </a:extLst>
                </p:cNvPr>
                <p:cNvSpPr txBox="1">
                  <a:spLocks noChangeArrowheads="1"/>
                </p:cNvSpPr>
                <p:nvPr/>
              </p:nvSpPr>
              <p:spPr bwMode="auto">
                <a:xfrm>
                  <a:off x="1488" y="2784"/>
                  <a:ext cx="4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660066"/>
                      </a:solidFill>
                    </a:rPr>
                    <a:t>. . .</a:t>
                  </a:r>
                </a:p>
              </p:txBody>
            </p:sp>
            <p:sp>
              <p:nvSpPr>
                <p:cNvPr id="33847" name="Line 45">
                  <a:extLst>
                    <a:ext uri="{FF2B5EF4-FFF2-40B4-BE49-F238E27FC236}">
                      <a16:creationId xmlns:a16="http://schemas.microsoft.com/office/drawing/2014/main" id="{49A741EF-EEAB-C386-BBFE-8F2356204D9F}"/>
                    </a:ext>
                  </a:extLst>
                </p:cNvPr>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3840" name="Group 46">
                <a:extLst>
                  <a:ext uri="{FF2B5EF4-FFF2-40B4-BE49-F238E27FC236}">
                    <a16:creationId xmlns:a16="http://schemas.microsoft.com/office/drawing/2014/main" id="{9CC6BFAD-07E0-382C-B79D-DF515E927D0F}"/>
                  </a:ext>
                </a:extLst>
              </p:cNvPr>
              <p:cNvGrpSpPr>
                <a:grpSpLocks/>
              </p:cNvGrpSpPr>
              <p:nvPr/>
            </p:nvGrpSpPr>
            <p:grpSpPr bwMode="auto">
              <a:xfrm>
                <a:off x="2400" y="2784"/>
                <a:ext cx="480" cy="145"/>
                <a:chOff x="1488" y="2784"/>
                <a:chExt cx="480" cy="145"/>
              </a:xfrm>
            </p:grpSpPr>
            <p:sp>
              <p:nvSpPr>
                <p:cNvPr id="33844" name="Text Box 47">
                  <a:extLst>
                    <a:ext uri="{FF2B5EF4-FFF2-40B4-BE49-F238E27FC236}">
                      <a16:creationId xmlns:a16="http://schemas.microsoft.com/office/drawing/2014/main" id="{CAB8455A-5ABA-9508-BBC2-41E4CD3119F6}"/>
                    </a:ext>
                  </a:extLst>
                </p:cNvPr>
                <p:cNvSpPr txBox="1">
                  <a:spLocks noChangeArrowheads="1"/>
                </p:cNvSpPr>
                <p:nvPr/>
              </p:nvSpPr>
              <p:spPr bwMode="auto">
                <a:xfrm>
                  <a:off x="1488" y="2784"/>
                  <a:ext cx="4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660066"/>
                      </a:solidFill>
                    </a:rPr>
                    <a:t>. . .</a:t>
                  </a:r>
                </a:p>
              </p:txBody>
            </p:sp>
            <p:sp>
              <p:nvSpPr>
                <p:cNvPr id="33845" name="Line 48">
                  <a:extLst>
                    <a:ext uri="{FF2B5EF4-FFF2-40B4-BE49-F238E27FC236}">
                      <a16:creationId xmlns:a16="http://schemas.microsoft.com/office/drawing/2014/main" id="{76AADA84-A9FC-05F6-CF62-4D458DAB4D9F}"/>
                    </a:ext>
                  </a:extLst>
                </p:cNvPr>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3841" name="Group 49">
                <a:extLst>
                  <a:ext uri="{FF2B5EF4-FFF2-40B4-BE49-F238E27FC236}">
                    <a16:creationId xmlns:a16="http://schemas.microsoft.com/office/drawing/2014/main" id="{BDC8CEC2-68FA-08C1-07AA-9BEAAC3D3B46}"/>
                  </a:ext>
                </a:extLst>
              </p:cNvPr>
              <p:cNvGrpSpPr>
                <a:grpSpLocks/>
              </p:cNvGrpSpPr>
              <p:nvPr/>
            </p:nvGrpSpPr>
            <p:grpSpPr bwMode="auto">
              <a:xfrm>
                <a:off x="672" y="2784"/>
                <a:ext cx="480" cy="145"/>
                <a:chOff x="1488" y="2784"/>
                <a:chExt cx="480" cy="145"/>
              </a:xfrm>
            </p:grpSpPr>
            <p:sp>
              <p:nvSpPr>
                <p:cNvPr id="33842" name="Text Box 50">
                  <a:extLst>
                    <a:ext uri="{FF2B5EF4-FFF2-40B4-BE49-F238E27FC236}">
                      <a16:creationId xmlns:a16="http://schemas.microsoft.com/office/drawing/2014/main" id="{A82B4D31-DC9A-46BB-C7E9-CE2BADEF852A}"/>
                    </a:ext>
                  </a:extLst>
                </p:cNvPr>
                <p:cNvSpPr txBox="1">
                  <a:spLocks noChangeArrowheads="1"/>
                </p:cNvSpPr>
                <p:nvPr/>
              </p:nvSpPr>
              <p:spPr bwMode="auto">
                <a:xfrm>
                  <a:off x="1488" y="2784"/>
                  <a:ext cx="4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660066"/>
                      </a:solidFill>
                    </a:rPr>
                    <a:t>. . .</a:t>
                  </a:r>
                </a:p>
              </p:txBody>
            </p:sp>
            <p:sp>
              <p:nvSpPr>
                <p:cNvPr id="33843" name="Line 51">
                  <a:extLst>
                    <a:ext uri="{FF2B5EF4-FFF2-40B4-BE49-F238E27FC236}">
                      <a16:creationId xmlns:a16="http://schemas.microsoft.com/office/drawing/2014/main" id="{E3676FC0-D06E-6A7A-BADE-4538BE7AAF94}"/>
                    </a:ext>
                  </a:extLst>
                </p:cNvPr>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sp>
          <p:nvSpPr>
            <p:cNvPr id="33814" name="AutoShape 54">
              <a:extLst>
                <a:ext uri="{FF2B5EF4-FFF2-40B4-BE49-F238E27FC236}">
                  <a16:creationId xmlns:a16="http://schemas.microsoft.com/office/drawing/2014/main" id="{63E80F12-18FE-4AC5-B1B6-E1369A6FE042}"/>
                </a:ext>
              </a:extLst>
            </p:cNvPr>
            <p:cNvSpPr>
              <a:spLocks noChangeArrowheads="1"/>
            </p:cNvSpPr>
            <p:nvPr/>
          </p:nvSpPr>
          <p:spPr bwMode="auto">
            <a:xfrm>
              <a:off x="4704" y="1344"/>
              <a:ext cx="960" cy="576"/>
            </a:xfrm>
            <a:prstGeom prst="wedgeEllipseCallout">
              <a:avLst>
                <a:gd name="adj1" fmla="val -79375"/>
                <a:gd name="adj2" fmla="val 121181"/>
              </a:avLst>
            </a:prstGeom>
            <a:solidFill>
              <a:srgbClr val="DDF2FB"/>
            </a:solidFill>
            <a:ln w="9525">
              <a:solidFill>
                <a:schemeClr val="tx1"/>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made up of “cells”</a:t>
              </a:r>
            </a:p>
          </p:txBody>
        </p:sp>
        <p:sp>
          <p:nvSpPr>
            <p:cNvPr id="33815" name="AutoShape 55">
              <a:extLst>
                <a:ext uri="{FF2B5EF4-FFF2-40B4-BE49-F238E27FC236}">
                  <a16:creationId xmlns:a16="http://schemas.microsoft.com/office/drawing/2014/main" id="{0077E17D-7382-F1B3-8670-52C94BFAB757}"/>
                </a:ext>
              </a:extLst>
            </p:cNvPr>
            <p:cNvSpPr>
              <a:spLocks noChangeArrowheads="1"/>
            </p:cNvSpPr>
            <p:nvPr/>
          </p:nvSpPr>
          <p:spPr bwMode="auto">
            <a:xfrm>
              <a:off x="4704" y="2784"/>
              <a:ext cx="960" cy="576"/>
            </a:xfrm>
            <a:prstGeom prst="wedgeEllipseCallout">
              <a:avLst>
                <a:gd name="adj1" fmla="val -139375"/>
                <a:gd name="adj2" fmla="val -81944"/>
              </a:avLst>
            </a:prstGeom>
            <a:solidFill>
              <a:srgbClr val="DDF2FB"/>
            </a:solidFill>
            <a:ln w="9525">
              <a:solidFill>
                <a:schemeClr val="tx1"/>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made up of “cells”</a:t>
              </a:r>
            </a:p>
          </p:txBody>
        </p:sp>
        <p:sp>
          <p:nvSpPr>
            <p:cNvPr id="33816" name="AutoShape 56">
              <a:extLst>
                <a:ext uri="{FF2B5EF4-FFF2-40B4-BE49-F238E27FC236}">
                  <a16:creationId xmlns:a16="http://schemas.microsoft.com/office/drawing/2014/main" id="{A0974BDB-2D5E-806F-E634-471C19653D1E}"/>
                </a:ext>
              </a:extLst>
            </p:cNvPr>
            <p:cNvSpPr>
              <a:spLocks noChangeArrowheads="1"/>
            </p:cNvSpPr>
            <p:nvPr/>
          </p:nvSpPr>
          <p:spPr bwMode="auto">
            <a:xfrm>
              <a:off x="2496" y="3024"/>
              <a:ext cx="960" cy="576"/>
            </a:xfrm>
            <a:prstGeom prst="wedgeEllipseCallout">
              <a:avLst>
                <a:gd name="adj1" fmla="val 0"/>
                <a:gd name="adj2" fmla="val -116843"/>
              </a:avLst>
            </a:prstGeom>
            <a:solidFill>
              <a:srgbClr val="DDF2FB"/>
            </a:solidFill>
            <a:ln w="9525">
              <a:solidFill>
                <a:schemeClr val="tx1"/>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made up of “cells”</a:t>
              </a:r>
            </a:p>
          </p:txBody>
        </p:sp>
        <p:sp>
          <p:nvSpPr>
            <p:cNvPr id="33817" name="AutoShape 57">
              <a:extLst>
                <a:ext uri="{FF2B5EF4-FFF2-40B4-BE49-F238E27FC236}">
                  <a16:creationId xmlns:a16="http://schemas.microsoft.com/office/drawing/2014/main" id="{05AEABB3-25A5-7125-95EC-0227C8A283A3}"/>
                </a:ext>
              </a:extLst>
            </p:cNvPr>
            <p:cNvSpPr>
              <a:spLocks noChangeArrowheads="1"/>
            </p:cNvSpPr>
            <p:nvPr/>
          </p:nvSpPr>
          <p:spPr bwMode="auto">
            <a:xfrm>
              <a:off x="480" y="2784"/>
              <a:ext cx="960" cy="576"/>
            </a:xfrm>
            <a:prstGeom prst="wedgeEllipseCallout">
              <a:avLst>
                <a:gd name="adj1" fmla="val 117398"/>
                <a:gd name="adj2" fmla="val -83509"/>
              </a:avLst>
            </a:prstGeom>
            <a:solidFill>
              <a:srgbClr val="DDF2FB"/>
            </a:solidFill>
            <a:ln w="9525">
              <a:solidFill>
                <a:schemeClr val="tx1"/>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made up of “cells”</a:t>
              </a:r>
            </a:p>
          </p:txBody>
        </p:sp>
        <p:sp>
          <p:nvSpPr>
            <p:cNvPr id="33818" name="AutoShape 58">
              <a:extLst>
                <a:ext uri="{FF2B5EF4-FFF2-40B4-BE49-F238E27FC236}">
                  <a16:creationId xmlns:a16="http://schemas.microsoft.com/office/drawing/2014/main" id="{67BA3EFC-9F10-8B12-5C51-EC0D71737025}"/>
                </a:ext>
              </a:extLst>
            </p:cNvPr>
            <p:cNvSpPr>
              <a:spLocks noChangeArrowheads="1"/>
            </p:cNvSpPr>
            <p:nvPr/>
          </p:nvSpPr>
          <p:spPr bwMode="auto">
            <a:xfrm>
              <a:off x="432" y="1344"/>
              <a:ext cx="960" cy="576"/>
            </a:xfrm>
            <a:prstGeom prst="wedgeEllipseCallout">
              <a:avLst>
                <a:gd name="adj1" fmla="val 86667"/>
                <a:gd name="adj2" fmla="val 112329"/>
              </a:avLst>
            </a:prstGeom>
            <a:solidFill>
              <a:srgbClr val="DDF2FB"/>
            </a:solidFill>
            <a:ln w="9525">
              <a:solidFill>
                <a:schemeClr val="tx1"/>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t>made up of “cells”</a:t>
              </a:r>
            </a:p>
          </p:txBody>
        </p:sp>
      </p:grpSp>
      <p:grpSp>
        <p:nvGrpSpPr>
          <p:cNvPr id="33798" name="Group 88">
            <a:extLst>
              <a:ext uri="{FF2B5EF4-FFF2-40B4-BE49-F238E27FC236}">
                <a16:creationId xmlns:a16="http://schemas.microsoft.com/office/drawing/2014/main" id="{DCFA49F6-741F-0036-06DB-160D501EB317}"/>
              </a:ext>
            </a:extLst>
          </p:cNvPr>
          <p:cNvGrpSpPr>
            <a:grpSpLocks/>
          </p:cNvGrpSpPr>
          <p:nvPr/>
        </p:nvGrpSpPr>
        <p:grpSpPr bwMode="auto">
          <a:xfrm>
            <a:off x="1066800" y="3962400"/>
            <a:ext cx="8001000" cy="646113"/>
            <a:chOff x="384" y="1344"/>
            <a:chExt cx="5040" cy="407"/>
          </a:xfrm>
        </p:grpSpPr>
        <p:sp>
          <p:nvSpPr>
            <p:cNvPr id="33806" name="Text Box 51">
              <a:extLst>
                <a:ext uri="{FF2B5EF4-FFF2-40B4-BE49-F238E27FC236}">
                  <a16:creationId xmlns:a16="http://schemas.microsoft.com/office/drawing/2014/main" id="{55FFFD85-6961-9EF8-DA69-ECC0ACF2500D}"/>
                </a:ext>
              </a:extLst>
            </p:cNvPr>
            <p:cNvSpPr txBox="1">
              <a:spLocks noChangeArrowheads="1"/>
            </p:cNvSpPr>
            <p:nvPr/>
          </p:nvSpPr>
          <p:spPr bwMode="auto">
            <a:xfrm>
              <a:off x="384" y="1536"/>
              <a:ext cx="4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solidFill>
                    <a:srgbClr val="379337"/>
                  </a:solidFill>
                </a:rPr>
                <a:t>Seed</a:t>
              </a:r>
            </a:p>
          </p:txBody>
        </p:sp>
        <p:sp>
          <p:nvSpPr>
            <p:cNvPr id="33807" name="Text Box 52">
              <a:extLst>
                <a:ext uri="{FF2B5EF4-FFF2-40B4-BE49-F238E27FC236}">
                  <a16:creationId xmlns:a16="http://schemas.microsoft.com/office/drawing/2014/main" id="{BD713656-139C-6893-D29B-20A0BC6D9373}"/>
                </a:ext>
              </a:extLst>
            </p:cNvPr>
            <p:cNvSpPr txBox="1">
              <a:spLocks noChangeArrowheads="1"/>
            </p:cNvSpPr>
            <p:nvPr/>
          </p:nvSpPr>
          <p:spPr bwMode="auto">
            <a:xfrm>
              <a:off x="1296" y="1497"/>
              <a:ext cx="7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solidFill>
                    <a:srgbClr val="379337"/>
                  </a:solidFill>
                </a:rPr>
                <a:t>Seedling</a:t>
              </a:r>
            </a:p>
          </p:txBody>
        </p:sp>
        <p:sp>
          <p:nvSpPr>
            <p:cNvPr id="33808" name="Text Box 53">
              <a:extLst>
                <a:ext uri="{FF2B5EF4-FFF2-40B4-BE49-F238E27FC236}">
                  <a16:creationId xmlns:a16="http://schemas.microsoft.com/office/drawing/2014/main" id="{775A1EFD-B243-9AC8-DEA7-4CAAFABE141E}"/>
                </a:ext>
              </a:extLst>
            </p:cNvPr>
            <p:cNvSpPr txBox="1">
              <a:spLocks noChangeArrowheads="1"/>
            </p:cNvSpPr>
            <p:nvPr/>
          </p:nvSpPr>
          <p:spPr bwMode="auto">
            <a:xfrm>
              <a:off x="2784" y="1392"/>
              <a:ext cx="7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2400">
                  <a:solidFill>
                    <a:srgbClr val="379337"/>
                  </a:solidFill>
                </a:rPr>
                <a:t>Plant</a:t>
              </a:r>
            </a:p>
          </p:txBody>
        </p:sp>
        <p:sp>
          <p:nvSpPr>
            <p:cNvPr id="33809" name="Text Box 54">
              <a:extLst>
                <a:ext uri="{FF2B5EF4-FFF2-40B4-BE49-F238E27FC236}">
                  <a16:creationId xmlns:a16="http://schemas.microsoft.com/office/drawing/2014/main" id="{7194181C-6784-C53B-EB8D-93274A6B2EBE}"/>
                </a:ext>
              </a:extLst>
            </p:cNvPr>
            <p:cNvSpPr txBox="1">
              <a:spLocks noChangeArrowheads="1"/>
            </p:cNvSpPr>
            <p:nvPr/>
          </p:nvSpPr>
          <p:spPr bwMode="auto">
            <a:xfrm>
              <a:off x="4464" y="1344"/>
              <a:ext cx="9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3600">
                  <a:solidFill>
                    <a:srgbClr val="379337"/>
                  </a:solidFill>
                </a:rPr>
                <a:t>Tree</a:t>
              </a:r>
            </a:p>
          </p:txBody>
        </p:sp>
        <p:sp>
          <p:nvSpPr>
            <p:cNvPr id="33810" name="AutoShape 55">
              <a:extLst>
                <a:ext uri="{FF2B5EF4-FFF2-40B4-BE49-F238E27FC236}">
                  <a16:creationId xmlns:a16="http://schemas.microsoft.com/office/drawing/2014/main" id="{53926274-9FAF-E614-3BA7-C41446EA1B68}"/>
                </a:ext>
              </a:extLst>
            </p:cNvPr>
            <p:cNvSpPr>
              <a:spLocks noChangeArrowheads="1"/>
            </p:cNvSpPr>
            <p:nvPr/>
          </p:nvSpPr>
          <p:spPr bwMode="auto">
            <a:xfrm>
              <a:off x="816" y="1584"/>
              <a:ext cx="528"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99"/>
            </a:solidFill>
            <a:ln w="9525">
              <a:solidFill>
                <a:schemeClr val="tx1"/>
              </a:solidFill>
              <a:miter lim="800000"/>
              <a:headEnd/>
              <a:tailEnd/>
            </a:ln>
          </p:spPr>
          <p:txBody>
            <a:bodyPr wrap="none" anchor="ctr"/>
            <a:lstStyle/>
            <a:p>
              <a:endParaRPr lang="en-US"/>
            </a:p>
          </p:txBody>
        </p:sp>
        <p:sp>
          <p:nvSpPr>
            <p:cNvPr id="33811" name="AutoShape 56">
              <a:extLst>
                <a:ext uri="{FF2B5EF4-FFF2-40B4-BE49-F238E27FC236}">
                  <a16:creationId xmlns:a16="http://schemas.microsoft.com/office/drawing/2014/main" id="{57C6BE8B-D665-BF07-7284-5C38449D6A3D}"/>
                </a:ext>
              </a:extLst>
            </p:cNvPr>
            <p:cNvSpPr>
              <a:spLocks noChangeArrowheads="1"/>
            </p:cNvSpPr>
            <p:nvPr/>
          </p:nvSpPr>
          <p:spPr bwMode="auto">
            <a:xfrm>
              <a:off x="2016" y="1488"/>
              <a:ext cx="768"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99"/>
            </a:solidFill>
            <a:ln w="9525">
              <a:solidFill>
                <a:schemeClr val="tx1"/>
              </a:solidFill>
              <a:miter lim="800000"/>
              <a:headEnd/>
              <a:tailEnd/>
            </a:ln>
          </p:spPr>
          <p:txBody>
            <a:bodyPr wrap="none" anchor="ctr"/>
            <a:lstStyle/>
            <a:p>
              <a:endParaRPr lang="en-US"/>
            </a:p>
          </p:txBody>
        </p:sp>
        <p:sp>
          <p:nvSpPr>
            <p:cNvPr id="33812" name="AutoShape 57">
              <a:extLst>
                <a:ext uri="{FF2B5EF4-FFF2-40B4-BE49-F238E27FC236}">
                  <a16:creationId xmlns:a16="http://schemas.microsoft.com/office/drawing/2014/main" id="{FF7CE7E9-9D50-F866-AB32-47DA52C3D9B0}"/>
                </a:ext>
              </a:extLst>
            </p:cNvPr>
            <p:cNvSpPr>
              <a:spLocks noChangeArrowheads="1"/>
            </p:cNvSpPr>
            <p:nvPr/>
          </p:nvSpPr>
          <p:spPr bwMode="auto">
            <a:xfrm>
              <a:off x="3504" y="1392"/>
              <a:ext cx="91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3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99"/>
            </a:solidFill>
            <a:ln w="9525">
              <a:solidFill>
                <a:schemeClr val="tx1"/>
              </a:solidFill>
              <a:miter lim="800000"/>
              <a:headEnd/>
              <a:tailEnd/>
            </a:ln>
          </p:spPr>
          <p:txBody>
            <a:bodyPr wrap="none" anchor="ctr"/>
            <a:lstStyle/>
            <a:p>
              <a:endParaRPr lang="en-US"/>
            </a:p>
          </p:txBody>
        </p:sp>
      </p:grpSp>
      <p:sp>
        <p:nvSpPr>
          <p:cNvPr id="194" name="Cloud Callout 193">
            <a:extLst>
              <a:ext uri="{FF2B5EF4-FFF2-40B4-BE49-F238E27FC236}">
                <a16:creationId xmlns:a16="http://schemas.microsoft.com/office/drawing/2014/main" id="{EDB39C95-2F96-0480-839F-4105A9FCDEC8}"/>
              </a:ext>
            </a:extLst>
          </p:cNvPr>
          <p:cNvSpPr/>
          <p:nvPr/>
        </p:nvSpPr>
        <p:spPr bwMode="auto">
          <a:xfrm>
            <a:off x="228600" y="2209800"/>
            <a:ext cx="1981200" cy="1066800"/>
          </a:xfrm>
          <a:prstGeom prst="cloudCallout">
            <a:avLst>
              <a:gd name="adj1" fmla="val 88299"/>
              <a:gd name="adj2" fmla="val -34215"/>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dirty="0">
                <a:latin typeface="Arial" charset="0"/>
                <a:cs typeface="Arial" charset="0"/>
              </a:rPr>
              <a:t>Complex systems are exhibit common patterns </a:t>
            </a:r>
          </a:p>
        </p:txBody>
      </p:sp>
      <p:sp>
        <p:nvSpPr>
          <p:cNvPr id="195" name="Cloud Callout 194">
            <a:extLst>
              <a:ext uri="{FF2B5EF4-FFF2-40B4-BE49-F238E27FC236}">
                <a16:creationId xmlns:a16="http://schemas.microsoft.com/office/drawing/2014/main" id="{3B4B3E28-4F39-402B-C31F-6B9A1C97F9CC}"/>
              </a:ext>
            </a:extLst>
          </p:cNvPr>
          <p:cNvSpPr/>
          <p:nvPr/>
        </p:nvSpPr>
        <p:spPr bwMode="auto">
          <a:xfrm>
            <a:off x="914400" y="4876800"/>
            <a:ext cx="2286000" cy="1143000"/>
          </a:xfrm>
          <a:prstGeom prst="cloudCallout">
            <a:avLst>
              <a:gd name="adj1" fmla="val 89764"/>
              <a:gd name="adj2" fmla="val -79113"/>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dirty="0">
                <a:latin typeface="Arial" charset="0"/>
                <a:cs typeface="Arial" charset="0"/>
              </a:rPr>
              <a:t>Complex systems are built from simpler subsystems </a:t>
            </a:r>
          </a:p>
        </p:txBody>
      </p:sp>
      <p:sp>
        <p:nvSpPr>
          <p:cNvPr id="33805" name="Slide Number Placeholder 3">
            <a:extLst>
              <a:ext uri="{FF2B5EF4-FFF2-40B4-BE49-F238E27FC236}">
                <a16:creationId xmlns:a16="http://schemas.microsoft.com/office/drawing/2014/main" id="{7FCBD704-D5AF-4CD2-79A0-44B5295ECE7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248D1E87-1E7D-45A7-9E95-3CA3CD63EF11}" type="slidenum">
              <a:rPr lang="en-US" altLang="en-US" sz="1200">
                <a:solidFill>
                  <a:schemeClr val="bg1"/>
                </a:solidFill>
              </a:rPr>
              <a:pPr>
                <a:spcBef>
                  <a:spcPct val="0"/>
                </a:spcBef>
                <a:buClrTx/>
                <a:buFontTx/>
                <a:buNone/>
              </a:pPr>
              <a:t>16</a:t>
            </a:fld>
            <a:endParaRPr lang="en-US"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500" fill="hold"/>
                                        <p:tgtEl>
                                          <p:spTgt spid="194"/>
                                        </p:tgtEl>
                                        <p:attrNameLst>
                                          <p:attrName>ppt_x</p:attrName>
                                        </p:attrNameLst>
                                      </p:cBhvr>
                                      <p:tavLst>
                                        <p:tav tm="0">
                                          <p:val>
                                            <p:strVal val="#ppt_x"/>
                                          </p:val>
                                        </p:tav>
                                        <p:tav tm="100000">
                                          <p:val>
                                            <p:strVal val="#ppt_x"/>
                                          </p:val>
                                        </p:tav>
                                      </p:tavLst>
                                    </p:anim>
                                    <p:anim calcmode="lin" valueType="num">
                                      <p:cBhvr additive="base">
                                        <p:cTn id="8"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5"/>
                                        </p:tgtEl>
                                        <p:attrNameLst>
                                          <p:attrName>style.visibility</p:attrName>
                                        </p:attrNameLst>
                                      </p:cBhvr>
                                      <p:to>
                                        <p:strVal val="visible"/>
                                      </p:to>
                                    </p:set>
                                    <p:anim calcmode="lin" valueType="num">
                                      <p:cBhvr additive="base">
                                        <p:cTn id="13" dur="500" fill="hold"/>
                                        <p:tgtEl>
                                          <p:spTgt spid="195"/>
                                        </p:tgtEl>
                                        <p:attrNameLst>
                                          <p:attrName>ppt_x</p:attrName>
                                        </p:attrNameLst>
                                      </p:cBhvr>
                                      <p:tavLst>
                                        <p:tav tm="0">
                                          <p:val>
                                            <p:strVal val="#ppt_x"/>
                                          </p:val>
                                        </p:tav>
                                        <p:tav tm="100000">
                                          <p:val>
                                            <p:strVal val="#ppt_x"/>
                                          </p:val>
                                        </p:tav>
                                      </p:tavLst>
                                    </p:anim>
                                    <p:anim calcmode="lin" valueType="num">
                                      <p:cBhvr additive="base">
                                        <p:cTn id="14"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
                                        </p:tgtEl>
                                        <p:attrNameLst>
                                          <p:attrName>style.visibility</p:attrName>
                                        </p:attrNameLst>
                                      </p:cBhvr>
                                      <p:to>
                                        <p:strVal val="visible"/>
                                      </p:to>
                                    </p:set>
                                    <p:anim calcmode="lin" valueType="num">
                                      <p:cBhvr additive="base">
                                        <p:cTn id="19" dur="500" fill="hold"/>
                                        <p:tgtEl>
                                          <p:spTgt spid="194"/>
                                        </p:tgtEl>
                                        <p:attrNameLst>
                                          <p:attrName>ppt_x</p:attrName>
                                        </p:attrNameLst>
                                      </p:cBhvr>
                                      <p:tavLst>
                                        <p:tav tm="0">
                                          <p:val>
                                            <p:strVal val="#ppt_x"/>
                                          </p:val>
                                        </p:tav>
                                        <p:tav tm="100000">
                                          <p:val>
                                            <p:strVal val="#ppt_x"/>
                                          </p:val>
                                        </p:tav>
                                      </p:tavLst>
                                    </p:anim>
                                    <p:anim calcmode="lin" valueType="num">
                                      <p:cBhvr additive="base">
                                        <p:cTn id="20"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194"/>
                                        </p:tgtEl>
                                        <p:attrNameLst>
                                          <p:attrName>ppt_x</p:attrName>
                                        </p:attrNameLst>
                                      </p:cBhvr>
                                      <p:tavLst>
                                        <p:tav tm="0">
                                          <p:val>
                                            <p:strVal val="ppt_x"/>
                                          </p:val>
                                        </p:tav>
                                        <p:tav tm="100000">
                                          <p:val>
                                            <p:strVal val="ppt_x"/>
                                          </p:val>
                                        </p:tav>
                                      </p:tavLst>
                                    </p:anim>
                                    <p:anim calcmode="lin" valueType="num">
                                      <p:cBhvr additive="base">
                                        <p:cTn id="25" dur="500"/>
                                        <p:tgtEl>
                                          <p:spTgt spid="194"/>
                                        </p:tgtEl>
                                        <p:attrNameLst>
                                          <p:attrName>ppt_y</p:attrName>
                                        </p:attrNameLst>
                                      </p:cBhvr>
                                      <p:tavLst>
                                        <p:tav tm="0">
                                          <p:val>
                                            <p:strVal val="ppt_y"/>
                                          </p:val>
                                        </p:tav>
                                        <p:tav tm="100000">
                                          <p:val>
                                            <p:strVal val="1+ppt_h/2"/>
                                          </p:val>
                                        </p:tav>
                                      </p:tavLst>
                                    </p:anim>
                                    <p:set>
                                      <p:cBhvr>
                                        <p:cTn id="26" dur="1" fill="hold">
                                          <p:stCondLst>
                                            <p:cond delay="499"/>
                                          </p:stCondLst>
                                        </p:cTn>
                                        <p:tgtEl>
                                          <p:spTgt spid="19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5"/>
                                        </p:tgtEl>
                                        <p:attrNameLst>
                                          <p:attrName>style.visibility</p:attrName>
                                        </p:attrNameLst>
                                      </p:cBhvr>
                                      <p:to>
                                        <p:strVal val="visible"/>
                                      </p:to>
                                    </p:set>
                                    <p:anim calcmode="lin" valueType="num">
                                      <p:cBhvr additive="base">
                                        <p:cTn id="31" dur="500" fill="hold"/>
                                        <p:tgtEl>
                                          <p:spTgt spid="195"/>
                                        </p:tgtEl>
                                        <p:attrNameLst>
                                          <p:attrName>ppt_x</p:attrName>
                                        </p:attrNameLst>
                                      </p:cBhvr>
                                      <p:tavLst>
                                        <p:tav tm="0">
                                          <p:val>
                                            <p:strVal val="#ppt_x"/>
                                          </p:val>
                                        </p:tav>
                                        <p:tav tm="100000">
                                          <p:val>
                                            <p:strVal val="#ppt_x"/>
                                          </p:val>
                                        </p:tav>
                                      </p:tavLst>
                                    </p:anim>
                                    <p:anim calcmode="lin" valueType="num">
                                      <p:cBhvr additive="base">
                                        <p:cTn id="32"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nodeType="clickEffect">
                                  <p:stCondLst>
                                    <p:cond delay="0"/>
                                  </p:stCondLst>
                                  <p:childTnLst>
                                    <p:anim calcmode="lin" valueType="num">
                                      <p:cBhvr additive="base">
                                        <p:cTn id="36" dur="500"/>
                                        <p:tgtEl>
                                          <p:spTgt spid="195"/>
                                        </p:tgtEl>
                                        <p:attrNameLst>
                                          <p:attrName>ppt_x</p:attrName>
                                        </p:attrNameLst>
                                      </p:cBhvr>
                                      <p:tavLst>
                                        <p:tav tm="0">
                                          <p:val>
                                            <p:strVal val="ppt_x"/>
                                          </p:val>
                                        </p:tav>
                                        <p:tav tm="100000">
                                          <p:val>
                                            <p:strVal val="ppt_x"/>
                                          </p:val>
                                        </p:tav>
                                      </p:tavLst>
                                    </p:anim>
                                    <p:anim calcmode="lin" valueType="num">
                                      <p:cBhvr additive="base">
                                        <p:cTn id="37" dur="500"/>
                                        <p:tgtEl>
                                          <p:spTgt spid="195"/>
                                        </p:tgtEl>
                                        <p:attrNameLst>
                                          <p:attrName>ppt_y</p:attrName>
                                        </p:attrNameLst>
                                      </p:cBhvr>
                                      <p:tavLst>
                                        <p:tav tm="0">
                                          <p:val>
                                            <p:strVal val="ppt_y"/>
                                          </p:val>
                                        </p:tav>
                                        <p:tav tm="100000">
                                          <p:val>
                                            <p:strVal val="1+ppt_h/2"/>
                                          </p:val>
                                        </p:tav>
                                      </p:tavLst>
                                    </p:anim>
                                    <p:set>
                                      <p:cBhvr>
                                        <p:cTn id="38" dur="1" fill="hold">
                                          <p:stCondLst>
                                            <p:cond delay="499"/>
                                          </p:stCondLst>
                                        </p:cTn>
                                        <p:tgtEl>
                                          <p:spTgt spid="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7A69C09F-D8C1-4A81-9DA7-653A39CE23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A16BE99E-6927-46F1-BA23-C87F1E04922B}" type="slidenum">
              <a:rPr lang="en-US" altLang="en-US" sz="1200">
                <a:solidFill>
                  <a:schemeClr val="bg1"/>
                </a:solidFill>
              </a:rPr>
              <a:pPr>
                <a:spcBef>
                  <a:spcPct val="0"/>
                </a:spcBef>
                <a:buClrTx/>
                <a:buFontTx/>
                <a:buNone/>
              </a:pPr>
              <a:t>17</a:t>
            </a:fld>
            <a:endParaRPr lang="en-US" altLang="en-US" sz="1200">
              <a:solidFill>
                <a:schemeClr val="bg1"/>
              </a:solidFill>
            </a:endParaRPr>
          </a:p>
        </p:txBody>
      </p:sp>
      <p:sp>
        <p:nvSpPr>
          <p:cNvPr id="34819" name="Rectangle 4">
            <a:extLst>
              <a:ext uri="{FF2B5EF4-FFF2-40B4-BE49-F238E27FC236}">
                <a16:creationId xmlns:a16="http://schemas.microsoft.com/office/drawing/2014/main" id="{D6872CC9-F0C7-A6E1-DB3C-AD5A958ACF8C}"/>
              </a:ext>
            </a:extLst>
          </p:cNvPr>
          <p:cNvSpPr>
            <a:spLocks noGrp="1" noChangeArrowheads="1"/>
          </p:cNvSpPr>
          <p:nvPr>
            <p:ph type="title"/>
          </p:nvPr>
        </p:nvSpPr>
        <p:spPr/>
        <p:txBody>
          <a:bodyPr/>
          <a:lstStyle/>
          <a:p>
            <a:pPr eaLnBrk="1" hangingPunct="1"/>
            <a:r>
              <a:rPr lang="en-US" altLang="en-US"/>
              <a:t>Benefits of Object Orientation </a:t>
            </a:r>
          </a:p>
        </p:txBody>
      </p:sp>
      <p:sp>
        <p:nvSpPr>
          <p:cNvPr id="34820" name="Rectangle 5">
            <a:extLst>
              <a:ext uri="{FF2B5EF4-FFF2-40B4-BE49-F238E27FC236}">
                <a16:creationId xmlns:a16="http://schemas.microsoft.com/office/drawing/2014/main" id="{78326C75-DE0C-7B21-CE88-4A5E9D701F82}"/>
              </a:ext>
            </a:extLst>
          </p:cNvPr>
          <p:cNvSpPr>
            <a:spLocks noGrp="1" noChangeArrowheads="1"/>
          </p:cNvSpPr>
          <p:nvPr>
            <p:ph type="body" idx="1"/>
          </p:nvPr>
        </p:nvSpPr>
        <p:spPr>
          <a:xfrm>
            <a:off x="381000" y="1143000"/>
            <a:ext cx="8864600" cy="4868863"/>
          </a:xfrm>
        </p:spPr>
        <p:txBody>
          <a:bodyPr/>
          <a:lstStyle/>
          <a:p>
            <a:pPr eaLnBrk="1" hangingPunct="1"/>
            <a:r>
              <a:rPr lang="en-US" altLang="en-US" sz="2200"/>
              <a:t>Leads to development of smaller but stable subsystems </a:t>
            </a:r>
          </a:p>
          <a:p>
            <a:pPr eaLnBrk="1" hangingPunct="1"/>
            <a:endParaRPr lang="en-US" altLang="en-US" sz="2200"/>
          </a:p>
          <a:p>
            <a:pPr eaLnBrk="1" hangingPunct="1"/>
            <a:r>
              <a:rPr lang="en-US" altLang="en-US" sz="2200"/>
              <a:t>Such subsystems are resilient to change</a:t>
            </a:r>
          </a:p>
          <a:p>
            <a:pPr eaLnBrk="1" hangingPunct="1"/>
            <a:endParaRPr lang="en-US" altLang="en-US" sz="2200"/>
          </a:p>
          <a:p>
            <a:pPr eaLnBrk="1" hangingPunct="1"/>
            <a:r>
              <a:rPr lang="en-US" altLang="en-US" sz="2200"/>
              <a:t>Reduces the risk factor in building large systems as they are built incrementally from subsystems which are stable</a:t>
            </a:r>
          </a:p>
        </p:txBody>
      </p:sp>
      <p:sp>
        <p:nvSpPr>
          <p:cNvPr id="6" name="Cloud Callout 5">
            <a:extLst>
              <a:ext uri="{FF2B5EF4-FFF2-40B4-BE49-F238E27FC236}">
                <a16:creationId xmlns:a16="http://schemas.microsoft.com/office/drawing/2014/main" id="{7539B52D-05C5-9927-52E6-A459FD6ADADF}"/>
              </a:ext>
            </a:extLst>
          </p:cNvPr>
          <p:cNvSpPr/>
          <p:nvPr/>
        </p:nvSpPr>
        <p:spPr bwMode="auto">
          <a:xfrm>
            <a:off x="914400" y="4876800"/>
            <a:ext cx="3352800" cy="1143000"/>
          </a:xfrm>
          <a:prstGeom prst="cloudCallout">
            <a:avLst>
              <a:gd name="adj1" fmla="val 28292"/>
              <a:gd name="adj2" fmla="val -146415"/>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dirty="0">
                <a:latin typeface="Arial" charset="0"/>
                <a:cs typeface="Arial" charset="0"/>
              </a:rPr>
              <a:t>Hence Object Orientation is suitable for developing extremely complex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61439F51-7678-DF0E-16AC-4830AE4E8C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FDFD86E5-21C4-42CF-8C03-5F92732D7E22}" type="slidenum">
              <a:rPr lang="en-US" altLang="en-US" sz="1200">
                <a:solidFill>
                  <a:schemeClr val="bg1"/>
                </a:solidFill>
              </a:rPr>
              <a:pPr>
                <a:spcBef>
                  <a:spcPct val="0"/>
                </a:spcBef>
                <a:buClrTx/>
                <a:buFontTx/>
                <a:buNone/>
              </a:pPr>
              <a:t>18</a:t>
            </a:fld>
            <a:endParaRPr lang="en-US" altLang="en-US" sz="1200">
              <a:solidFill>
                <a:schemeClr val="bg1"/>
              </a:solidFill>
            </a:endParaRPr>
          </a:p>
        </p:txBody>
      </p:sp>
      <p:sp>
        <p:nvSpPr>
          <p:cNvPr id="36867" name="Rectangle 4">
            <a:extLst>
              <a:ext uri="{FF2B5EF4-FFF2-40B4-BE49-F238E27FC236}">
                <a16:creationId xmlns:a16="http://schemas.microsoft.com/office/drawing/2014/main" id="{B4476B98-CA0F-5BB2-DFBE-EBE5B7F4DC14}"/>
              </a:ext>
            </a:extLst>
          </p:cNvPr>
          <p:cNvSpPr>
            <a:spLocks noGrp="1" noChangeArrowheads="1"/>
          </p:cNvSpPr>
          <p:nvPr>
            <p:ph type="title"/>
          </p:nvPr>
        </p:nvSpPr>
        <p:spPr>
          <a:xfrm>
            <a:off x="304800" y="0"/>
            <a:ext cx="8839200" cy="973138"/>
          </a:xfrm>
        </p:spPr>
        <p:txBody>
          <a:bodyPr/>
          <a:lstStyle/>
          <a:p>
            <a:pPr eaLnBrk="1" hangingPunct="1"/>
            <a:r>
              <a:rPr lang="en-US" altLang="en-US" sz="2600"/>
              <a:t>Structured Programming vs. Object Orientation(1/2)</a:t>
            </a:r>
          </a:p>
        </p:txBody>
      </p:sp>
      <p:graphicFrame>
        <p:nvGraphicFramePr>
          <p:cNvPr id="5" name="Table 4">
            <a:extLst>
              <a:ext uri="{FF2B5EF4-FFF2-40B4-BE49-F238E27FC236}">
                <a16:creationId xmlns:a16="http://schemas.microsoft.com/office/drawing/2014/main" id="{039BFA50-F023-B49A-8133-C00897B0E076}"/>
              </a:ext>
            </a:extLst>
          </p:cNvPr>
          <p:cNvGraphicFramePr>
            <a:graphicFrameLocks noGrp="1"/>
          </p:cNvGraphicFramePr>
          <p:nvPr/>
        </p:nvGraphicFramePr>
        <p:xfrm>
          <a:off x="609600" y="1219200"/>
          <a:ext cx="8686800" cy="5072063"/>
        </p:xfrm>
        <a:graphic>
          <a:graphicData uri="http://schemas.openxmlformats.org/drawingml/2006/table">
            <a:tbl>
              <a:tblPr firstRow="1" bandRow="1">
                <a:tableStyleId>{073A0DAA-6AF3-43AB-8588-CEC1D06C72B9}</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402677">
                <a:tc>
                  <a:txBody>
                    <a:bodyPr/>
                    <a:lstStyle/>
                    <a:p>
                      <a:pPr algn="ctr"/>
                      <a:r>
                        <a:rPr lang="en-US" sz="1800" dirty="0"/>
                        <a:t>Structured Programming</a:t>
                      </a:r>
                      <a:endParaRPr lang="en-US" sz="1800" dirty="0">
                        <a:solidFill>
                          <a:schemeClr val="tx1"/>
                        </a:solidFill>
                      </a:endParaRPr>
                    </a:p>
                  </a:txBody>
                  <a:tcPr marT="45715" marB="45715"/>
                </a:tc>
                <a:tc>
                  <a:txBody>
                    <a:bodyPr/>
                    <a:lstStyle/>
                    <a:p>
                      <a:pPr algn="ctr"/>
                      <a:r>
                        <a:rPr lang="en-US" sz="1800" dirty="0"/>
                        <a:t>Object Oriented Programming</a:t>
                      </a:r>
                      <a:endParaRPr lang="en-US" sz="1800" dirty="0">
                        <a:solidFill>
                          <a:schemeClr val="tx1"/>
                        </a:solidFill>
                      </a:endParaRPr>
                    </a:p>
                  </a:txBody>
                  <a:tcPr marT="45715" marB="45715"/>
                </a:tc>
                <a:extLst>
                  <a:ext uri="{0D108BD9-81ED-4DB2-BD59-A6C34878D82A}">
                    <a16:rowId xmlns:a16="http://schemas.microsoft.com/office/drawing/2014/main" val="10000"/>
                  </a:ext>
                </a:extLst>
              </a:tr>
              <a:tr h="695032">
                <a:tc>
                  <a:txBody>
                    <a:bodyPr/>
                    <a:lstStyle/>
                    <a:p>
                      <a:r>
                        <a:rPr lang="en-US" sz="1800" dirty="0"/>
                        <a:t>Emphasis</a:t>
                      </a:r>
                      <a:r>
                        <a:rPr lang="en-US" sz="1800" baseline="0" dirty="0"/>
                        <a:t> on ordering of events </a:t>
                      </a:r>
                      <a:r>
                        <a:rPr lang="en-US" sz="1800" baseline="0" dirty="0" err="1"/>
                        <a:t>ie</a:t>
                      </a:r>
                      <a:r>
                        <a:rPr lang="en-US" sz="1800" baseline="0" dirty="0"/>
                        <a:t>. Focus is on the process</a:t>
                      </a:r>
                      <a:endParaRPr lang="en-US" sz="1800" dirty="0"/>
                    </a:p>
                  </a:txBody>
                  <a:tcPr marT="45715" marB="45715"/>
                </a:tc>
                <a:tc>
                  <a:txBody>
                    <a:bodyPr/>
                    <a:lstStyle/>
                    <a:p>
                      <a:r>
                        <a:rPr lang="en-US" sz="1800" dirty="0"/>
                        <a:t>Emphasis on the objects/agents that cause</a:t>
                      </a:r>
                      <a:r>
                        <a:rPr lang="en-US" sz="1800" baseline="0" dirty="0"/>
                        <a:t> the event.ie. Focus is on the data </a:t>
                      </a:r>
                      <a:endParaRPr lang="en-US" sz="1800" dirty="0"/>
                    </a:p>
                  </a:txBody>
                  <a:tcPr marT="45715" marB="45715"/>
                </a:tc>
                <a:extLst>
                  <a:ext uri="{0D108BD9-81ED-4DB2-BD59-A6C34878D82A}">
                    <a16:rowId xmlns:a16="http://schemas.microsoft.com/office/drawing/2014/main" val="10001"/>
                  </a:ext>
                </a:extLst>
              </a:tr>
              <a:tr h="402677">
                <a:tc>
                  <a:txBody>
                    <a:bodyPr/>
                    <a:lstStyle/>
                    <a:p>
                      <a:r>
                        <a:rPr lang="en-US" sz="1800" dirty="0"/>
                        <a:t>Top Down Approach </a:t>
                      </a:r>
                    </a:p>
                  </a:txBody>
                  <a:tcPr marT="45715" marB="45715"/>
                </a:tc>
                <a:tc>
                  <a:txBody>
                    <a:bodyPr/>
                    <a:lstStyle/>
                    <a:p>
                      <a:r>
                        <a:rPr lang="en-US" sz="1800" dirty="0"/>
                        <a:t>Bottom up approach</a:t>
                      </a:r>
                    </a:p>
                  </a:txBody>
                  <a:tcPr marT="45715" marB="45715"/>
                </a:tc>
                <a:extLst>
                  <a:ext uri="{0D108BD9-81ED-4DB2-BD59-A6C34878D82A}">
                    <a16:rowId xmlns:a16="http://schemas.microsoft.com/office/drawing/2014/main" val="10002"/>
                  </a:ext>
                </a:extLst>
              </a:tr>
              <a:tr h="695032">
                <a:tc>
                  <a:txBody>
                    <a:bodyPr/>
                    <a:lstStyle/>
                    <a:p>
                      <a:r>
                        <a:rPr lang="en-US" sz="1800" dirty="0"/>
                        <a:t>Useful for </a:t>
                      </a:r>
                      <a:r>
                        <a:rPr lang="en-US" sz="1800" baseline="0" dirty="0"/>
                        <a:t>systems wherein the data and applications are separate </a:t>
                      </a:r>
                      <a:endParaRPr lang="en-US" sz="1800" dirty="0"/>
                    </a:p>
                  </a:txBody>
                  <a:tcPr marT="45715" marB="45715"/>
                </a:tc>
                <a:tc>
                  <a:txBody>
                    <a:bodyPr/>
                    <a:lstStyle/>
                    <a:p>
                      <a:r>
                        <a:rPr lang="en-US" sz="1800" dirty="0"/>
                        <a:t>Useful to develop extremely complex systems</a:t>
                      </a:r>
                    </a:p>
                  </a:txBody>
                  <a:tcPr marT="45715" marB="45715"/>
                </a:tc>
                <a:extLst>
                  <a:ext uri="{0D108BD9-81ED-4DB2-BD59-A6C34878D82A}">
                    <a16:rowId xmlns:a16="http://schemas.microsoft.com/office/drawing/2014/main" val="10003"/>
                  </a:ext>
                </a:extLst>
              </a:tr>
              <a:tr h="695032">
                <a:tc>
                  <a:txBody>
                    <a:bodyPr/>
                    <a:lstStyle/>
                    <a:p>
                      <a:r>
                        <a:rPr lang="en-US" sz="1800" dirty="0"/>
                        <a:t>Uses Global data</a:t>
                      </a:r>
                      <a:r>
                        <a:rPr lang="en-US" sz="1800" baseline="0" dirty="0"/>
                        <a:t> which is not very secure when used in large systems</a:t>
                      </a:r>
                      <a:endParaRPr lang="en-US" sz="1800" dirty="0"/>
                    </a:p>
                  </a:txBody>
                  <a:tcPr marT="45715" marB="45715"/>
                </a:tc>
                <a:tc>
                  <a:txBody>
                    <a:bodyPr/>
                    <a:lstStyle/>
                    <a:p>
                      <a:r>
                        <a:rPr lang="en-US" sz="1800" dirty="0"/>
                        <a:t>Has mechanisms to secure the data , termed as “Data Hiding”</a:t>
                      </a:r>
                    </a:p>
                  </a:txBody>
                  <a:tcPr marT="45715" marB="45715"/>
                </a:tc>
                <a:extLst>
                  <a:ext uri="{0D108BD9-81ED-4DB2-BD59-A6C34878D82A}">
                    <a16:rowId xmlns:a16="http://schemas.microsoft.com/office/drawing/2014/main" val="10004"/>
                  </a:ext>
                </a:extLst>
              </a:tr>
              <a:tr h="1188709">
                <a:tc>
                  <a:txBody>
                    <a:bodyPr/>
                    <a:lstStyle/>
                    <a:p>
                      <a:r>
                        <a:rPr lang="en-US" sz="1800" dirty="0"/>
                        <a:t>Usage </a:t>
                      </a:r>
                      <a:r>
                        <a:rPr lang="en-US" sz="1800" baseline="0" dirty="0"/>
                        <a:t>areas include hardware level programming </a:t>
                      </a:r>
                      <a:r>
                        <a:rPr lang="en-US" sz="1800" baseline="0" dirty="0" err="1"/>
                        <a:t>eg</a:t>
                      </a:r>
                      <a:r>
                        <a:rPr lang="en-US" sz="1800" baseline="0"/>
                        <a:t>. </a:t>
                      </a:r>
                      <a:r>
                        <a:rPr lang="en-US" sz="1800" baseline="0" dirty="0"/>
                        <a:t>embedded systems and device drivers </a:t>
                      </a:r>
                      <a:endParaRPr lang="en-US" sz="1800" dirty="0"/>
                    </a:p>
                  </a:txBody>
                  <a:tcPr marT="45715" marB="45715"/>
                </a:tc>
                <a:tc>
                  <a:txBody>
                    <a:bodyPr/>
                    <a:lstStyle/>
                    <a:p>
                      <a:r>
                        <a:rPr lang="en-US" sz="1800" dirty="0"/>
                        <a:t>Usage areas include real world</a:t>
                      </a:r>
                      <a:r>
                        <a:rPr lang="en-US" sz="1800" baseline="0" dirty="0"/>
                        <a:t> complex systems automated through software – </a:t>
                      </a:r>
                      <a:r>
                        <a:rPr lang="en-US" sz="1800" baseline="0" dirty="0" err="1"/>
                        <a:t>eg</a:t>
                      </a:r>
                      <a:r>
                        <a:rPr lang="en-US" sz="1800" baseline="0" dirty="0"/>
                        <a:t>. Air Traffic system, Computer integrated Manufacturing systems</a:t>
                      </a:r>
                      <a:endParaRPr lang="en-US" sz="1800" dirty="0"/>
                    </a:p>
                  </a:txBody>
                  <a:tcPr marT="45715" marB="45715"/>
                </a:tc>
                <a:extLst>
                  <a:ext uri="{0D108BD9-81ED-4DB2-BD59-A6C34878D82A}">
                    <a16:rowId xmlns:a16="http://schemas.microsoft.com/office/drawing/2014/main" val="10005"/>
                  </a:ext>
                </a:extLst>
              </a:tr>
              <a:tr h="992903">
                <a:tc>
                  <a:txBody>
                    <a:bodyPr/>
                    <a:lstStyle/>
                    <a:p>
                      <a:r>
                        <a:rPr lang="en-US" sz="1800" dirty="0"/>
                        <a:t>The modules are tightly coupled</a:t>
                      </a:r>
                    </a:p>
                  </a:txBody>
                  <a:tcPr marT="45715" marB="45715"/>
                </a:tc>
                <a:tc>
                  <a:txBody>
                    <a:bodyPr/>
                    <a:lstStyle/>
                    <a:p>
                      <a:r>
                        <a:rPr lang="en-US" sz="1800" dirty="0"/>
                        <a:t>The components are</a:t>
                      </a:r>
                      <a:r>
                        <a:rPr lang="en-US" sz="1800" baseline="0" dirty="0"/>
                        <a:t> loosely coupled between them, but the cohesion is high within the component </a:t>
                      </a:r>
                      <a:endParaRPr lang="en-US" sz="1800" dirty="0"/>
                    </a:p>
                  </a:txBody>
                  <a:tcPr marT="45715" marB="45715"/>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6">
            <a:extLst>
              <a:ext uri="{FF2B5EF4-FFF2-40B4-BE49-F238E27FC236}">
                <a16:creationId xmlns:a16="http://schemas.microsoft.com/office/drawing/2014/main" id="{106AD093-E465-B8BF-5626-90AA0971F887}"/>
              </a:ext>
            </a:extLst>
          </p:cNvPr>
          <p:cNvSpPr>
            <a:spLocks noChangeArrowheads="1"/>
          </p:cNvSpPr>
          <p:nvPr/>
        </p:nvSpPr>
        <p:spPr bwMode="auto">
          <a:xfrm>
            <a:off x="4970463" y="1077913"/>
            <a:ext cx="4706937" cy="4191000"/>
          </a:xfrm>
          <a:prstGeom prst="rect">
            <a:avLst/>
          </a:prstGeom>
          <a:gradFill rotWithShape="1">
            <a:gsLst>
              <a:gs pos="0">
                <a:srgbClr val="8080FF"/>
              </a:gs>
              <a:gs pos="50000">
                <a:srgbClr val="B3B3FF"/>
              </a:gs>
              <a:gs pos="100000">
                <a:srgbClr val="DADAFF"/>
              </a:gs>
            </a:gsLst>
            <a:lin ang="5400000" scaled="1"/>
          </a:gra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38915" name="Rectangle 45">
            <a:extLst>
              <a:ext uri="{FF2B5EF4-FFF2-40B4-BE49-F238E27FC236}">
                <a16:creationId xmlns:a16="http://schemas.microsoft.com/office/drawing/2014/main" id="{EC03D4DB-78C1-6761-F790-0E44B23FF3E2}"/>
              </a:ext>
            </a:extLst>
          </p:cNvPr>
          <p:cNvSpPr>
            <a:spLocks noChangeArrowheads="1"/>
          </p:cNvSpPr>
          <p:nvPr/>
        </p:nvSpPr>
        <p:spPr bwMode="auto">
          <a:xfrm>
            <a:off x="93663" y="1066800"/>
            <a:ext cx="4876800" cy="4191000"/>
          </a:xfrm>
          <a:prstGeom prst="rect">
            <a:avLst/>
          </a:prstGeom>
          <a:gradFill rotWithShape="1">
            <a:gsLst>
              <a:gs pos="0">
                <a:srgbClr val="8080FF"/>
              </a:gs>
              <a:gs pos="50000">
                <a:srgbClr val="B3B3FF"/>
              </a:gs>
              <a:gs pos="100000">
                <a:srgbClr val="DADAFF"/>
              </a:gs>
            </a:gsLst>
            <a:lin ang="5400000" scaled="1"/>
          </a:gra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38916" name="Slide Number Placeholder 3">
            <a:extLst>
              <a:ext uri="{FF2B5EF4-FFF2-40B4-BE49-F238E27FC236}">
                <a16:creationId xmlns:a16="http://schemas.microsoft.com/office/drawing/2014/main" id="{A7BC0E62-9CB1-15AA-BA22-0E04ED8D35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5278A25C-4BFB-47B7-A568-4377B7E5D53A}" type="slidenum">
              <a:rPr lang="en-US" altLang="en-US" sz="1200">
                <a:solidFill>
                  <a:schemeClr val="bg1"/>
                </a:solidFill>
              </a:rPr>
              <a:pPr>
                <a:spcBef>
                  <a:spcPct val="0"/>
                </a:spcBef>
                <a:buClrTx/>
                <a:buFontTx/>
                <a:buNone/>
              </a:pPr>
              <a:t>19</a:t>
            </a:fld>
            <a:endParaRPr lang="en-US" altLang="en-US" sz="1200">
              <a:solidFill>
                <a:schemeClr val="bg1"/>
              </a:solidFill>
            </a:endParaRPr>
          </a:p>
        </p:txBody>
      </p:sp>
      <p:sp>
        <p:nvSpPr>
          <p:cNvPr id="38917" name="Explosion 1 6">
            <a:extLst>
              <a:ext uri="{FF2B5EF4-FFF2-40B4-BE49-F238E27FC236}">
                <a16:creationId xmlns:a16="http://schemas.microsoft.com/office/drawing/2014/main" id="{16B3A5C0-B4E0-0158-C420-A73B8689FC4D}"/>
              </a:ext>
            </a:extLst>
          </p:cNvPr>
          <p:cNvSpPr>
            <a:spLocks noChangeArrowheads="1"/>
          </p:cNvSpPr>
          <p:nvPr/>
        </p:nvSpPr>
        <p:spPr bwMode="auto">
          <a:xfrm>
            <a:off x="6891338" y="1600200"/>
            <a:ext cx="1828800" cy="1295400"/>
          </a:xfrm>
          <a:prstGeom prst="irregularSeal1">
            <a:avLst/>
          </a:prstGeom>
          <a:gradFill rotWithShape="1">
            <a:gsLst>
              <a:gs pos="0">
                <a:srgbClr val="E497FF"/>
              </a:gs>
              <a:gs pos="50000">
                <a:srgbClr val="ECBFFF"/>
              </a:gs>
              <a:gs pos="100000">
                <a:srgbClr val="F5DFFF"/>
              </a:gs>
            </a:gsLst>
            <a:lin ang="5400000" scaled="1"/>
          </a:gra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t>Retail Store </a:t>
            </a:r>
          </a:p>
        </p:txBody>
      </p:sp>
      <p:sp>
        <p:nvSpPr>
          <p:cNvPr id="38918" name="Explosion 1 29">
            <a:extLst>
              <a:ext uri="{FF2B5EF4-FFF2-40B4-BE49-F238E27FC236}">
                <a16:creationId xmlns:a16="http://schemas.microsoft.com/office/drawing/2014/main" id="{4E276430-2F81-D2FA-E13A-C0C8AFFAEADD}"/>
              </a:ext>
            </a:extLst>
          </p:cNvPr>
          <p:cNvSpPr>
            <a:spLocks noChangeArrowheads="1"/>
          </p:cNvSpPr>
          <p:nvPr/>
        </p:nvSpPr>
        <p:spPr bwMode="auto">
          <a:xfrm>
            <a:off x="5080000" y="3276600"/>
            <a:ext cx="1828800" cy="1295400"/>
          </a:xfrm>
          <a:prstGeom prst="irregularSeal1">
            <a:avLst/>
          </a:prstGeom>
          <a:gradFill rotWithShape="1">
            <a:gsLst>
              <a:gs pos="0">
                <a:srgbClr val="E497FF"/>
              </a:gs>
              <a:gs pos="50000">
                <a:srgbClr val="ECBFFF"/>
              </a:gs>
              <a:gs pos="100000">
                <a:srgbClr val="F5DFFF"/>
              </a:gs>
            </a:gsLst>
            <a:lin ang="5400000" scaled="1"/>
          </a:gra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t>Item Master </a:t>
            </a:r>
          </a:p>
        </p:txBody>
      </p:sp>
      <p:sp>
        <p:nvSpPr>
          <p:cNvPr id="38919" name="Explosion 1 30">
            <a:extLst>
              <a:ext uri="{FF2B5EF4-FFF2-40B4-BE49-F238E27FC236}">
                <a16:creationId xmlns:a16="http://schemas.microsoft.com/office/drawing/2014/main" id="{B41D3CA2-0139-B211-8B04-BF7189D1FAA8}"/>
              </a:ext>
            </a:extLst>
          </p:cNvPr>
          <p:cNvSpPr>
            <a:spLocks noChangeArrowheads="1"/>
          </p:cNvSpPr>
          <p:nvPr/>
        </p:nvSpPr>
        <p:spPr bwMode="auto">
          <a:xfrm>
            <a:off x="7729538" y="3581400"/>
            <a:ext cx="1828800" cy="1295400"/>
          </a:xfrm>
          <a:prstGeom prst="irregularSeal1">
            <a:avLst/>
          </a:prstGeom>
          <a:gradFill rotWithShape="1">
            <a:gsLst>
              <a:gs pos="0">
                <a:srgbClr val="E497FF"/>
              </a:gs>
              <a:gs pos="50000">
                <a:srgbClr val="ECBFFF"/>
              </a:gs>
              <a:gs pos="100000">
                <a:srgbClr val="F5DFFF"/>
              </a:gs>
            </a:gsLst>
            <a:lin ang="5400000" scaled="1"/>
          </a:gra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t>Purchase </a:t>
            </a:r>
          </a:p>
          <a:p>
            <a:pPr algn="ctr">
              <a:spcBef>
                <a:spcPct val="50000"/>
              </a:spcBef>
              <a:buClr>
                <a:srgbClr val="0033CC"/>
              </a:buClr>
              <a:buSzPct val="155000"/>
              <a:buFont typeface="Symbol" panose="05050102010706020507" pitchFamily="18" charset="2"/>
              <a:buNone/>
            </a:pPr>
            <a:r>
              <a:rPr lang="en-US" altLang="en-US" sz="1200"/>
              <a:t>Master</a:t>
            </a:r>
          </a:p>
        </p:txBody>
      </p:sp>
      <p:cxnSp>
        <p:nvCxnSpPr>
          <p:cNvPr id="38920" name="Straight Arrow Connector 32">
            <a:extLst>
              <a:ext uri="{FF2B5EF4-FFF2-40B4-BE49-F238E27FC236}">
                <a16:creationId xmlns:a16="http://schemas.microsoft.com/office/drawing/2014/main" id="{1BB784CD-FF17-9926-752F-EFAEC21FE635}"/>
              </a:ext>
            </a:extLst>
          </p:cNvPr>
          <p:cNvCxnSpPr>
            <a:cxnSpLocks noChangeShapeType="1"/>
          </p:cNvCxnSpPr>
          <p:nvPr/>
        </p:nvCxnSpPr>
        <p:spPr bwMode="auto">
          <a:xfrm rot="5400000">
            <a:off x="6396038" y="2628900"/>
            <a:ext cx="914400" cy="6858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921" name="TextBox 33">
            <a:extLst>
              <a:ext uri="{FF2B5EF4-FFF2-40B4-BE49-F238E27FC236}">
                <a16:creationId xmlns:a16="http://schemas.microsoft.com/office/drawing/2014/main" id="{426AC048-9E45-8E54-CAAA-B169D0AAFDCA}"/>
              </a:ext>
            </a:extLst>
          </p:cNvPr>
          <p:cNvSpPr txBox="1">
            <a:spLocks noChangeArrowheads="1"/>
          </p:cNvSpPr>
          <p:nvPr/>
        </p:nvSpPr>
        <p:spPr bwMode="auto">
          <a:xfrm>
            <a:off x="5519738" y="2568575"/>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200"/>
              <a:t>Add,update and generate reports </a:t>
            </a:r>
          </a:p>
        </p:txBody>
      </p:sp>
      <p:cxnSp>
        <p:nvCxnSpPr>
          <p:cNvPr id="38922" name="Straight Arrow Connector 40">
            <a:extLst>
              <a:ext uri="{FF2B5EF4-FFF2-40B4-BE49-F238E27FC236}">
                <a16:creationId xmlns:a16="http://schemas.microsoft.com/office/drawing/2014/main" id="{7B86337B-15CB-3077-7BD3-AB27596C2B4B}"/>
              </a:ext>
            </a:extLst>
          </p:cNvPr>
          <p:cNvCxnSpPr>
            <a:cxnSpLocks noChangeShapeType="1"/>
          </p:cNvCxnSpPr>
          <p:nvPr/>
        </p:nvCxnSpPr>
        <p:spPr bwMode="auto">
          <a:xfrm rot="10800000">
            <a:off x="6662738" y="4114800"/>
            <a:ext cx="1524000" cy="3048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923" name="TextBox 41">
            <a:extLst>
              <a:ext uri="{FF2B5EF4-FFF2-40B4-BE49-F238E27FC236}">
                <a16:creationId xmlns:a16="http://schemas.microsoft.com/office/drawing/2014/main" id="{493ED64E-BC7F-A811-DCB6-1C486E42D6F6}"/>
              </a:ext>
            </a:extLst>
          </p:cNvPr>
          <p:cNvSpPr txBox="1">
            <a:spLocks noChangeArrowheads="1"/>
          </p:cNvSpPr>
          <p:nvPr/>
        </p:nvSpPr>
        <p:spPr bwMode="auto">
          <a:xfrm>
            <a:off x="6205538" y="4495800"/>
            <a:ext cx="152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200"/>
              <a:t>Search for items </a:t>
            </a:r>
          </a:p>
        </p:txBody>
      </p:sp>
      <p:cxnSp>
        <p:nvCxnSpPr>
          <p:cNvPr id="38924" name="Straight Arrow Connector 43">
            <a:extLst>
              <a:ext uri="{FF2B5EF4-FFF2-40B4-BE49-F238E27FC236}">
                <a16:creationId xmlns:a16="http://schemas.microsoft.com/office/drawing/2014/main" id="{E69962E6-06EB-A708-FA95-02186BC85F32}"/>
              </a:ext>
            </a:extLst>
          </p:cNvPr>
          <p:cNvCxnSpPr>
            <a:cxnSpLocks noChangeShapeType="1"/>
          </p:cNvCxnSpPr>
          <p:nvPr/>
        </p:nvCxnSpPr>
        <p:spPr bwMode="auto">
          <a:xfrm rot="16200000" flipH="1">
            <a:off x="7691438" y="3009900"/>
            <a:ext cx="1371600" cy="5334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925" name="TextBox 44">
            <a:extLst>
              <a:ext uri="{FF2B5EF4-FFF2-40B4-BE49-F238E27FC236}">
                <a16:creationId xmlns:a16="http://schemas.microsoft.com/office/drawing/2014/main" id="{300D0270-F43C-CA16-E25D-AC2DCFCB08AC}"/>
              </a:ext>
            </a:extLst>
          </p:cNvPr>
          <p:cNvSpPr txBox="1">
            <a:spLocks noChangeArrowheads="1"/>
          </p:cNvSpPr>
          <p:nvPr/>
        </p:nvSpPr>
        <p:spPr bwMode="auto">
          <a:xfrm>
            <a:off x="8280400" y="2743200"/>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200"/>
              <a:t>Generate bill and purchase items </a:t>
            </a:r>
          </a:p>
        </p:txBody>
      </p:sp>
      <p:sp>
        <p:nvSpPr>
          <p:cNvPr id="38926" name="TextBox 47">
            <a:extLst>
              <a:ext uri="{FF2B5EF4-FFF2-40B4-BE49-F238E27FC236}">
                <a16:creationId xmlns:a16="http://schemas.microsoft.com/office/drawing/2014/main" id="{1BCFDD70-2280-3BA4-5B24-746DF19A9626}"/>
              </a:ext>
            </a:extLst>
          </p:cNvPr>
          <p:cNvSpPr txBox="1">
            <a:spLocks noChangeArrowheads="1"/>
          </p:cNvSpPr>
          <p:nvPr/>
        </p:nvSpPr>
        <p:spPr bwMode="auto">
          <a:xfrm>
            <a:off x="228600" y="5334000"/>
            <a:ext cx="449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800"/>
              <a:t>Structured Approach</a:t>
            </a:r>
          </a:p>
        </p:txBody>
      </p:sp>
      <p:sp>
        <p:nvSpPr>
          <p:cNvPr id="38927" name="TextBox 48">
            <a:extLst>
              <a:ext uri="{FF2B5EF4-FFF2-40B4-BE49-F238E27FC236}">
                <a16:creationId xmlns:a16="http://schemas.microsoft.com/office/drawing/2014/main" id="{0470072A-4C5A-8987-4DD8-91AAEE102D17}"/>
              </a:ext>
            </a:extLst>
          </p:cNvPr>
          <p:cNvSpPr txBox="1">
            <a:spLocks noChangeArrowheads="1"/>
          </p:cNvSpPr>
          <p:nvPr/>
        </p:nvSpPr>
        <p:spPr bwMode="auto">
          <a:xfrm>
            <a:off x="5105400" y="5410200"/>
            <a:ext cx="449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800"/>
              <a:t>Object Oriented  Approach </a:t>
            </a:r>
          </a:p>
        </p:txBody>
      </p:sp>
      <p:sp>
        <p:nvSpPr>
          <p:cNvPr id="38928" name="Rectangle 4">
            <a:extLst>
              <a:ext uri="{FF2B5EF4-FFF2-40B4-BE49-F238E27FC236}">
                <a16:creationId xmlns:a16="http://schemas.microsoft.com/office/drawing/2014/main" id="{0324974E-2D53-4D29-BCA8-651B9ACD73B5}"/>
              </a:ext>
            </a:extLst>
          </p:cNvPr>
          <p:cNvSpPr>
            <a:spLocks noGrp="1" noChangeArrowheads="1"/>
          </p:cNvSpPr>
          <p:nvPr>
            <p:ph type="title"/>
          </p:nvPr>
        </p:nvSpPr>
        <p:spPr>
          <a:xfrm>
            <a:off x="304800" y="0"/>
            <a:ext cx="8839200" cy="973138"/>
          </a:xfrm>
        </p:spPr>
        <p:txBody>
          <a:bodyPr/>
          <a:lstStyle/>
          <a:p>
            <a:pPr eaLnBrk="1" hangingPunct="1"/>
            <a:r>
              <a:rPr lang="en-US" altLang="en-US" sz="2600"/>
              <a:t>Structured Programming vs. Object Orientation(2/2)</a:t>
            </a:r>
          </a:p>
        </p:txBody>
      </p:sp>
      <p:graphicFrame>
        <p:nvGraphicFramePr>
          <p:cNvPr id="21" name="Diagram 20">
            <a:extLst>
              <a:ext uri="{FF2B5EF4-FFF2-40B4-BE49-F238E27FC236}">
                <a16:creationId xmlns:a16="http://schemas.microsoft.com/office/drawing/2014/main" id="{73AA97D5-1190-6415-4754-8A63B20B18CB}"/>
              </a:ext>
            </a:extLst>
          </p:cNvPr>
          <p:cNvGraphicFramePr/>
          <p:nvPr/>
        </p:nvGraphicFramePr>
        <p:xfrm>
          <a:off x="152400" y="1219200"/>
          <a:ext cx="47244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8930" name="Line Callout 1 21">
            <a:extLst>
              <a:ext uri="{FF2B5EF4-FFF2-40B4-BE49-F238E27FC236}">
                <a16:creationId xmlns:a16="http://schemas.microsoft.com/office/drawing/2014/main" id="{20AFF201-09C4-9B83-D3E6-513E7383A988}"/>
              </a:ext>
            </a:extLst>
          </p:cNvPr>
          <p:cNvSpPr>
            <a:spLocks/>
          </p:cNvSpPr>
          <p:nvPr/>
        </p:nvSpPr>
        <p:spPr bwMode="auto">
          <a:xfrm>
            <a:off x="838200" y="4648200"/>
            <a:ext cx="3581400" cy="533400"/>
          </a:xfrm>
          <a:prstGeom prst="borderCallout1">
            <a:avLst>
              <a:gd name="adj1" fmla="val -3019"/>
              <a:gd name="adj2" fmla="val 19630"/>
              <a:gd name="adj3" fmla="val -67093"/>
              <a:gd name="adj4" fmla="val 31778"/>
            </a:avLst>
          </a:prstGeom>
          <a:solidFill>
            <a:srgbClr val="00B0F0"/>
          </a:solidFill>
          <a:ln w="381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400"/>
              <a:t>Focus is on “doing things”</a:t>
            </a:r>
          </a:p>
        </p:txBody>
      </p:sp>
      <p:sp>
        <p:nvSpPr>
          <p:cNvPr id="38931" name="Line Callout 1 22">
            <a:extLst>
              <a:ext uri="{FF2B5EF4-FFF2-40B4-BE49-F238E27FC236}">
                <a16:creationId xmlns:a16="http://schemas.microsoft.com/office/drawing/2014/main" id="{F331EA2D-C867-6ADE-AC6B-A3BED7F0F809}"/>
              </a:ext>
            </a:extLst>
          </p:cNvPr>
          <p:cNvSpPr>
            <a:spLocks/>
          </p:cNvSpPr>
          <p:nvPr/>
        </p:nvSpPr>
        <p:spPr bwMode="auto">
          <a:xfrm>
            <a:off x="5486400" y="1143000"/>
            <a:ext cx="3581400" cy="533400"/>
          </a:xfrm>
          <a:prstGeom prst="borderCallout1">
            <a:avLst>
              <a:gd name="adj1" fmla="val 94940"/>
              <a:gd name="adj2" fmla="val 16389"/>
              <a:gd name="adj3" fmla="val 218620"/>
              <a:gd name="adj4" fmla="val 27319"/>
            </a:avLst>
          </a:prstGeom>
          <a:solidFill>
            <a:srgbClr val="00B0F0"/>
          </a:solidFill>
          <a:ln w="381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400"/>
              <a:t>Focus is on “data” on which the “things” are performed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38329C40-3C75-FAA8-15E7-B4B93BAC3E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91AEA083-5F7E-4CFA-B73E-BBE717A246F2}" type="slidenum">
              <a:rPr lang="en-US" altLang="en-US" sz="1200">
                <a:solidFill>
                  <a:schemeClr val="bg1"/>
                </a:solidFill>
              </a:rPr>
              <a:pPr>
                <a:spcBef>
                  <a:spcPct val="0"/>
                </a:spcBef>
                <a:buClrTx/>
                <a:buFontTx/>
                <a:buNone/>
              </a:pPr>
              <a:t>2</a:t>
            </a:fld>
            <a:endParaRPr lang="en-US" altLang="en-US" sz="1200">
              <a:solidFill>
                <a:schemeClr val="bg1"/>
              </a:solidFill>
            </a:endParaRPr>
          </a:p>
        </p:txBody>
      </p:sp>
      <p:sp>
        <p:nvSpPr>
          <p:cNvPr id="6147" name="Rectangle 2">
            <a:extLst>
              <a:ext uri="{FF2B5EF4-FFF2-40B4-BE49-F238E27FC236}">
                <a16:creationId xmlns:a16="http://schemas.microsoft.com/office/drawing/2014/main" id="{1A6F700B-628D-2656-14E8-814D8709AC98}"/>
              </a:ext>
            </a:extLst>
          </p:cNvPr>
          <p:cNvSpPr>
            <a:spLocks noGrp="1" noChangeArrowheads="1"/>
          </p:cNvSpPr>
          <p:nvPr>
            <p:ph type="title"/>
          </p:nvPr>
        </p:nvSpPr>
        <p:spPr>
          <a:xfrm>
            <a:off x="247650" y="239713"/>
            <a:ext cx="9288463" cy="512762"/>
          </a:xfrm>
        </p:spPr>
        <p:txBody>
          <a:bodyPr/>
          <a:lstStyle/>
          <a:p>
            <a:pPr eaLnBrk="1" hangingPunct="1"/>
            <a:r>
              <a:rPr lang="en-US" altLang="en-US"/>
              <a:t>Why this course? (Course Objectives)</a:t>
            </a:r>
            <a:endParaRPr lang="en-US" altLang="en-US" b="0"/>
          </a:p>
        </p:txBody>
      </p:sp>
      <p:sp>
        <p:nvSpPr>
          <p:cNvPr id="6148" name="Line 5">
            <a:extLst>
              <a:ext uri="{FF2B5EF4-FFF2-40B4-BE49-F238E27FC236}">
                <a16:creationId xmlns:a16="http://schemas.microsoft.com/office/drawing/2014/main" id="{39074D4A-D2B4-FEF8-B69D-2F77951C427A}"/>
              </a:ext>
            </a:extLst>
          </p:cNvPr>
          <p:cNvSpPr>
            <a:spLocks noChangeShapeType="1"/>
          </p:cNvSpPr>
          <p:nvPr/>
        </p:nvSpPr>
        <p:spPr bwMode="auto">
          <a:xfrm>
            <a:off x="4622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6149" name="Line 6">
            <a:extLst>
              <a:ext uri="{FF2B5EF4-FFF2-40B4-BE49-F238E27FC236}">
                <a16:creationId xmlns:a16="http://schemas.microsoft.com/office/drawing/2014/main" id="{46849A53-FDB9-D1EC-77BD-D3F1F34ABCF2}"/>
              </a:ext>
            </a:extLst>
          </p:cNvPr>
          <p:cNvSpPr>
            <a:spLocks noChangeShapeType="1"/>
          </p:cNvSpPr>
          <p:nvPr/>
        </p:nvSpPr>
        <p:spPr bwMode="auto">
          <a:xfrm>
            <a:off x="120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8" name="Quad Arrow Callout 7">
            <a:extLst>
              <a:ext uri="{FF2B5EF4-FFF2-40B4-BE49-F238E27FC236}">
                <a16:creationId xmlns:a16="http://schemas.microsoft.com/office/drawing/2014/main" id="{8B85566F-1A6B-AD6F-EE2B-29C345BC616A}"/>
              </a:ext>
            </a:extLst>
          </p:cNvPr>
          <p:cNvSpPr/>
          <p:nvPr/>
        </p:nvSpPr>
        <p:spPr bwMode="auto">
          <a:xfrm>
            <a:off x="3687229" y="2053770"/>
            <a:ext cx="2476500" cy="2819400"/>
          </a:xfrm>
          <a:prstGeom prst="quadArrowCallout">
            <a:avLst/>
          </a:prstGeom>
          <a:solidFill>
            <a:srgbClr val="7030A0"/>
          </a:solidFill>
          <a:ln>
            <a:solidFill>
              <a:schemeClr val="tx1"/>
            </a:solidFill>
            <a:headEnd type="none" w="med" len="med"/>
            <a:tailEnd type="none" w="med" len="med"/>
          </a:ln>
          <a:effectLst>
            <a:glow rad="101600">
              <a:schemeClr val="accent2">
                <a:satMod val="175000"/>
                <a:alpha val="40000"/>
              </a:schemeClr>
            </a:glow>
            <a:outerShdw blurRad="40000" dist="23000" dir="5400000" rotWithShape="0">
              <a:srgbClr val="000000">
                <a:alpha val="35000"/>
              </a:srgbClr>
            </a:outerShdw>
            <a:softEdge rad="63500"/>
          </a:effectLst>
          <a:scene3d>
            <a:camera prst="orthographicFront">
              <a:rot lat="0" lon="0" rev="0"/>
            </a:camera>
            <a:lightRig rig="threePt" dir="t">
              <a:rot lat="0" lon="0" rev="1200000"/>
            </a:lightRig>
          </a:scene3d>
          <a:sp3d>
            <a:bevelT w="63500" h="25400" prst="divot"/>
          </a:sp3d>
        </p:spPr>
        <p:style>
          <a:lnRef idx="0">
            <a:schemeClr val="accent1"/>
          </a:lnRef>
          <a:fillRef idx="3">
            <a:schemeClr val="accent1"/>
          </a:fillRef>
          <a:effectRef idx="3">
            <a:schemeClr val="accent1"/>
          </a:effectRef>
          <a:fontRef idx="minor">
            <a:schemeClr val="lt1"/>
          </a:fontRef>
        </p:style>
        <p:txBody>
          <a:bodyPr lIns="0" tIns="0"/>
          <a:lstStyle/>
          <a:p>
            <a:pPr>
              <a:spcBef>
                <a:spcPct val="50000"/>
              </a:spcBef>
              <a:buClr>
                <a:srgbClr val="0033CC"/>
              </a:buClr>
              <a:buSzPct val="155000"/>
              <a:buFont typeface="Symbol" panose="05050102010706020507" pitchFamily="18" charset="2"/>
              <a:buNone/>
              <a:defRPr/>
            </a:pPr>
            <a:endParaRPr lang="en-US" dirty="0">
              <a:solidFill>
                <a:schemeClr val="tx1"/>
              </a:solidFill>
              <a:latin typeface="Courier New" pitchFamily="49" charset="0"/>
            </a:endParaRPr>
          </a:p>
        </p:txBody>
      </p:sp>
      <p:sp>
        <p:nvSpPr>
          <p:cNvPr id="10" name="TextBox 9">
            <a:extLst>
              <a:ext uri="{FF2B5EF4-FFF2-40B4-BE49-F238E27FC236}">
                <a16:creationId xmlns:a16="http://schemas.microsoft.com/office/drawing/2014/main" id="{7172AC65-7A57-0EB3-0817-437A2EA2E35E}"/>
              </a:ext>
            </a:extLst>
          </p:cNvPr>
          <p:cNvSpPr txBox="1"/>
          <p:nvPr/>
        </p:nvSpPr>
        <p:spPr>
          <a:xfrm>
            <a:off x="304800" y="1535668"/>
            <a:ext cx="9296400" cy="36933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marL="0" lvl="2" algn="ctr">
              <a:spcBef>
                <a:spcPct val="50000"/>
              </a:spcBef>
              <a:buClr>
                <a:srgbClr val="0033CC"/>
              </a:buClr>
              <a:buSzPct val="155000"/>
              <a:buFont typeface="Symbol" panose="05050102010706020507" pitchFamily="18" charset="2"/>
              <a:buNone/>
              <a:defRPr/>
            </a:pPr>
            <a:r>
              <a:rPr lang="en-US" sz="1800" dirty="0">
                <a:solidFill>
                  <a:srgbClr val="000000"/>
                </a:solidFill>
                <a:latin typeface="Arial" charset="0"/>
                <a:cs typeface="Arial" charset="0"/>
              </a:rPr>
              <a:t>Object oriented programming is used to build complex and large software systems</a:t>
            </a:r>
          </a:p>
        </p:txBody>
      </p:sp>
      <p:sp>
        <p:nvSpPr>
          <p:cNvPr id="11" name="TextBox 10">
            <a:extLst>
              <a:ext uri="{FF2B5EF4-FFF2-40B4-BE49-F238E27FC236}">
                <a16:creationId xmlns:a16="http://schemas.microsoft.com/office/drawing/2014/main" id="{7B1904BD-4D5D-B9E7-2ADE-073AD9BCAB3A}"/>
              </a:ext>
            </a:extLst>
          </p:cNvPr>
          <p:cNvSpPr txBox="1"/>
          <p:nvPr/>
        </p:nvSpPr>
        <p:spPr>
          <a:xfrm>
            <a:off x="304800" y="4953000"/>
            <a:ext cx="8915400" cy="64633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marL="0" lvl="2" algn="ctr">
              <a:spcBef>
                <a:spcPct val="50000"/>
              </a:spcBef>
              <a:buClr>
                <a:srgbClr val="0033CC"/>
              </a:buClr>
              <a:buSzPct val="155000"/>
              <a:buFont typeface="Symbol" panose="05050102010706020507" pitchFamily="18" charset="2"/>
              <a:buNone/>
              <a:defRPr/>
            </a:pPr>
            <a:r>
              <a:rPr lang="en-US" sz="1800" dirty="0">
                <a:solidFill>
                  <a:srgbClr val="000000"/>
                </a:solidFill>
                <a:latin typeface="Arial" charset="0"/>
                <a:cs typeface="Arial" charset="0"/>
              </a:rPr>
              <a:t>Object Oriented programming skills are essential for creation of robust software using languages like Java  and C#</a:t>
            </a:r>
          </a:p>
        </p:txBody>
      </p:sp>
      <p:sp>
        <p:nvSpPr>
          <p:cNvPr id="13" name="TextBox 12">
            <a:extLst>
              <a:ext uri="{FF2B5EF4-FFF2-40B4-BE49-F238E27FC236}">
                <a16:creationId xmlns:a16="http://schemas.microsoft.com/office/drawing/2014/main" id="{5FEFC802-F011-4C30-EBFC-9775C438F559}"/>
              </a:ext>
            </a:extLst>
          </p:cNvPr>
          <p:cNvSpPr txBox="1"/>
          <p:nvPr/>
        </p:nvSpPr>
        <p:spPr>
          <a:xfrm>
            <a:off x="308430" y="3733800"/>
            <a:ext cx="3219450" cy="64633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marL="0" lvl="2">
              <a:spcBef>
                <a:spcPct val="30000"/>
              </a:spcBef>
              <a:buSzPct val="155000"/>
              <a:buFont typeface="Symbol" panose="05050102010706020507" pitchFamily="18" charset="2"/>
              <a:buNone/>
              <a:defRPr/>
            </a:pPr>
            <a:r>
              <a:rPr lang="en-US" sz="1800" dirty="0">
                <a:solidFill>
                  <a:srgbClr val="000000"/>
                </a:solidFill>
                <a:latin typeface="Arial" charset="0"/>
                <a:cs typeface="Arial" charset="0"/>
              </a:rPr>
              <a:t>This course builds basic vocabulary of OOP</a:t>
            </a:r>
          </a:p>
        </p:txBody>
      </p:sp>
      <p:sp>
        <p:nvSpPr>
          <p:cNvPr id="15" name="TextBox 14">
            <a:extLst>
              <a:ext uri="{FF2B5EF4-FFF2-40B4-BE49-F238E27FC236}">
                <a16:creationId xmlns:a16="http://schemas.microsoft.com/office/drawing/2014/main" id="{0F2D1662-2103-8DF5-988F-28FEB7989FB4}"/>
              </a:ext>
            </a:extLst>
          </p:cNvPr>
          <p:cNvSpPr txBox="1"/>
          <p:nvPr/>
        </p:nvSpPr>
        <p:spPr>
          <a:xfrm>
            <a:off x="304800" y="2362200"/>
            <a:ext cx="3219450" cy="64633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a:spcBef>
                <a:spcPct val="50000"/>
              </a:spcBef>
              <a:buClr>
                <a:srgbClr val="0033CC"/>
              </a:buClr>
              <a:buSzPct val="155000"/>
              <a:buFont typeface="Symbol" panose="05050102010706020507" pitchFamily="18" charset="2"/>
              <a:buNone/>
              <a:defRPr/>
            </a:pPr>
            <a:r>
              <a:rPr lang="en-US" sz="1800" dirty="0">
                <a:solidFill>
                  <a:srgbClr val="000000"/>
                </a:solidFill>
                <a:latin typeface="Arial" charset="0"/>
                <a:cs typeface="Arial" charset="0"/>
              </a:rPr>
              <a:t>Inculcates Object Oriented thought process</a:t>
            </a:r>
          </a:p>
        </p:txBody>
      </p:sp>
      <p:sp>
        <p:nvSpPr>
          <p:cNvPr id="16" name="TextBox 15">
            <a:extLst>
              <a:ext uri="{FF2B5EF4-FFF2-40B4-BE49-F238E27FC236}">
                <a16:creationId xmlns:a16="http://schemas.microsoft.com/office/drawing/2014/main" id="{790873C5-8778-823C-BC5A-BD9BB97DA3E4}"/>
              </a:ext>
            </a:extLst>
          </p:cNvPr>
          <p:cNvSpPr txBox="1"/>
          <p:nvPr/>
        </p:nvSpPr>
        <p:spPr>
          <a:xfrm>
            <a:off x="6324600" y="2286000"/>
            <a:ext cx="3215820" cy="64633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marL="0" lvl="2">
              <a:spcBef>
                <a:spcPct val="30000"/>
              </a:spcBef>
              <a:buSzPct val="155000"/>
              <a:buFont typeface="Symbol" panose="05050102010706020507" pitchFamily="18" charset="2"/>
              <a:buNone/>
              <a:defRPr/>
            </a:pPr>
            <a:r>
              <a:rPr lang="en-US" sz="1800" dirty="0">
                <a:solidFill>
                  <a:srgbClr val="000000"/>
                </a:solidFill>
                <a:latin typeface="Arial" charset="0"/>
                <a:cs typeface="Arial" charset="0"/>
              </a:rPr>
              <a:t>Acquaints you with OOP features </a:t>
            </a:r>
          </a:p>
        </p:txBody>
      </p:sp>
      <p:sp>
        <p:nvSpPr>
          <p:cNvPr id="17" name="TextBox 16">
            <a:extLst>
              <a:ext uri="{FF2B5EF4-FFF2-40B4-BE49-F238E27FC236}">
                <a16:creationId xmlns:a16="http://schemas.microsoft.com/office/drawing/2014/main" id="{EA953A1A-3904-E3FB-42D7-31587259B53C}"/>
              </a:ext>
            </a:extLst>
          </p:cNvPr>
          <p:cNvSpPr txBox="1"/>
          <p:nvPr/>
        </p:nvSpPr>
        <p:spPr>
          <a:xfrm>
            <a:off x="6324600" y="3733800"/>
            <a:ext cx="3219450" cy="64633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a:spcBef>
                <a:spcPct val="50000"/>
              </a:spcBef>
              <a:buClr>
                <a:srgbClr val="0033CC"/>
              </a:buClr>
              <a:buSzPct val="155000"/>
              <a:buFont typeface="Symbol" panose="05050102010706020507" pitchFamily="18" charset="2"/>
              <a:buNone/>
              <a:defRPr/>
            </a:pPr>
            <a:r>
              <a:rPr lang="en-US" sz="1800" dirty="0">
                <a:latin typeface="Arial" charset="0"/>
                <a:cs typeface="Arial" charset="0"/>
              </a:rPr>
              <a:t>Implementation of OOP features using 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amond(in)">
                                      <p:cBhvr>
                                        <p:cTn id="17" dur="20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amond(in)">
                                      <p:cBhvr>
                                        <p:cTn id="22" dur="20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amond(in)">
                                      <p:cBhvr>
                                        <p:cTn id="27" dur="20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amond(in)">
                                      <p:cBhvr>
                                        <p:cTn id="3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B4B623C0-ECF8-2204-CA9A-DBB947D5E3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54D8FF12-AF76-439F-A9F4-52E7AEEFBA16}" type="slidenum">
              <a:rPr lang="en-US" altLang="en-US" sz="1200">
                <a:solidFill>
                  <a:schemeClr val="bg1"/>
                </a:solidFill>
              </a:rPr>
              <a:pPr>
                <a:spcBef>
                  <a:spcPct val="0"/>
                </a:spcBef>
                <a:buClrTx/>
                <a:buFontTx/>
                <a:buNone/>
              </a:pPr>
              <a:t>20</a:t>
            </a:fld>
            <a:endParaRPr lang="en-US" altLang="en-US" sz="1200">
              <a:solidFill>
                <a:schemeClr val="bg1"/>
              </a:solidFill>
            </a:endParaRPr>
          </a:p>
        </p:txBody>
      </p:sp>
      <p:sp>
        <p:nvSpPr>
          <p:cNvPr id="40963" name="Rectangle 4">
            <a:extLst>
              <a:ext uri="{FF2B5EF4-FFF2-40B4-BE49-F238E27FC236}">
                <a16:creationId xmlns:a16="http://schemas.microsoft.com/office/drawing/2014/main" id="{6915579B-1473-7C45-7B29-BE2CD7002FA2}"/>
              </a:ext>
            </a:extLst>
          </p:cNvPr>
          <p:cNvSpPr>
            <a:spLocks noGrp="1" noChangeArrowheads="1"/>
          </p:cNvSpPr>
          <p:nvPr>
            <p:ph type="title"/>
          </p:nvPr>
        </p:nvSpPr>
        <p:spPr/>
        <p:txBody>
          <a:bodyPr/>
          <a:lstStyle/>
          <a:p>
            <a:pPr eaLnBrk="1" hangingPunct="1"/>
            <a:r>
              <a:rPr lang="en-US" altLang="en-US" sz="2400"/>
              <a:t>Object Oriented Approach</a:t>
            </a:r>
          </a:p>
        </p:txBody>
      </p:sp>
      <p:sp>
        <p:nvSpPr>
          <p:cNvPr id="40964" name="Rectangle 5">
            <a:extLst>
              <a:ext uri="{FF2B5EF4-FFF2-40B4-BE49-F238E27FC236}">
                <a16:creationId xmlns:a16="http://schemas.microsoft.com/office/drawing/2014/main" id="{C7502054-2F6B-0AF2-CD75-79E2DB8ABD5D}"/>
              </a:ext>
            </a:extLst>
          </p:cNvPr>
          <p:cNvSpPr>
            <a:spLocks noGrp="1" noChangeArrowheads="1"/>
          </p:cNvSpPr>
          <p:nvPr>
            <p:ph type="body" idx="1"/>
          </p:nvPr>
        </p:nvSpPr>
        <p:spPr>
          <a:xfrm>
            <a:off x="381000" y="1143000"/>
            <a:ext cx="8864600" cy="4868863"/>
          </a:xfrm>
        </p:spPr>
        <p:txBody>
          <a:bodyPr/>
          <a:lstStyle/>
          <a:p>
            <a:pPr eaLnBrk="1" hangingPunct="1">
              <a:buFont typeface="Wingdings" panose="05000000000000000000" pitchFamily="2" charset="2"/>
              <a:buNone/>
            </a:pPr>
            <a:r>
              <a:rPr lang="en-US" altLang="en-US" sz="2200"/>
              <a:t>The object Oriented Approach can be understood by the following :</a:t>
            </a:r>
          </a:p>
          <a:p>
            <a:pPr eaLnBrk="1" hangingPunct="1">
              <a:buFont typeface="Wingdings" panose="05000000000000000000" pitchFamily="2" charset="2"/>
              <a:buNone/>
            </a:pPr>
            <a:endParaRPr lang="en-US" altLang="en-US" sz="2200"/>
          </a:p>
          <a:p>
            <a:pPr lvl="2" eaLnBrk="1" hangingPunct="1">
              <a:buFont typeface="Wingdings" panose="05000000000000000000" pitchFamily="2" charset="2"/>
              <a:buChar char="Ø"/>
            </a:pPr>
            <a:r>
              <a:rPr lang="en-US" altLang="en-US" sz="2000"/>
              <a:t>The Object Oriented Concepts</a:t>
            </a:r>
          </a:p>
          <a:p>
            <a:pPr lvl="2" eaLnBrk="1" hangingPunct="1">
              <a:buFont typeface="Wingdings" panose="05000000000000000000" pitchFamily="2" charset="2"/>
              <a:buChar char="Ø"/>
            </a:pPr>
            <a:endParaRPr lang="en-US" altLang="en-US" sz="2000"/>
          </a:p>
          <a:p>
            <a:pPr lvl="2" eaLnBrk="1" hangingPunct="1">
              <a:buFont typeface="Wingdings" panose="05000000000000000000" pitchFamily="2" charset="2"/>
              <a:buChar char="Ø"/>
            </a:pPr>
            <a:r>
              <a:rPr lang="en-US" altLang="en-US" sz="2000"/>
              <a:t>The Object Oriented Process </a:t>
            </a:r>
          </a:p>
          <a:p>
            <a:pPr lvl="2" eaLnBrk="1" hangingPunct="1">
              <a:buFont typeface="Wingdings" panose="05000000000000000000" pitchFamily="2" charset="2"/>
              <a:buChar char="Ø"/>
            </a:pPr>
            <a:endParaRPr lang="en-US" altLang="en-US" sz="2000"/>
          </a:p>
          <a:p>
            <a:pPr lvl="2" eaLnBrk="1" hangingPunct="1">
              <a:buFont typeface="Wingdings" panose="05000000000000000000" pitchFamily="2" charset="2"/>
              <a:buChar char="Ø"/>
            </a:pPr>
            <a:r>
              <a:rPr lang="en-US" altLang="en-US" sz="2000"/>
              <a:t>The Notation Used for representation </a:t>
            </a:r>
          </a:p>
          <a:p>
            <a:pPr lvl="2" eaLnBrk="1" hangingPunct="1">
              <a:buFont typeface="Wingdings" panose="05000000000000000000" pitchFamily="2" charset="2"/>
              <a:buChar char="Ø"/>
            </a:pPr>
            <a:endParaRPr lang="en-US" altLang="en-US" sz="2000"/>
          </a:p>
          <a:p>
            <a:pPr lvl="2" eaLnBrk="1" hangingPunct="1">
              <a:buFont typeface="Wingdings" panose="05000000000000000000" pitchFamily="2" charset="2"/>
              <a:buChar char="Ø"/>
            </a:pPr>
            <a:r>
              <a:rPr lang="en-US" altLang="en-US" sz="2000"/>
              <a:t>The Tools Used for representation </a:t>
            </a:r>
          </a:p>
          <a:p>
            <a:pPr lvl="2" eaLnBrk="1" hangingPunct="1">
              <a:buFont typeface="Arial" panose="020B0604020202020204" pitchFamily="34" charset="0"/>
              <a:buNone/>
            </a:pPr>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67FB6F84-F868-F2BA-E377-9A93EB42FE9A}"/>
              </a:ext>
            </a:extLst>
          </p:cNvPr>
          <p:cNvSpPr>
            <a:spLocks noGrp="1" noChangeArrowheads="1"/>
          </p:cNvSpPr>
          <p:nvPr>
            <p:ph type="ctrTitle"/>
          </p:nvPr>
        </p:nvSpPr>
        <p:spPr>
          <a:xfrm>
            <a:off x="781050" y="1676400"/>
            <a:ext cx="9658350" cy="685800"/>
          </a:xfrm>
        </p:spPr>
        <p:txBody>
          <a:bodyPr/>
          <a:lstStyle/>
          <a:p>
            <a:r>
              <a:rPr lang="en-US" altLang="en-US"/>
              <a:t>Object Oriented Concepts</a:t>
            </a:r>
            <a:endParaRPr lang="en-US" altLang="en-US"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270338"/>
                                        </p:tgtEl>
                                        <p:attrNameLst>
                                          <p:attrName>style.visibility</p:attrName>
                                        </p:attrNameLst>
                                      </p:cBhvr>
                                      <p:to>
                                        <p:strVal val="visible"/>
                                      </p:to>
                                    </p:set>
                                    <p:anim calcmode="lin" valueType="num">
                                      <p:cBhvr>
                                        <p:cTn id="7" dur="1000" fill="hold"/>
                                        <p:tgtEl>
                                          <p:spTgt spid="270338"/>
                                        </p:tgtEl>
                                        <p:attrNameLst>
                                          <p:attrName>ppt_w</p:attrName>
                                        </p:attrNameLst>
                                      </p:cBhvr>
                                      <p:tavLst>
                                        <p:tav tm="0">
                                          <p:val>
                                            <p:fltVal val="0"/>
                                          </p:val>
                                        </p:tav>
                                        <p:tav tm="100000">
                                          <p:val>
                                            <p:strVal val="#ppt_w"/>
                                          </p:val>
                                        </p:tav>
                                      </p:tavLst>
                                    </p:anim>
                                    <p:anim calcmode="lin" valueType="num">
                                      <p:cBhvr>
                                        <p:cTn id="8" dur="1000" fill="hold"/>
                                        <p:tgtEl>
                                          <p:spTgt spid="270338"/>
                                        </p:tgtEl>
                                        <p:attrNameLst>
                                          <p:attrName>ppt_h</p:attrName>
                                        </p:attrNameLst>
                                      </p:cBhvr>
                                      <p:tavLst>
                                        <p:tav tm="0">
                                          <p:val>
                                            <p:fltVal val="0"/>
                                          </p:val>
                                        </p:tav>
                                        <p:tav tm="100000">
                                          <p:val>
                                            <p:strVal val="#ppt_h"/>
                                          </p:val>
                                        </p:tav>
                                      </p:tavLst>
                                    </p:anim>
                                    <p:anim calcmode="lin" valueType="num">
                                      <p:cBhvr>
                                        <p:cTn id="9" dur="1000" fill="hold"/>
                                        <p:tgtEl>
                                          <p:spTgt spid="27033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033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13AC3B87-5A07-0169-97E4-99DACD326C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88454F23-2C01-48F6-B2E8-8EC018051856}" type="slidenum">
              <a:rPr lang="en-US" altLang="en-US" sz="1200">
                <a:solidFill>
                  <a:schemeClr val="bg1"/>
                </a:solidFill>
              </a:rPr>
              <a:pPr>
                <a:spcBef>
                  <a:spcPct val="0"/>
                </a:spcBef>
                <a:buClrTx/>
                <a:buFontTx/>
                <a:buNone/>
              </a:pPr>
              <a:t>22</a:t>
            </a:fld>
            <a:endParaRPr lang="en-US" altLang="en-US" sz="1200">
              <a:solidFill>
                <a:schemeClr val="bg1"/>
              </a:solidFill>
            </a:endParaRPr>
          </a:p>
        </p:txBody>
      </p:sp>
      <p:sp>
        <p:nvSpPr>
          <p:cNvPr id="45059" name="Rectangle 2">
            <a:extLst>
              <a:ext uri="{FF2B5EF4-FFF2-40B4-BE49-F238E27FC236}">
                <a16:creationId xmlns:a16="http://schemas.microsoft.com/office/drawing/2014/main" id="{142EA072-B52A-6FA6-D971-C57BD8DF27C1}"/>
              </a:ext>
            </a:extLst>
          </p:cNvPr>
          <p:cNvSpPr>
            <a:spLocks noGrp="1" noChangeArrowheads="1"/>
          </p:cNvSpPr>
          <p:nvPr>
            <p:ph type="title"/>
          </p:nvPr>
        </p:nvSpPr>
        <p:spPr>
          <a:xfrm>
            <a:off x="381000" y="228600"/>
            <a:ext cx="9288463" cy="512763"/>
          </a:xfrm>
        </p:spPr>
        <p:txBody>
          <a:bodyPr/>
          <a:lstStyle/>
          <a:p>
            <a:pPr eaLnBrk="1" hangingPunct="1"/>
            <a:r>
              <a:rPr lang="en-US" altLang="en-US" sz="2800"/>
              <a:t>Object Oriented concepts- Terminology</a:t>
            </a:r>
          </a:p>
        </p:txBody>
      </p:sp>
      <p:sp>
        <p:nvSpPr>
          <p:cNvPr id="45060" name="Line 5">
            <a:extLst>
              <a:ext uri="{FF2B5EF4-FFF2-40B4-BE49-F238E27FC236}">
                <a16:creationId xmlns:a16="http://schemas.microsoft.com/office/drawing/2014/main" id="{DEE6E372-A2F8-C478-FA8D-0978C88E284D}"/>
              </a:ext>
            </a:extLst>
          </p:cNvPr>
          <p:cNvSpPr>
            <a:spLocks noChangeShapeType="1"/>
          </p:cNvSpPr>
          <p:nvPr/>
        </p:nvSpPr>
        <p:spPr bwMode="auto">
          <a:xfrm>
            <a:off x="4622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45061" name="Line 6">
            <a:extLst>
              <a:ext uri="{FF2B5EF4-FFF2-40B4-BE49-F238E27FC236}">
                <a16:creationId xmlns:a16="http://schemas.microsoft.com/office/drawing/2014/main" id="{E818C45B-500D-04BA-9A9C-49E60A741EE2}"/>
              </a:ext>
            </a:extLst>
          </p:cNvPr>
          <p:cNvSpPr>
            <a:spLocks noChangeShapeType="1"/>
          </p:cNvSpPr>
          <p:nvPr/>
        </p:nvSpPr>
        <p:spPr bwMode="auto">
          <a:xfrm>
            <a:off x="120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45062" name="Rectangle 3">
            <a:extLst>
              <a:ext uri="{FF2B5EF4-FFF2-40B4-BE49-F238E27FC236}">
                <a16:creationId xmlns:a16="http://schemas.microsoft.com/office/drawing/2014/main" id="{1DBCF852-9927-B9C2-0A84-2E23DC110F85}"/>
              </a:ext>
            </a:extLst>
          </p:cNvPr>
          <p:cNvSpPr txBox="1">
            <a:spLocks noChangeArrowheads="1"/>
          </p:cNvSpPr>
          <p:nvPr/>
        </p:nvSpPr>
        <p:spPr bwMode="auto">
          <a:xfrm>
            <a:off x="457200" y="1371600"/>
            <a:ext cx="8686800" cy="274320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296863" indent="-282575">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lvl="1" eaLnBrk="1" hangingPunct="1">
              <a:lnSpc>
                <a:spcPct val="90000"/>
              </a:lnSpc>
              <a:spcBef>
                <a:spcPct val="50000"/>
              </a:spcBef>
              <a:buClr>
                <a:schemeClr val="tx1"/>
              </a:buClr>
            </a:pPr>
            <a:r>
              <a:rPr lang="en-US" altLang="en-US" sz="2000"/>
              <a:t>Object</a:t>
            </a:r>
          </a:p>
          <a:p>
            <a:pPr lvl="1" eaLnBrk="1" hangingPunct="1">
              <a:lnSpc>
                <a:spcPct val="90000"/>
              </a:lnSpc>
              <a:spcBef>
                <a:spcPct val="50000"/>
              </a:spcBef>
              <a:buClr>
                <a:schemeClr val="tx1"/>
              </a:buClr>
            </a:pPr>
            <a:r>
              <a:rPr lang="en-US" altLang="en-US" sz="2000"/>
              <a:t>Class</a:t>
            </a:r>
          </a:p>
          <a:p>
            <a:pPr lvl="1" eaLnBrk="1" hangingPunct="1">
              <a:lnSpc>
                <a:spcPct val="90000"/>
              </a:lnSpc>
              <a:spcBef>
                <a:spcPct val="50000"/>
              </a:spcBef>
              <a:buClr>
                <a:schemeClr val="tx1"/>
              </a:buClr>
            </a:pPr>
            <a:r>
              <a:rPr lang="en-US" altLang="en-US" sz="2000"/>
              <a:t>Abstraction</a:t>
            </a:r>
          </a:p>
          <a:p>
            <a:pPr lvl="1" eaLnBrk="1" hangingPunct="1">
              <a:lnSpc>
                <a:spcPct val="90000"/>
              </a:lnSpc>
              <a:spcBef>
                <a:spcPct val="50000"/>
              </a:spcBef>
              <a:buClr>
                <a:schemeClr val="tx1"/>
              </a:buClr>
            </a:pPr>
            <a:r>
              <a:rPr lang="en-US" altLang="en-US" sz="2000"/>
              <a:t>Encapsulation</a:t>
            </a:r>
          </a:p>
          <a:p>
            <a:pPr lvl="1" eaLnBrk="1" hangingPunct="1">
              <a:lnSpc>
                <a:spcPct val="90000"/>
              </a:lnSpc>
              <a:spcBef>
                <a:spcPct val="50000"/>
              </a:spcBef>
              <a:buClr>
                <a:schemeClr val="tx1"/>
              </a:buClr>
            </a:pPr>
            <a:r>
              <a:rPr lang="en-US" altLang="en-US" sz="2000"/>
              <a:t>Inheritance </a:t>
            </a:r>
          </a:p>
          <a:p>
            <a:pPr lvl="1" eaLnBrk="1" hangingPunct="1">
              <a:lnSpc>
                <a:spcPct val="90000"/>
              </a:lnSpc>
              <a:spcBef>
                <a:spcPct val="50000"/>
              </a:spcBef>
              <a:buClr>
                <a:schemeClr val="tx1"/>
              </a:buClr>
            </a:pPr>
            <a:r>
              <a:rPr lang="en-US" altLang="en-US" sz="2000"/>
              <a:t>Polymorphism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4F94AA6-A4E4-3BEE-43BF-A4F863F3D9F9}"/>
              </a:ext>
            </a:extLst>
          </p:cNvPr>
          <p:cNvSpPr>
            <a:spLocks noGrp="1" noChangeArrowheads="1"/>
          </p:cNvSpPr>
          <p:nvPr>
            <p:ph type="title"/>
          </p:nvPr>
        </p:nvSpPr>
        <p:spPr>
          <a:xfrm>
            <a:off x="839788" y="838200"/>
            <a:ext cx="9066212" cy="1143000"/>
          </a:xfrm>
        </p:spPr>
        <p:txBody>
          <a:bodyPr/>
          <a:lstStyle/>
          <a:p>
            <a:br>
              <a:rPr lang="en-US" altLang="en-US" sz="2600">
                <a:solidFill>
                  <a:srgbClr val="003300"/>
                </a:solidFill>
              </a:rPr>
            </a:br>
            <a:endParaRPr lang="en-US" altLang="en-US" sz="2600">
              <a:solidFill>
                <a:srgbClr val="003300"/>
              </a:solidFill>
            </a:endParaRPr>
          </a:p>
        </p:txBody>
      </p:sp>
      <p:sp>
        <p:nvSpPr>
          <p:cNvPr id="47107" name="Rectangle 3">
            <a:extLst>
              <a:ext uri="{FF2B5EF4-FFF2-40B4-BE49-F238E27FC236}">
                <a16:creationId xmlns:a16="http://schemas.microsoft.com/office/drawing/2014/main" id="{A01E5526-1EBD-4AA2-C6AE-B995171033F2}"/>
              </a:ext>
            </a:extLst>
          </p:cNvPr>
          <p:cNvSpPr>
            <a:spLocks noGrp="1" noChangeArrowheads="1"/>
          </p:cNvSpPr>
          <p:nvPr>
            <p:ph type="body" idx="1"/>
          </p:nvPr>
        </p:nvSpPr>
        <p:spPr>
          <a:xfrm>
            <a:off x="457200" y="1371600"/>
            <a:ext cx="8750300" cy="2133600"/>
          </a:xfrm>
        </p:spPr>
        <p:txBody>
          <a:bodyPr/>
          <a:lstStyle/>
          <a:p>
            <a:pPr marL="609600" indent="-609600">
              <a:spcBef>
                <a:spcPct val="0"/>
              </a:spcBef>
              <a:buClrTx/>
              <a:buFontTx/>
              <a:buNone/>
            </a:pPr>
            <a:r>
              <a:rPr lang="en-US" altLang="en-US" sz="2000" b="1"/>
              <a:t>An Object is</a:t>
            </a:r>
          </a:p>
          <a:p>
            <a:pPr marL="990600" lvl="1" indent="-533400">
              <a:spcBef>
                <a:spcPct val="0"/>
              </a:spcBef>
              <a:buClrTx/>
              <a:buFont typeface="Wingdings" panose="05000000000000000000" pitchFamily="2" charset="2"/>
              <a:buChar char="Ø"/>
            </a:pPr>
            <a:r>
              <a:rPr lang="en-US" altLang="en-US" sz="2000" b="1"/>
              <a:t>a tangible and/or visible entity</a:t>
            </a:r>
          </a:p>
          <a:p>
            <a:pPr marL="990600" lvl="1" indent="-533400">
              <a:spcBef>
                <a:spcPct val="0"/>
              </a:spcBef>
              <a:buClrTx/>
              <a:buFont typeface="Wingdings" panose="05000000000000000000" pitchFamily="2" charset="2"/>
              <a:buChar char="Ø"/>
            </a:pPr>
            <a:r>
              <a:rPr lang="en-US" altLang="en-US" sz="2000" b="1"/>
              <a:t>something that may be apprehended intellectually</a:t>
            </a:r>
          </a:p>
          <a:p>
            <a:pPr marL="990600" lvl="1" indent="-533400">
              <a:spcBef>
                <a:spcPct val="0"/>
              </a:spcBef>
              <a:buClrTx/>
              <a:buFont typeface="Wingdings" panose="05000000000000000000" pitchFamily="2" charset="2"/>
              <a:buChar char="Ø"/>
            </a:pPr>
            <a:r>
              <a:rPr lang="en-US" altLang="en-US" sz="2000" b="1"/>
              <a:t>something towards which thought or action is directed</a:t>
            </a:r>
          </a:p>
          <a:p>
            <a:pPr marL="990600" lvl="1" indent="-533400">
              <a:spcBef>
                <a:spcPct val="0"/>
              </a:spcBef>
              <a:buClrTx/>
              <a:buFont typeface="Wingdings" panose="05000000000000000000" pitchFamily="2" charset="2"/>
              <a:buChar char="Ø"/>
            </a:pPr>
            <a:r>
              <a:rPr lang="en-US" altLang="en-US" sz="2000" b="1"/>
              <a:t>something that has crisply defined boundaries</a:t>
            </a:r>
          </a:p>
          <a:p>
            <a:pPr marL="990600" lvl="1" indent="-533400">
              <a:spcBef>
                <a:spcPct val="0"/>
              </a:spcBef>
              <a:buClrTx/>
              <a:buFont typeface="Wingdings" panose="05000000000000000000" pitchFamily="2" charset="2"/>
              <a:buChar char="Ø"/>
            </a:pPr>
            <a:r>
              <a:rPr lang="en-US" altLang="en-US" sz="2000" b="1"/>
              <a:t>etc …</a:t>
            </a:r>
            <a:endParaRPr lang="en-US" altLang="en-US" sz="1800" b="1"/>
          </a:p>
          <a:p>
            <a:pPr marL="609600" indent="-609600">
              <a:spcBef>
                <a:spcPct val="0"/>
              </a:spcBef>
              <a:buClrTx/>
              <a:buFontTx/>
              <a:buChar char="•"/>
            </a:pPr>
            <a:endParaRPr lang="en-US" altLang="en-US" sz="1800" b="1"/>
          </a:p>
        </p:txBody>
      </p:sp>
      <p:sp>
        <p:nvSpPr>
          <p:cNvPr id="47108" name="Rectangle 10">
            <a:extLst>
              <a:ext uri="{FF2B5EF4-FFF2-40B4-BE49-F238E27FC236}">
                <a16:creationId xmlns:a16="http://schemas.microsoft.com/office/drawing/2014/main" id="{547BD347-1995-F7B1-3145-A109C1AEB402}"/>
              </a:ext>
            </a:extLst>
          </p:cNvPr>
          <p:cNvSpPr>
            <a:spLocks noChangeArrowheads="1"/>
          </p:cNvSpPr>
          <p:nvPr/>
        </p:nvSpPr>
        <p:spPr bwMode="auto">
          <a:xfrm>
            <a:off x="762000" y="4343400"/>
            <a:ext cx="5613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990600" indent="-53340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rgbClr val="0033CC"/>
              </a:buClr>
              <a:buSzPct val="155000"/>
              <a:buFont typeface="Symbol" panose="05050102010706020507" pitchFamily="18" charset="2"/>
              <a:buNone/>
            </a:pPr>
            <a:r>
              <a:rPr lang="en-US" altLang="en-US" sz="2000"/>
              <a:t>An Object</a:t>
            </a:r>
          </a:p>
          <a:p>
            <a:pPr lvl="1">
              <a:lnSpc>
                <a:spcPct val="90000"/>
              </a:lnSpc>
              <a:spcBef>
                <a:spcPct val="50000"/>
              </a:spcBef>
              <a:buClr>
                <a:srgbClr val="0033CC"/>
              </a:buClr>
              <a:buSzPct val="155000"/>
              <a:buFont typeface="Wingdings" panose="05000000000000000000" pitchFamily="2" charset="2"/>
              <a:buChar char="Ø"/>
            </a:pPr>
            <a:r>
              <a:rPr lang="en-US" altLang="en-US" sz="2000"/>
              <a:t>has state,</a:t>
            </a:r>
          </a:p>
          <a:p>
            <a:pPr lvl="1">
              <a:lnSpc>
                <a:spcPct val="90000"/>
              </a:lnSpc>
              <a:spcBef>
                <a:spcPct val="50000"/>
              </a:spcBef>
              <a:buClr>
                <a:srgbClr val="0033CC"/>
              </a:buClr>
              <a:buSzPct val="155000"/>
              <a:buFont typeface="Wingdings" panose="05000000000000000000" pitchFamily="2" charset="2"/>
              <a:buChar char="Ø"/>
            </a:pPr>
            <a:r>
              <a:rPr lang="en-US" altLang="en-US" sz="2000"/>
              <a:t>exhibits some well defined behavior,</a:t>
            </a:r>
          </a:p>
          <a:p>
            <a:pPr lvl="1">
              <a:spcBef>
                <a:spcPct val="50000"/>
              </a:spcBef>
              <a:buClr>
                <a:srgbClr val="0033CC"/>
              </a:buClr>
              <a:buSzPct val="155000"/>
              <a:buFont typeface="Wingdings" panose="05000000000000000000" pitchFamily="2" charset="2"/>
              <a:buChar char="Ø"/>
            </a:pPr>
            <a:r>
              <a:rPr lang="en-US" altLang="en-US" sz="2000"/>
              <a:t>has a unique identity</a:t>
            </a:r>
            <a:endParaRPr lang="en-US" altLang="en-US" sz="1800"/>
          </a:p>
        </p:txBody>
      </p:sp>
      <p:sp>
        <p:nvSpPr>
          <p:cNvPr id="41995" name="AutoShape 11">
            <a:extLst>
              <a:ext uri="{FF2B5EF4-FFF2-40B4-BE49-F238E27FC236}">
                <a16:creationId xmlns:a16="http://schemas.microsoft.com/office/drawing/2014/main" id="{25988C1E-D429-1B2B-6124-4DE396EE47D8}"/>
              </a:ext>
            </a:extLst>
          </p:cNvPr>
          <p:cNvSpPr>
            <a:spLocks noChangeArrowheads="1"/>
          </p:cNvSpPr>
          <p:nvPr/>
        </p:nvSpPr>
        <p:spPr bwMode="auto">
          <a:xfrm>
            <a:off x="3505200" y="3429000"/>
            <a:ext cx="660400" cy="990600"/>
          </a:xfrm>
          <a:prstGeom prst="curvedLeftArrow">
            <a:avLst>
              <a:gd name="adj1" fmla="val 32500"/>
              <a:gd name="adj2" fmla="val 65000"/>
              <a:gd name="adj3" fmla="val 33333"/>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lgn="ctr">
              <a:spcBef>
                <a:spcPct val="50000"/>
              </a:spcBef>
              <a:buClr>
                <a:srgbClr val="0033CC"/>
              </a:buClr>
              <a:buSzPct val="155000"/>
              <a:buFont typeface="Symbol" panose="05050102010706020507" pitchFamily="18" charset="2"/>
              <a:buNone/>
              <a:defRPr/>
            </a:pPr>
            <a:r>
              <a:rPr lang="en-US" sz="1800" dirty="0">
                <a:latin typeface="Arial" charset="0"/>
                <a:cs typeface="Arial" charset="0"/>
              </a:rPr>
              <a:t>A Better Definition could be</a:t>
            </a:r>
          </a:p>
        </p:txBody>
      </p:sp>
      <p:sp>
        <p:nvSpPr>
          <p:cNvPr id="47110" name="Text Box 14">
            <a:extLst>
              <a:ext uri="{FF2B5EF4-FFF2-40B4-BE49-F238E27FC236}">
                <a16:creationId xmlns:a16="http://schemas.microsoft.com/office/drawing/2014/main" id="{AF451F8C-51E3-E84B-382D-561D063AD21A}"/>
              </a:ext>
            </a:extLst>
          </p:cNvPr>
          <p:cNvSpPr txBox="1">
            <a:spLocks noChangeArrowheads="1"/>
          </p:cNvSpPr>
          <p:nvPr/>
        </p:nvSpPr>
        <p:spPr bwMode="auto">
          <a:xfrm>
            <a:off x="7429500" y="5562600"/>
            <a:ext cx="1898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47111" name="Rectangle 16">
            <a:extLst>
              <a:ext uri="{FF2B5EF4-FFF2-40B4-BE49-F238E27FC236}">
                <a16:creationId xmlns:a16="http://schemas.microsoft.com/office/drawing/2014/main" id="{8733F0E1-B8CB-EF10-C340-BE24C40E552F}"/>
              </a:ext>
            </a:extLst>
          </p:cNvPr>
          <p:cNvSpPr>
            <a:spLocks noChangeArrowheads="1"/>
          </p:cNvSpPr>
          <p:nvPr/>
        </p:nvSpPr>
        <p:spPr bwMode="auto">
          <a:xfrm>
            <a:off x="381000" y="1219200"/>
            <a:ext cx="875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Tx/>
              <a:buChar char="•"/>
            </a:pPr>
            <a:endParaRPr lang="en-US" altLang="en-US" sz="1200">
              <a:solidFill>
                <a:schemeClr val="accent2"/>
              </a:solidFill>
            </a:endParaRPr>
          </a:p>
        </p:txBody>
      </p:sp>
      <p:sp>
        <p:nvSpPr>
          <p:cNvPr id="11" name="Rectangle 4">
            <a:extLst>
              <a:ext uri="{FF2B5EF4-FFF2-40B4-BE49-F238E27FC236}">
                <a16:creationId xmlns:a16="http://schemas.microsoft.com/office/drawing/2014/main" id="{616B002A-AD6B-41F9-50F0-2BE653D4935A}"/>
              </a:ext>
            </a:extLst>
          </p:cNvPr>
          <p:cNvSpPr txBox="1">
            <a:spLocks noChangeArrowheads="1"/>
          </p:cNvSpPr>
          <p:nvPr/>
        </p:nvSpPr>
        <p:spPr bwMode="auto">
          <a:xfrm>
            <a:off x="330200" y="12700"/>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defRPr/>
            </a:pPr>
            <a:r>
              <a:rPr lang="en-US" sz="2400" kern="0" dirty="0">
                <a:solidFill>
                  <a:schemeClr val="bg1"/>
                </a:solidFill>
                <a:latin typeface="+mj-lt"/>
                <a:ea typeface="+mj-ea"/>
                <a:cs typeface="+mj-cs"/>
              </a:rPr>
              <a:t>What is an Object?</a:t>
            </a:r>
          </a:p>
        </p:txBody>
      </p:sp>
      <p:sp>
        <p:nvSpPr>
          <p:cNvPr id="47113" name="Slide Number Placeholder 3">
            <a:extLst>
              <a:ext uri="{FF2B5EF4-FFF2-40B4-BE49-F238E27FC236}">
                <a16:creationId xmlns:a16="http://schemas.microsoft.com/office/drawing/2014/main" id="{EE4AC5A6-CEF3-BEC8-63E0-DF5A26F5D8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BCD649F6-058A-40B2-8E0F-5ADE0A0DFF3C}" type="slidenum">
              <a:rPr lang="en-US" altLang="en-US" sz="1200">
                <a:solidFill>
                  <a:schemeClr val="bg1"/>
                </a:solidFill>
              </a:rPr>
              <a:pPr>
                <a:spcBef>
                  <a:spcPct val="0"/>
                </a:spcBef>
                <a:buClrTx/>
                <a:buFontTx/>
                <a:buNone/>
              </a:pPr>
              <a:t>23</a:t>
            </a:fld>
            <a:endParaRPr lang="en-US" altLang="en-US" sz="12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a:extLst>
              <a:ext uri="{FF2B5EF4-FFF2-40B4-BE49-F238E27FC236}">
                <a16:creationId xmlns:a16="http://schemas.microsoft.com/office/drawing/2014/main" id="{EBBCA059-A8CE-112D-7FD8-28AAE06394B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B66721F4-E2DE-4EAD-A9AE-2B19703C673D}" type="slidenum">
              <a:rPr lang="en-US" altLang="en-US" sz="1200">
                <a:solidFill>
                  <a:schemeClr val="bg1"/>
                </a:solidFill>
              </a:rPr>
              <a:pPr>
                <a:spcBef>
                  <a:spcPct val="0"/>
                </a:spcBef>
                <a:buClrTx/>
                <a:buFontTx/>
                <a:buNone/>
              </a:pPr>
              <a:t>24</a:t>
            </a:fld>
            <a:endParaRPr lang="en-US" altLang="en-US" sz="1200">
              <a:solidFill>
                <a:schemeClr val="bg1"/>
              </a:solidFill>
            </a:endParaRPr>
          </a:p>
        </p:txBody>
      </p:sp>
      <p:sp>
        <p:nvSpPr>
          <p:cNvPr id="49155" name="Rectangle 6">
            <a:extLst>
              <a:ext uri="{FF2B5EF4-FFF2-40B4-BE49-F238E27FC236}">
                <a16:creationId xmlns:a16="http://schemas.microsoft.com/office/drawing/2014/main" id="{E65FF1C6-7B68-000C-308C-BEEEEB4DD72C}"/>
              </a:ext>
            </a:extLst>
          </p:cNvPr>
          <p:cNvSpPr>
            <a:spLocks noGrp="1" noChangeArrowheads="1"/>
          </p:cNvSpPr>
          <p:nvPr>
            <p:ph type="title"/>
          </p:nvPr>
        </p:nvSpPr>
        <p:spPr>
          <a:xfrm>
            <a:off x="76200" y="12700"/>
            <a:ext cx="8077200" cy="973138"/>
          </a:xfrm>
        </p:spPr>
        <p:txBody>
          <a:bodyPr/>
          <a:lstStyle/>
          <a:p>
            <a:pPr eaLnBrk="1" hangingPunct="1"/>
            <a:r>
              <a:rPr lang="en-US" altLang="en-US"/>
              <a:t>  What is an Object ?</a:t>
            </a:r>
          </a:p>
        </p:txBody>
      </p:sp>
      <p:sp>
        <p:nvSpPr>
          <p:cNvPr id="49156" name="TextBox 5">
            <a:extLst>
              <a:ext uri="{FF2B5EF4-FFF2-40B4-BE49-F238E27FC236}">
                <a16:creationId xmlns:a16="http://schemas.microsoft.com/office/drawing/2014/main" id="{B4907021-A9DE-D128-F72C-5410D2E318EC}"/>
              </a:ext>
            </a:extLst>
          </p:cNvPr>
          <p:cNvSpPr txBox="1">
            <a:spLocks noChangeArrowheads="1"/>
          </p:cNvSpPr>
          <p:nvPr/>
        </p:nvSpPr>
        <p:spPr bwMode="auto">
          <a:xfrm>
            <a:off x="152400" y="29718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800"/>
              <a:t>Red , leather football </a:t>
            </a:r>
          </a:p>
        </p:txBody>
      </p:sp>
      <p:sp>
        <p:nvSpPr>
          <p:cNvPr id="49157" name="TextBox 10">
            <a:extLst>
              <a:ext uri="{FF2B5EF4-FFF2-40B4-BE49-F238E27FC236}">
                <a16:creationId xmlns:a16="http://schemas.microsoft.com/office/drawing/2014/main" id="{C165D815-9BA2-6735-400B-3F1592AD46B5}"/>
              </a:ext>
            </a:extLst>
          </p:cNvPr>
          <p:cNvSpPr txBox="1">
            <a:spLocks noChangeArrowheads="1"/>
          </p:cNvSpPr>
          <p:nvPr/>
        </p:nvSpPr>
        <p:spPr bwMode="auto">
          <a:xfrm>
            <a:off x="3886200" y="510540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200">
                <a:solidFill>
                  <a:schemeClr val="bg1"/>
                </a:solidFill>
              </a:rPr>
              <a:t>Red Ball Rolls </a:t>
            </a:r>
          </a:p>
        </p:txBody>
      </p:sp>
      <p:sp>
        <p:nvSpPr>
          <p:cNvPr id="19" name="Cloud Callout 18">
            <a:extLst>
              <a:ext uri="{FF2B5EF4-FFF2-40B4-BE49-F238E27FC236}">
                <a16:creationId xmlns:a16="http://schemas.microsoft.com/office/drawing/2014/main" id="{0AA60751-0BC8-F290-3DFD-2E022F9BE90F}"/>
              </a:ext>
            </a:extLst>
          </p:cNvPr>
          <p:cNvSpPr/>
          <p:nvPr/>
        </p:nvSpPr>
        <p:spPr bwMode="auto">
          <a:xfrm>
            <a:off x="2667000" y="1143000"/>
            <a:ext cx="1828800" cy="457200"/>
          </a:xfrm>
          <a:prstGeom prst="cloudCallout">
            <a:avLst>
              <a:gd name="adj1" fmla="val -76832"/>
              <a:gd name="adj2" fmla="val 113438"/>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STATE</a:t>
            </a:r>
          </a:p>
        </p:txBody>
      </p:sp>
      <p:sp>
        <p:nvSpPr>
          <p:cNvPr id="20" name="Cloud Callout 19">
            <a:extLst>
              <a:ext uri="{FF2B5EF4-FFF2-40B4-BE49-F238E27FC236}">
                <a16:creationId xmlns:a16="http://schemas.microsoft.com/office/drawing/2014/main" id="{3E88D54A-4FFB-67D7-4CDC-30D8CE47C3E9}"/>
              </a:ext>
            </a:extLst>
          </p:cNvPr>
          <p:cNvSpPr/>
          <p:nvPr/>
        </p:nvSpPr>
        <p:spPr bwMode="auto">
          <a:xfrm>
            <a:off x="5867400" y="2895600"/>
            <a:ext cx="1981200" cy="457200"/>
          </a:xfrm>
          <a:prstGeom prst="cloudCallout">
            <a:avLst>
              <a:gd name="adj1" fmla="val -81349"/>
              <a:gd name="adj2" fmla="val -9926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BEHAVIOUR</a:t>
            </a:r>
          </a:p>
        </p:txBody>
      </p:sp>
      <p:sp>
        <p:nvSpPr>
          <p:cNvPr id="21" name="Cloud Callout 20">
            <a:extLst>
              <a:ext uri="{FF2B5EF4-FFF2-40B4-BE49-F238E27FC236}">
                <a16:creationId xmlns:a16="http://schemas.microsoft.com/office/drawing/2014/main" id="{7B9E9B8E-5715-025F-A20C-6065862BA223}"/>
              </a:ext>
            </a:extLst>
          </p:cNvPr>
          <p:cNvSpPr/>
          <p:nvPr/>
        </p:nvSpPr>
        <p:spPr bwMode="auto">
          <a:xfrm>
            <a:off x="7924800" y="4191000"/>
            <a:ext cx="1981200" cy="457200"/>
          </a:xfrm>
          <a:prstGeom prst="cloudCallout">
            <a:avLst>
              <a:gd name="adj1" fmla="val -95268"/>
              <a:gd name="adj2" fmla="val 34075"/>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IDENTITY</a:t>
            </a:r>
          </a:p>
        </p:txBody>
      </p:sp>
      <p:pic>
        <p:nvPicPr>
          <p:cNvPr id="49167" name="Picture 2" descr="C:\Documents and Settings\meenakshi_s04\My Documents\My Pictures\football-icon5.gif">
            <a:extLst>
              <a:ext uri="{FF2B5EF4-FFF2-40B4-BE49-F238E27FC236}">
                <a16:creationId xmlns:a16="http://schemas.microsoft.com/office/drawing/2014/main" id="{A8A121EF-B8B8-ABB2-5549-028008FDC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 descr="C:\Documents and Settings\meenakshi_s04\My Documents\My Pictures\football-icon5.gif">
            <a:extLst>
              <a:ext uri="{FF2B5EF4-FFF2-40B4-BE49-F238E27FC236}">
                <a16:creationId xmlns:a16="http://schemas.microsoft.com/office/drawing/2014/main" id="{6E5B4301-9883-240A-20FF-DAF5AA48A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3622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9" name="TextBox 5">
            <a:extLst>
              <a:ext uri="{FF2B5EF4-FFF2-40B4-BE49-F238E27FC236}">
                <a16:creationId xmlns:a16="http://schemas.microsoft.com/office/drawing/2014/main" id="{61B358D1-1B40-40D0-C246-B5E1D3B0A6EB}"/>
              </a:ext>
            </a:extLst>
          </p:cNvPr>
          <p:cNvSpPr txBox="1">
            <a:spLocks noChangeArrowheads="1"/>
          </p:cNvSpPr>
          <p:nvPr/>
        </p:nvSpPr>
        <p:spPr bwMode="auto">
          <a:xfrm>
            <a:off x="3581400" y="4038600"/>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800"/>
              <a:t>It rolls </a:t>
            </a:r>
          </a:p>
        </p:txBody>
      </p:sp>
      <p:pic>
        <p:nvPicPr>
          <p:cNvPr id="49170" name="Picture 23" descr="images.jpg">
            <a:extLst>
              <a:ext uri="{FF2B5EF4-FFF2-40B4-BE49-F238E27FC236}">
                <a16:creationId xmlns:a16="http://schemas.microsoft.com/office/drawing/2014/main" id="{75A4C5A0-6F05-DFBE-4690-C41DE6D85E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4958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1" name="Picture 3">
            <a:extLst>
              <a:ext uri="{FF2B5EF4-FFF2-40B4-BE49-F238E27FC236}">
                <a16:creationId xmlns:a16="http://schemas.microsoft.com/office/drawing/2014/main" id="{0901EA06-B184-B778-84CF-E05E233104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5181600"/>
            <a:ext cx="10668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172" name="Picture 2" descr="C:\Documents and Settings\meenakshi_s04\My Documents\My Pictures\football-icon5.gif">
            <a:extLst>
              <a:ext uri="{FF2B5EF4-FFF2-40B4-BE49-F238E27FC236}">
                <a16:creationId xmlns:a16="http://schemas.microsoft.com/office/drawing/2014/main" id="{A866C12F-5472-11FB-81A2-7A68C00C2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114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3" name="TextBox 5">
            <a:extLst>
              <a:ext uri="{FF2B5EF4-FFF2-40B4-BE49-F238E27FC236}">
                <a16:creationId xmlns:a16="http://schemas.microsoft.com/office/drawing/2014/main" id="{3F0631A6-1FFF-7347-6221-B5E0AAB356C7}"/>
              </a:ext>
            </a:extLst>
          </p:cNvPr>
          <p:cNvSpPr txBox="1">
            <a:spLocks noChangeArrowheads="1"/>
          </p:cNvSpPr>
          <p:nvPr/>
        </p:nvSpPr>
        <p:spPr bwMode="auto">
          <a:xfrm>
            <a:off x="3048000" y="5638800"/>
            <a:ext cx="289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800"/>
              <a:t>It is unique among other kinds of balls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9"/>
                                        </p:tgtEl>
                                        <p:attrNameLst>
                                          <p:attrName>ppt_x</p:attrName>
                                        </p:attrNameLst>
                                      </p:cBhvr>
                                      <p:tavLst>
                                        <p:tav tm="0">
                                          <p:val>
                                            <p:strVal val="ppt_x"/>
                                          </p:val>
                                        </p:tav>
                                        <p:tav tm="100000">
                                          <p:val>
                                            <p:strVal val="ppt_x"/>
                                          </p:val>
                                        </p:tav>
                                      </p:tavLst>
                                    </p:anim>
                                    <p:anim calcmode="lin" valueType="num">
                                      <p:cBhvr additive="base">
                                        <p:cTn id="13" dur="500"/>
                                        <p:tgtEl>
                                          <p:spTgt spid="19"/>
                                        </p:tgtEl>
                                        <p:attrNameLst>
                                          <p:attrName>ppt_y</p:attrName>
                                        </p:attrNameLst>
                                      </p:cBhvr>
                                      <p:tavLst>
                                        <p:tav tm="0">
                                          <p:val>
                                            <p:strVal val="ppt_y"/>
                                          </p:val>
                                        </p:tav>
                                        <p:tav tm="100000">
                                          <p:val>
                                            <p:strVal val="1+ppt_h/2"/>
                                          </p:val>
                                        </p:tav>
                                      </p:tavLst>
                                    </p:anim>
                                    <p:set>
                                      <p:cBhvr>
                                        <p:cTn id="14" dur="1" fill="hold">
                                          <p:stCondLst>
                                            <p:cond delay="499"/>
                                          </p:stCondLst>
                                        </p:cTn>
                                        <p:tgtEl>
                                          <p:spTgt spid="19"/>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20"/>
                                        </p:tgtEl>
                                        <p:attrNameLst>
                                          <p:attrName>ppt_x</p:attrName>
                                        </p:attrNameLst>
                                      </p:cBhvr>
                                      <p:tavLst>
                                        <p:tav tm="0">
                                          <p:val>
                                            <p:strVal val="ppt_x"/>
                                          </p:val>
                                        </p:tav>
                                        <p:tav tm="100000">
                                          <p:val>
                                            <p:strVal val="ppt_x"/>
                                          </p:val>
                                        </p:tav>
                                      </p:tavLst>
                                    </p:anim>
                                    <p:anim calcmode="lin" valueType="num">
                                      <p:cBhvr additive="base">
                                        <p:cTn id="25" dur="500"/>
                                        <p:tgtEl>
                                          <p:spTgt spid="20"/>
                                        </p:tgtEl>
                                        <p:attrNameLst>
                                          <p:attrName>ppt_y</p:attrName>
                                        </p:attrNameLst>
                                      </p:cBhvr>
                                      <p:tavLst>
                                        <p:tav tm="0">
                                          <p:val>
                                            <p:strVal val="ppt_y"/>
                                          </p:val>
                                        </p:tav>
                                        <p:tav tm="100000">
                                          <p:val>
                                            <p:strVal val="1+ppt_h/2"/>
                                          </p:val>
                                        </p:tav>
                                      </p:tavLst>
                                    </p:anim>
                                    <p:set>
                                      <p:cBhvr>
                                        <p:cTn id="26" dur="1" fill="hold">
                                          <p:stCondLst>
                                            <p:cond delay="499"/>
                                          </p:stCondLst>
                                        </p:cTn>
                                        <p:tgtEl>
                                          <p:spTgt spid="2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mph" presetSubtype="0" fill="hold" nodeType="clickEffect">
                                  <p:stCondLst>
                                    <p:cond delay="0"/>
                                  </p:stCondLst>
                                  <p:childTnLst>
                                    <p:animRot by="21600000">
                                      <p:cBhvr>
                                        <p:cTn id="30" dur="2000" fill="hold"/>
                                        <p:tgtEl>
                                          <p:spTgt spid="22"/>
                                        </p:tgtEl>
                                        <p:attrNameLst>
                                          <p:attrName>r</p:attrName>
                                        </p:attrNameLst>
                                      </p:cBhvr>
                                    </p:animRo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xit" presetSubtype="4" fill="hold" nodeType="click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a:extLst>
              <a:ext uri="{FF2B5EF4-FFF2-40B4-BE49-F238E27FC236}">
                <a16:creationId xmlns:a16="http://schemas.microsoft.com/office/drawing/2014/main" id="{FEEEBDCC-9611-D09B-1C7D-6148C4587CEE}"/>
              </a:ext>
            </a:extLst>
          </p:cNvPr>
          <p:cNvSpPr>
            <a:spLocks noChangeArrowheads="1"/>
          </p:cNvSpPr>
          <p:nvPr/>
        </p:nvSpPr>
        <p:spPr bwMode="auto">
          <a:xfrm>
            <a:off x="660400" y="4876800"/>
            <a:ext cx="561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rgbClr val="0033CC"/>
              </a:buClr>
              <a:buSzPct val="155000"/>
              <a:buFont typeface="Symbol" panose="05050102010706020507" pitchFamily="18" charset="2"/>
              <a:buNone/>
            </a:pPr>
            <a:endParaRPr lang="en-US" altLang="en-US" sz="1800" b="0">
              <a:solidFill>
                <a:srgbClr val="006600"/>
              </a:solidFill>
            </a:endParaRPr>
          </a:p>
        </p:txBody>
      </p:sp>
      <p:sp>
        <p:nvSpPr>
          <p:cNvPr id="45091" name="Rectangle 35">
            <a:extLst>
              <a:ext uri="{FF2B5EF4-FFF2-40B4-BE49-F238E27FC236}">
                <a16:creationId xmlns:a16="http://schemas.microsoft.com/office/drawing/2014/main" id="{636C7337-BB53-77B2-1027-F5EA714A5B86}"/>
              </a:ext>
            </a:extLst>
          </p:cNvPr>
          <p:cNvSpPr>
            <a:spLocks noChangeArrowheads="1"/>
          </p:cNvSpPr>
          <p:nvPr/>
        </p:nvSpPr>
        <p:spPr bwMode="auto">
          <a:xfrm>
            <a:off x="457200" y="990600"/>
            <a:ext cx="7924800" cy="1371600"/>
          </a:xfrm>
          <a:prstGeom prst="rect">
            <a:avLst/>
          </a:prstGeom>
          <a:noFill/>
          <a:ln w="9525">
            <a:noFill/>
            <a:miter lim="800000"/>
            <a:headEnd/>
            <a:tailEnd/>
          </a:ln>
          <a:effectLst/>
        </p:spPr>
        <p:txBody>
          <a:bodyPr/>
          <a:lstStyle/>
          <a:p>
            <a:pPr marL="609600" indent="-609600">
              <a:spcBef>
                <a:spcPct val="50000"/>
              </a:spcBef>
              <a:buClr>
                <a:srgbClr val="0033CC"/>
              </a:buClr>
              <a:buSzPct val="155000"/>
              <a:buFont typeface="Symbol" panose="05050102010706020507" pitchFamily="18" charset="2"/>
              <a:buNone/>
              <a:defRPr/>
            </a:pPr>
            <a:r>
              <a:rPr lang="en-US" sz="2000" b="0" dirty="0">
                <a:latin typeface="+mn-lt"/>
                <a:cs typeface="+mn-cs"/>
              </a:rPr>
              <a:t>A class is a set of objects that share </a:t>
            </a:r>
          </a:p>
          <a:p>
            <a:pPr marL="609600" indent="-609600">
              <a:spcBef>
                <a:spcPct val="50000"/>
              </a:spcBef>
              <a:buClr>
                <a:schemeClr val="tx1"/>
              </a:buClr>
              <a:buSzPct val="100000"/>
              <a:buFont typeface="Wingdings" pitchFamily="2" charset="2"/>
              <a:buChar char="Ø"/>
              <a:defRPr/>
            </a:pPr>
            <a:r>
              <a:rPr lang="en-US" sz="2000" b="0" dirty="0">
                <a:latin typeface="+mn-lt"/>
                <a:cs typeface="+mn-cs"/>
              </a:rPr>
              <a:t>a common structure &amp; </a:t>
            </a:r>
          </a:p>
          <a:p>
            <a:pPr marL="609600" indent="-609600">
              <a:spcBef>
                <a:spcPct val="50000"/>
              </a:spcBef>
              <a:buClr>
                <a:schemeClr val="tx1"/>
              </a:buClr>
              <a:buSzPct val="100000"/>
              <a:buFont typeface="Wingdings" pitchFamily="2" charset="2"/>
              <a:buChar char="Ø"/>
              <a:defRPr/>
            </a:pPr>
            <a:r>
              <a:rPr lang="en-US" sz="2000" b="0" dirty="0">
                <a:latin typeface="+mn-lt"/>
                <a:cs typeface="+mn-cs"/>
              </a:rPr>
              <a:t>a common behavior</a:t>
            </a:r>
          </a:p>
          <a:p>
            <a:pPr eaLnBrk="1" hangingPunct="1">
              <a:spcBef>
                <a:spcPct val="50000"/>
              </a:spcBef>
              <a:buClr>
                <a:schemeClr val="tx1"/>
              </a:buClr>
              <a:buSzPct val="110000"/>
              <a:buFont typeface="Arial" pitchFamily="34" charset="0"/>
              <a:buChar char="•"/>
              <a:defRPr/>
            </a:pPr>
            <a:r>
              <a:rPr lang="en-US" sz="2000" b="0" dirty="0">
                <a:latin typeface="+mn-lt"/>
                <a:cs typeface="+mn-cs"/>
              </a:rPr>
              <a:t>A class contains state and behavior</a:t>
            </a:r>
          </a:p>
          <a:p>
            <a:pPr eaLnBrk="1" hangingPunct="1">
              <a:spcBef>
                <a:spcPct val="50000"/>
              </a:spcBef>
              <a:buClr>
                <a:schemeClr val="tx1"/>
              </a:buClr>
              <a:buSzPct val="110000"/>
              <a:buFont typeface="Arial" pitchFamily="34" charset="0"/>
              <a:buChar char="•"/>
              <a:defRPr/>
            </a:pPr>
            <a:r>
              <a:rPr lang="en-US" sz="2000" b="0" dirty="0">
                <a:latin typeface="+mn-lt"/>
                <a:cs typeface="+mn-cs"/>
              </a:rPr>
              <a:t>State (Member Variables)</a:t>
            </a:r>
          </a:p>
          <a:p>
            <a:pPr lvl="1" eaLnBrk="1" hangingPunct="1">
              <a:spcBef>
                <a:spcPct val="50000"/>
              </a:spcBef>
              <a:buClr>
                <a:schemeClr val="tx1"/>
              </a:buClr>
              <a:buSzPct val="110000"/>
              <a:buFont typeface="Wingdings" pitchFamily="2" charset="2"/>
              <a:buChar char="§"/>
              <a:defRPr/>
            </a:pPr>
            <a:r>
              <a:rPr lang="en-US" sz="2000" b="0" dirty="0">
                <a:latin typeface="+mn-lt"/>
                <a:cs typeface="+mn-cs"/>
              </a:rPr>
              <a:t>Variables defined inside the class</a:t>
            </a:r>
          </a:p>
          <a:p>
            <a:pPr lvl="1" eaLnBrk="1" hangingPunct="1">
              <a:spcBef>
                <a:spcPct val="50000"/>
              </a:spcBef>
              <a:buClr>
                <a:schemeClr val="tx1"/>
              </a:buClr>
              <a:buSzPct val="110000"/>
              <a:buFont typeface="Wingdings" pitchFamily="2" charset="2"/>
              <a:buChar char="§"/>
              <a:defRPr/>
            </a:pPr>
            <a:r>
              <a:rPr lang="en-US" sz="2000" b="0" dirty="0">
                <a:latin typeface="+mn-lt"/>
                <a:cs typeface="+mn-cs"/>
              </a:rPr>
              <a:t>Not exposed to external world</a:t>
            </a:r>
          </a:p>
          <a:p>
            <a:pPr eaLnBrk="1" hangingPunct="1">
              <a:spcBef>
                <a:spcPct val="50000"/>
              </a:spcBef>
              <a:buClr>
                <a:schemeClr val="tx1"/>
              </a:buClr>
              <a:buSzPct val="110000"/>
              <a:buFont typeface="Arial" pitchFamily="34" charset="0"/>
              <a:buChar char="•"/>
              <a:defRPr/>
            </a:pPr>
            <a:r>
              <a:rPr lang="en-US" sz="2000" b="0" dirty="0">
                <a:latin typeface="+mn-lt"/>
                <a:cs typeface="+mn-cs"/>
              </a:rPr>
              <a:t>Behavior (Member Methods) </a:t>
            </a:r>
          </a:p>
          <a:p>
            <a:pPr lvl="1" eaLnBrk="1" hangingPunct="1">
              <a:spcBef>
                <a:spcPct val="50000"/>
              </a:spcBef>
              <a:buClr>
                <a:schemeClr val="tx1"/>
              </a:buClr>
              <a:buSzPct val="110000"/>
              <a:buFont typeface="Wingdings" pitchFamily="2" charset="2"/>
              <a:buChar char="§"/>
              <a:defRPr/>
            </a:pPr>
            <a:r>
              <a:rPr lang="en-US" sz="2000" b="0" dirty="0">
                <a:latin typeface="+mn-lt"/>
                <a:cs typeface="+mn-cs"/>
              </a:rPr>
              <a:t>Functions defined inside the class</a:t>
            </a:r>
          </a:p>
          <a:p>
            <a:pPr lvl="1" eaLnBrk="1" hangingPunct="1">
              <a:spcBef>
                <a:spcPct val="50000"/>
              </a:spcBef>
              <a:buClr>
                <a:schemeClr val="tx1"/>
              </a:buClr>
              <a:buSzPct val="110000"/>
              <a:buFont typeface="Wingdings" pitchFamily="2" charset="2"/>
              <a:buChar char="§"/>
              <a:defRPr/>
            </a:pPr>
            <a:r>
              <a:rPr lang="en-US" sz="2000" b="0" dirty="0">
                <a:latin typeface="+mn-lt"/>
                <a:cs typeface="+mn-cs"/>
              </a:rPr>
              <a:t>Behavior exhibited by the class to external world</a:t>
            </a:r>
          </a:p>
          <a:p>
            <a:pPr lvl="1" eaLnBrk="1" hangingPunct="1">
              <a:spcBef>
                <a:spcPct val="50000"/>
              </a:spcBef>
              <a:buClr>
                <a:schemeClr val="tx1"/>
              </a:buClr>
              <a:buSzPct val="110000"/>
              <a:buFont typeface="Wingdings" pitchFamily="2" charset="2"/>
              <a:buChar char="§"/>
              <a:defRPr/>
            </a:pPr>
            <a:r>
              <a:rPr lang="en-US" sz="2000" b="0" dirty="0">
                <a:latin typeface="+mn-lt"/>
                <a:cs typeface="+mn-cs"/>
              </a:rPr>
              <a:t>Exposed to external world</a:t>
            </a:r>
          </a:p>
          <a:p>
            <a:pPr eaLnBrk="1" hangingPunct="1">
              <a:spcBef>
                <a:spcPct val="50000"/>
              </a:spcBef>
              <a:buClr>
                <a:schemeClr val="tx1"/>
              </a:buClr>
              <a:buSzPct val="110000"/>
              <a:buFont typeface="Arial" pitchFamily="34" charset="0"/>
              <a:buChar char="•"/>
              <a:defRPr/>
            </a:pPr>
            <a:r>
              <a:rPr lang="en-US" sz="2000" b="0" dirty="0">
                <a:latin typeface="+mn-lt"/>
                <a:cs typeface="+mn-cs"/>
              </a:rPr>
              <a:t>An object is an instance of a class</a:t>
            </a:r>
          </a:p>
          <a:p>
            <a:pPr marL="609600" indent="-609600">
              <a:spcBef>
                <a:spcPct val="50000"/>
              </a:spcBef>
              <a:buClr>
                <a:srgbClr val="0033CC"/>
              </a:buClr>
              <a:buSzPct val="155000"/>
              <a:buFont typeface="Wingdings" pitchFamily="2" charset="2"/>
              <a:buChar char="Ø"/>
              <a:defRPr/>
            </a:pPr>
            <a:endParaRPr lang="en-US" sz="2000" b="0" dirty="0">
              <a:latin typeface="+mn-lt"/>
              <a:cs typeface="+mn-cs"/>
            </a:endParaRPr>
          </a:p>
          <a:p>
            <a:pPr marL="609600" indent="-609600">
              <a:spcBef>
                <a:spcPct val="50000"/>
              </a:spcBef>
              <a:buClr>
                <a:srgbClr val="0033CC"/>
              </a:buClr>
              <a:buSzPct val="155000"/>
              <a:buFontTx/>
              <a:buChar char="•"/>
              <a:defRPr/>
            </a:pPr>
            <a:endParaRPr lang="en-US" sz="2000" b="0" dirty="0">
              <a:latin typeface="+mn-lt"/>
              <a:cs typeface="+mn-cs"/>
            </a:endParaRPr>
          </a:p>
        </p:txBody>
      </p:sp>
      <p:sp>
        <p:nvSpPr>
          <p:cNvPr id="51204" name="Title 39">
            <a:extLst>
              <a:ext uri="{FF2B5EF4-FFF2-40B4-BE49-F238E27FC236}">
                <a16:creationId xmlns:a16="http://schemas.microsoft.com/office/drawing/2014/main" id="{F3250F64-B49B-3CA8-9970-31423F945D8C}"/>
              </a:ext>
            </a:extLst>
          </p:cNvPr>
          <p:cNvSpPr>
            <a:spLocks noGrp="1"/>
          </p:cNvSpPr>
          <p:nvPr>
            <p:ph type="title"/>
          </p:nvPr>
        </p:nvSpPr>
        <p:spPr/>
        <p:txBody>
          <a:bodyPr/>
          <a:lstStyle/>
          <a:p>
            <a:r>
              <a:rPr lang="en-US" altLang="en-US"/>
              <a:t>What is a class?</a:t>
            </a:r>
          </a:p>
        </p:txBody>
      </p:sp>
      <p:sp>
        <p:nvSpPr>
          <p:cNvPr id="51205" name="Slide Number Placeholder 3">
            <a:extLst>
              <a:ext uri="{FF2B5EF4-FFF2-40B4-BE49-F238E27FC236}">
                <a16:creationId xmlns:a16="http://schemas.microsoft.com/office/drawing/2014/main" id="{5BC44058-6925-3408-4B75-2789857C2D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A00FBB27-D6E2-4D13-BD24-03E617192799}" type="slidenum">
              <a:rPr lang="en-US" altLang="en-US" sz="1200">
                <a:solidFill>
                  <a:schemeClr val="bg1"/>
                </a:solidFill>
              </a:rPr>
              <a:pPr>
                <a:spcBef>
                  <a:spcPct val="0"/>
                </a:spcBef>
                <a:buClrTx/>
                <a:buFontTx/>
                <a:buNone/>
              </a:pPr>
              <a:t>25</a:t>
            </a:fld>
            <a:endParaRPr lang="en-US" altLang="en-US" sz="120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39">
            <a:extLst>
              <a:ext uri="{FF2B5EF4-FFF2-40B4-BE49-F238E27FC236}">
                <a16:creationId xmlns:a16="http://schemas.microsoft.com/office/drawing/2014/main" id="{DE912EF2-5BD3-258B-4D8B-4393D3A6002E}"/>
              </a:ext>
            </a:extLst>
          </p:cNvPr>
          <p:cNvSpPr>
            <a:spLocks noGrp="1"/>
          </p:cNvSpPr>
          <p:nvPr>
            <p:ph type="title"/>
          </p:nvPr>
        </p:nvSpPr>
        <p:spPr/>
        <p:txBody>
          <a:bodyPr/>
          <a:lstStyle/>
          <a:p>
            <a:r>
              <a:rPr lang="en-US" altLang="en-US"/>
              <a:t>An illustration of the Class concept </a:t>
            </a:r>
          </a:p>
        </p:txBody>
      </p:sp>
      <p:sp>
        <p:nvSpPr>
          <p:cNvPr id="52227" name="Rectangle 5">
            <a:extLst>
              <a:ext uri="{FF2B5EF4-FFF2-40B4-BE49-F238E27FC236}">
                <a16:creationId xmlns:a16="http://schemas.microsoft.com/office/drawing/2014/main" id="{644A4B75-D3EC-F495-690B-42317B963FFC}"/>
              </a:ext>
            </a:extLst>
          </p:cNvPr>
          <p:cNvSpPr>
            <a:spLocks noChangeArrowheads="1"/>
          </p:cNvSpPr>
          <p:nvPr/>
        </p:nvSpPr>
        <p:spPr bwMode="auto">
          <a:xfrm>
            <a:off x="1339850" y="3748088"/>
            <a:ext cx="4995863"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rgbClr val="0033CC"/>
              </a:buClr>
              <a:buSzPct val="155000"/>
              <a:buFont typeface="Symbol" panose="05050102010706020507" pitchFamily="18" charset="2"/>
              <a:buNone/>
            </a:pPr>
            <a:endParaRPr lang="en-US" altLang="en-US" sz="1800">
              <a:solidFill>
                <a:srgbClr val="006600"/>
              </a:solidFill>
            </a:endParaRPr>
          </a:p>
        </p:txBody>
      </p:sp>
      <p:sp>
        <p:nvSpPr>
          <p:cNvPr id="52228" name="Text Box 8">
            <a:extLst>
              <a:ext uri="{FF2B5EF4-FFF2-40B4-BE49-F238E27FC236}">
                <a16:creationId xmlns:a16="http://schemas.microsoft.com/office/drawing/2014/main" id="{D0F6C21C-2EAC-5E42-CD9C-D10F79EC8A72}"/>
              </a:ext>
            </a:extLst>
          </p:cNvPr>
          <p:cNvSpPr txBox="1">
            <a:spLocks noChangeArrowheads="1"/>
          </p:cNvSpPr>
          <p:nvPr/>
        </p:nvSpPr>
        <p:spPr bwMode="auto">
          <a:xfrm>
            <a:off x="6719888" y="3190875"/>
            <a:ext cx="15605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pic>
        <p:nvPicPr>
          <p:cNvPr id="52229" name="Picture 10">
            <a:extLst>
              <a:ext uri="{FF2B5EF4-FFF2-40B4-BE49-F238E27FC236}">
                <a16:creationId xmlns:a16="http://schemas.microsoft.com/office/drawing/2014/main" id="{CC0AEBCC-64C0-27E9-9548-F435170C4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25" y="3357563"/>
            <a:ext cx="12192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11">
            <a:extLst>
              <a:ext uri="{FF2B5EF4-FFF2-40B4-BE49-F238E27FC236}">
                <a16:creationId xmlns:a16="http://schemas.microsoft.com/office/drawing/2014/main" id="{ADBE59EF-A5AB-CF9D-D328-15BFBF203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788" y="3357563"/>
            <a:ext cx="1017587"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12">
            <a:extLst>
              <a:ext uri="{FF2B5EF4-FFF2-40B4-BE49-F238E27FC236}">
                <a16:creationId xmlns:a16="http://schemas.microsoft.com/office/drawing/2014/main" id="{891AB356-1FA8-D898-EEAC-3044BF0B6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6575" y="3413125"/>
            <a:ext cx="10858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13">
            <a:extLst>
              <a:ext uri="{FF2B5EF4-FFF2-40B4-BE49-F238E27FC236}">
                <a16:creationId xmlns:a16="http://schemas.microsoft.com/office/drawing/2014/main" id="{A344CC9B-4B4A-F024-13AF-8FF9825603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7363" y="3635375"/>
            <a:ext cx="11525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32">
            <a:extLst>
              <a:ext uri="{FF2B5EF4-FFF2-40B4-BE49-F238E27FC236}">
                <a16:creationId xmlns:a16="http://schemas.microsoft.com/office/drawing/2014/main" id="{B45130BC-0C44-1FF5-9D97-8612E40A2E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7875" y="3357563"/>
            <a:ext cx="12192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4" name="TextBox 31">
            <a:extLst>
              <a:ext uri="{FF2B5EF4-FFF2-40B4-BE49-F238E27FC236}">
                <a16:creationId xmlns:a16="http://schemas.microsoft.com/office/drawing/2014/main" id="{3AFE0692-0EF2-4652-5DF2-A2D74E1EEF8A}"/>
              </a:ext>
            </a:extLst>
          </p:cNvPr>
          <p:cNvSpPr txBox="1">
            <a:spLocks noChangeArrowheads="1"/>
          </p:cNvSpPr>
          <p:nvPr/>
        </p:nvSpPr>
        <p:spPr bwMode="auto">
          <a:xfrm>
            <a:off x="3194050" y="1295400"/>
            <a:ext cx="3594100" cy="382588"/>
          </a:xfrm>
          <a:prstGeom prst="rect">
            <a:avLst/>
          </a:prstGeom>
          <a:gradFill rotWithShape="1">
            <a:gsLst>
              <a:gs pos="0">
                <a:srgbClr val="8080FF"/>
              </a:gs>
              <a:gs pos="50000">
                <a:srgbClr val="B3B3FF"/>
              </a:gs>
              <a:gs pos="100000">
                <a:srgbClr val="DADA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a:t>VEHICLES </a:t>
            </a:r>
          </a:p>
        </p:txBody>
      </p:sp>
      <p:cxnSp>
        <p:nvCxnSpPr>
          <p:cNvPr id="52235" name="Straight Connector 40">
            <a:extLst>
              <a:ext uri="{FF2B5EF4-FFF2-40B4-BE49-F238E27FC236}">
                <a16:creationId xmlns:a16="http://schemas.microsoft.com/office/drawing/2014/main" id="{6B7C3CA3-96AB-41A6-343A-5DB479A2A499}"/>
              </a:ext>
            </a:extLst>
          </p:cNvPr>
          <p:cNvCxnSpPr>
            <a:cxnSpLocks noChangeShapeType="1"/>
          </p:cNvCxnSpPr>
          <p:nvPr/>
        </p:nvCxnSpPr>
        <p:spPr bwMode="auto">
          <a:xfrm rot="5400000" flipH="1" flipV="1">
            <a:off x="2595563" y="1674812"/>
            <a:ext cx="1671638" cy="16938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36" name="Straight Connector 42">
            <a:extLst>
              <a:ext uri="{FF2B5EF4-FFF2-40B4-BE49-F238E27FC236}">
                <a16:creationId xmlns:a16="http://schemas.microsoft.com/office/drawing/2014/main" id="{CAEDECE6-BFB9-5DBC-7C56-D114826C695C}"/>
              </a:ext>
            </a:extLst>
          </p:cNvPr>
          <p:cNvCxnSpPr>
            <a:cxnSpLocks noChangeShapeType="1"/>
          </p:cNvCxnSpPr>
          <p:nvPr/>
        </p:nvCxnSpPr>
        <p:spPr bwMode="auto">
          <a:xfrm rot="5400000" flipH="1" flipV="1">
            <a:off x="3482975" y="2006600"/>
            <a:ext cx="1727200" cy="108585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37" name="Straight Connector 44">
            <a:extLst>
              <a:ext uri="{FF2B5EF4-FFF2-40B4-BE49-F238E27FC236}">
                <a16:creationId xmlns:a16="http://schemas.microsoft.com/office/drawing/2014/main" id="{411A9C83-1736-B544-3A02-CC83E43D35DF}"/>
              </a:ext>
            </a:extLst>
          </p:cNvPr>
          <p:cNvCxnSpPr>
            <a:cxnSpLocks noChangeShapeType="1"/>
          </p:cNvCxnSpPr>
          <p:nvPr/>
        </p:nvCxnSpPr>
        <p:spPr bwMode="auto">
          <a:xfrm rot="5400000" flipH="1" flipV="1">
            <a:off x="4127500" y="2447925"/>
            <a:ext cx="1727200" cy="2032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38" name="Straight Connector 46">
            <a:extLst>
              <a:ext uri="{FF2B5EF4-FFF2-40B4-BE49-F238E27FC236}">
                <a16:creationId xmlns:a16="http://schemas.microsoft.com/office/drawing/2014/main" id="{CEB4B8A6-3703-B1D0-C31A-BC2611B4FB4D}"/>
              </a:ext>
            </a:extLst>
          </p:cNvPr>
          <p:cNvCxnSpPr>
            <a:cxnSpLocks noChangeShapeType="1"/>
          </p:cNvCxnSpPr>
          <p:nvPr/>
        </p:nvCxnSpPr>
        <p:spPr bwMode="auto">
          <a:xfrm rot="16200000" flipV="1">
            <a:off x="4931569" y="2253456"/>
            <a:ext cx="1949450" cy="8143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39" name="Straight Connector 48">
            <a:extLst>
              <a:ext uri="{FF2B5EF4-FFF2-40B4-BE49-F238E27FC236}">
                <a16:creationId xmlns:a16="http://schemas.microsoft.com/office/drawing/2014/main" id="{E382EA95-F01C-541D-BAC9-869C0518E497}"/>
              </a:ext>
            </a:extLst>
          </p:cNvPr>
          <p:cNvCxnSpPr>
            <a:cxnSpLocks noChangeShapeType="1"/>
          </p:cNvCxnSpPr>
          <p:nvPr/>
        </p:nvCxnSpPr>
        <p:spPr bwMode="auto">
          <a:xfrm rot="16200000" flipV="1">
            <a:off x="5795168" y="1932782"/>
            <a:ext cx="1782763" cy="128905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52240" name="TextBox 52">
            <a:extLst>
              <a:ext uri="{FF2B5EF4-FFF2-40B4-BE49-F238E27FC236}">
                <a16:creationId xmlns:a16="http://schemas.microsoft.com/office/drawing/2014/main" id="{E40E40B5-93DF-C2C4-767C-F82F695BA036}"/>
              </a:ext>
            </a:extLst>
          </p:cNvPr>
          <p:cNvSpPr txBox="1">
            <a:spLocks noChangeArrowheads="1"/>
          </p:cNvSpPr>
          <p:nvPr/>
        </p:nvSpPr>
        <p:spPr bwMode="auto">
          <a:xfrm>
            <a:off x="457200" y="5334000"/>
            <a:ext cx="8610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800"/>
              <a:t>Figure shows that  all these objects share common properties and behaviour</a:t>
            </a:r>
          </a:p>
          <a:p>
            <a:pPr>
              <a:spcBef>
                <a:spcPct val="50000"/>
              </a:spcBef>
              <a:buClr>
                <a:srgbClr val="0033CC"/>
              </a:buClr>
              <a:buSzPct val="155000"/>
              <a:buFont typeface="Symbol" panose="05050102010706020507" pitchFamily="18" charset="2"/>
              <a:buNone/>
            </a:pPr>
            <a:r>
              <a:rPr lang="en-US" altLang="en-US" sz="1800"/>
              <a:t>Vehicle is the class for all kinds of vehicle objects  </a:t>
            </a:r>
          </a:p>
        </p:txBody>
      </p:sp>
      <p:sp>
        <p:nvSpPr>
          <p:cNvPr id="52241" name="Slide Number Placeholder 3">
            <a:extLst>
              <a:ext uri="{FF2B5EF4-FFF2-40B4-BE49-F238E27FC236}">
                <a16:creationId xmlns:a16="http://schemas.microsoft.com/office/drawing/2014/main" id="{2124BD03-66ED-8580-CBB0-453731D28C74}"/>
              </a:ext>
            </a:extLst>
          </p:cNvPr>
          <p:cNvSpPr>
            <a:spLocks noGrp="1"/>
          </p:cNvSpPr>
          <p:nvPr>
            <p:ph type="sldNum" sz="quarter" idx="10"/>
          </p:nvPr>
        </p:nvSpPr>
        <p:spPr>
          <a:xfrm>
            <a:off x="4419600" y="6534150"/>
            <a:ext cx="838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CF8AAE36-E495-4617-B8FD-832EE2C7A6EC}" type="slidenum">
              <a:rPr lang="en-US" altLang="en-US" sz="1200">
                <a:solidFill>
                  <a:schemeClr val="bg1"/>
                </a:solidFill>
              </a:rPr>
              <a:pPr>
                <a:spcBef>
                  <a:spcPct val="0"/>
                </a:spcBef>
                <a:buClrTx/>
                <a:buFontTx/>
                <a:buNone/>
              </a:pPr>
              <a:t>26</a:t>
            </a:fld>
            <a:endParaRPr lang="en-US" altLang="en-US" sz="12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AB9579B7-86FA-04C9-E006-5EBB105CAB3E}"/>
              </a:ext>
            </a:extLst>
          </p:cNvPr>
          <p:cNvSpPr>
            <a:spLocks noGrp="1"/>
          </p:cNvSpPr>
          <p:nvPr>
            <p:ph type="title"/>
          </p:nvPr>
        </p:nvSpPr>
        <p:spPr/>
        <p:txBody>
          <a:bodyPr/>
          <a:lstStyle/>
          <a:p>
            <a:r>
              <a:rPr lang="en-US" altLang="en-US" sz="2400"/>
              <a:t>Association, Aggregation and Composition Relationships with Examples</a:t>
            </a:r>
          </a:p>
        </p:txBody>
      </p:sp>
      <p:sp>
        <p:nvSpPr>
          <p:cNvPr id="53251" name="Content Placeholder 2">
            <a:extLst>
              <a:ext uri="{FF2B5EF4-FFF2-40B4-BE49-F238E27FC236}">
                <a16:creationId xmlns:a16="http://schemas.microsoft.com/office/drawing/2014/main" id="{8C3ED53B-ED31-A133-54EC-DC7DDB83921E}"/>
              </a:ext>
            </a:extLst>
          </p:cNvPr>
          <p:cNvSpPr>
            <a:spLocks noGrp="1"/>
          </p:cNvSpPr>
          <p:nvPr>
            <p:ph idx="1"/>
          </p:nvPr>
        </p:nvSpPr>
        <p:spPr/>
        <p:txBody>
          <a:bodyPr/>
          <a:lstStyle/>
          <a:p>
            <a:r>
              <a:rPr lang="en-US" altLang="en-US" b="1"/>
              <a:t>Association</a:t>
            </a:r>
            <a:r>
              <a:rPr lang="en-US" altLang="en-US"/>
              <a:t> is a simple structural connection or channel between classes and is a relationship where all objects have their own lifecycle and there is no owner.</a:t>
            </a:r>
          </a:p>
          <a:p>
            <a:r>
              <a:rPr lang="en-US" altLang="en-US"/>
              <a:t>In other words, association defines the multiplicity between objects. You may be aware of one-to-one, one-to-many, many-to-one, many-to-many all these words define an association between objects</a:t>
            </a:r>
          </a:p>
          <a:p>
            <a:r>
              <a:rPr lang="en-US" altLang="en-US" b="1" i="1"/>
              <a:t>Example:</a:t>
            </a:r>
            <a:r>
              <a:rPr lang="en-US" altLang="en-US" b="1"/>
              <a:t> </a:t>
            </a:r>
            <a:r>
              <a:rPr lang="en-US" altLang="en-US"/>
              <a:t>A Student and a Faculty are having an association.</a:t>
            </a:r>
          </a:p>
          <a:p>
            <a:endParaRPr lang="en-US" altLang="en-US"/>
          </a:p>
        </p:txBody>
      </p:sp>
      <p:sp>
        <p:nvSpPr>
          <p:cNvPr id="53252" name="Slide Number Placeholder 3">
            <a:extLst>
              <a:ext uri="{FF2B5EF4-FFF2-40B4-BE49-F238E27FC236}">
                <a16:creationId xmlns:a16="http://schemas.microsoft.com/office/drawing/2014/main" id="{CB74F8AA-50A8-9EC8-9AC5-3AC21BDA2D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4549A7BF-DA0F-4145-953D-CEF8AC02CF9B}" type="slidenum">
              <a:rPr lang="en-US" altLang="en-US" sz="1200">
                <a:solidFill>
                  <a:schemeClr val="bg1"/>
                </a:solidFill>
              </a:rPr>
              <a:pPr>
                <a:spcBef>
                  <a:spcPct val="0"/>
                </a:spcBef>
                <a:buClrTx/>
                <a:buFontTx/>
                <a:buNone/>
              </a:pPr>
              <a:t>27</a:t>
            </a:fld>
            <a:endParaRPr lang="en-US" altLang="en-US" sz="1200">
              <a:solidFill>
                <a:schemeClr val="bg1"/>
              </a:solidFill>
            </a:endParaRPr>
          </a:p>
        </p:txBody>
      </p:sp>
      <p:pic>
        <p:nvPicPr>
          <p:cNvPr id="53253" name="Picture 6" descr="C:\Users\amarjeets\Desktop\association.jpg">
            <a:extLst>
              <a:ext uri="{FF2B5EF4-FFF2-40B4-BE49-F238E27FC236}">
                <a16:creationId xmlns:a16="http://schemas.microsoft.com/office/drawing/2014/main" id="{A468F9AD-1294-6521-0657-A86D2ABFA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5715000"/>
            <a:ext cx="16573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1D12130F-F569-B92E-EE62-C8CB7D70DF44}"/>
              </a:ext>
            </a:extLst>
          </p:cNvPr>
          <p:cNvSpPr>
            <a:spLocks noGrp="1"/>
          </p:cNvSpPr>
          <p:nvPr>
            <p:ph type="title"/>
          </p:nvPr>
        </p:nvSpPr>
        <p:spPr/>
        <p:txBody>
          <a:bodyPr/>
          <a:lstStyle/>
          <a:p>
            <a:r>
              <a:rPr lang="en-US" altLang="en-US" sz="2800" b="0" u="sng">
                <a:solidFill>
                  <a:schemeClr val="tx1"/>
                </a:solidFill>
              </a:rPr>
              <a:t>Lets take an example of Department and Student.</a:t>
            </a:r>
            <a:r>
              <a:rPr lang="en-US" altLang="en-US" sz="3600" u="sng">
                <a:solidFill>
                  <a:schemeClr val="tx1"/>
                </a:solidFill>
              </a:rPr>
              <a:t> </a:t>
            </a:r>
            <a:endParaRPr lang="en-US" altLang="en-US"/>
          </a:p>
        </p:txBody>
      </p:sp>
      <p:sp>
        <p:nvSpPr>
          <p:cNvPr id="54275" name="Content Placeholder 2">
            <a:extLst>
              <a:ext uri="{FF2B5EF4-FFF2-40B4-BE49-F238E27FC236}">
                <a16:creationId xmlns:a16="http://schemas.microsoft.com/office/drawing/2014/main" id="{C2409DB9-DBBB-9A27-A4F0-5DA1FDCCBB13}"/>
              </a:ext>
            </a:extLst>
          </p:cNvPr>
          <p:cNvSpPr>
            <a:spLocks noGrp="1"/>
          </p:cNvSpPr>
          <p:nvPr>
            <p:ph idx="1"/>
          </p:nvPr>
        </p:nvSpPr>
        <p:spPr/>
        <p:txBody>
          <a:bodyPr/>
          <a:lstStyle/>
          <a:p>
            <a:r>
              <a:rPr lang="en-US" altLang="en-US" sz="1600"/>
              <a:t>Multiple students can associate with a single Department and single student can associate with multiple Departments, but there is no ownership between the objects and both have their own lifecycle. Both c</a:t>
            </a:r>
          </a:p>
          <a:p>
            <a:r>
              <a:rPr lang="en-US" altLang="en-US" sz="1600"/>
              <a:t>an create and delete independently</a:t>
            </a:r>
            <a:r>
              <a:rPr lang="en-US" altLang="en-US"/>
              <a:t>.</a:t>
            </a:r>
          </a:p>
        </p:txBody>
      </p:sp>
      <p:sp>
        <p:nvSpPr>
          <p:cNvPr id="54276" name="Slide Number Placeholder 3">
            <a:extLst>
              <a:ext uri="{FF2B5EF4-FFF2-40B4-BE49-F238E27FC236}">
                <a16:creationId xmlns:a16="http://schemas.microsoft.com/office/drawing/2014/main" id="{E184A2FC-31D6-1025-FF59-5E592BC253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B4C70D74-D542-4E03-973F-598A9B7AA9F0}" type="slidenum">
              <a:rPr lang="en-US" altLang="en-US" sz="1200">
                <a:solidFill>
                  <a:schemeClr val="bg1"/>
                </a:solidFill>
              </a:rPr>
              <a:pPr>
                <a:spcBef>
                  <a:spcPct val="0"/>
                </a:spcBef>
                <a:buClrTx/>
                <a:buFontTx/>
                <a:buNone/>
              </a:pPr>
              <a:t>28</a:t>
            </a:fld>
            <a:endParaRPr lang="en-US" altLang="en-US" sz="1200">
              <a:solidFill>
                <a:schemeClr val="bg1"/>
              </a:solidFill>
            </a:endParaRPr>
          </a:p>
        </p:txBody>
      </p:sp>
      <p:pic>
        <p:nvPicPr>
          <p:cNvPr id="54277" name="Picture 3" descr="C:\Users\amarjeets\Desktop\association.jpg">
            <a:extLst>
              <a:ext uri="{FF2B5EF4-FFF2-40B4-BE49-F238E27FC236}">
                <a16:creationId xmlns:a16="http://schemas.microsoft.com/office/drawing/2014/main" id="{C39E3C80-E79B-E05B-8A07-78E0FE7ED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7848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B169C596-8632-0FE3-026D-891064BF0159}"/>
              </a:ext>
            </a:extLst>
          </p:cNvPr>
          <p:cNvSpPr>
            <a:spLocks noGrp="1"/>
          </p:cNvSpPr>
          <p:nvPr>
            <p:ph type="title"/>
          </p:nvPr>
        </p:nvSpPr>
        <p:spPr/>
        <p:txBody>
          <a:bodyPr/>
          <a:lstStyle/>
          <a:p>
            <a:r>
              <a:rPr lang="en-US" altLang="en-US" b="0"/>
              <a:t>.</a:t>
            </a:r>
            <a:endParaRPr lang="en-US" altLang="en-US"/>
          </a:p>
        </p:txBody>
      </p:sp>
      <p:sp>
        <p:nvSpPr>
          <p:cNvPr id="55299" name="Content Placeholder 2">
            <a:extLst>
              <a:ext uri="{FF2B5EF4-FFF2-40B4-BE49-F238E27FC236}">
                <a16:creationId xmlns:a16="http://schemas.microsoft.com/office/drawing/2014/main" id="{C9DE7043-0457-3EA2-3FA8-1D202CFE2CE4}"/>
              </a:ext>
            </a:extLst>
          </p:cNvPr>
          <p:cNvSpPr>
            <a:spLocks noGrp="1"/>
          </p:cNvSpPr>
          <p:nvPr>
            <p:ph idx="1"/>
          </p:nvPr>
        </p:nvSpPr>
        <p:spPr/>
        <p:txBody>
          <a:bodyPr/>
          <a:lstStyle/>
          <a:p>
            <a:r>
              <a:rPr lang="en-US" altLang="en-US"/>
              <a:t>Aggregation</a:t>
            </a:r>
            <a:r>
              <a:rPr lang="en-US" altLang="en-US" sz="2400">
                <a:solidFill>
                  <a:schemeClr val="bg1"/>
                </a:solidFill>
              </a:rPr>
              <a:t> is a specialize form of Association where all object have their own lifecycle but there is a ownership like parent and child. Child object can not belong to another parent object at the same time. We can think of it as "has-a" relationship.</a:t>
            </a:r>
          </a:p>
          <a:p>
            <a:r>
              <a:rPr lang="en-US" altLang="en-US"/>
              <a:t> Aggregation is also called a “Has-a” relationship.</a:t>
            </a:r>
          </a:p>
        </p:txBody>
      </p:sp>
      <p:sp>
        <p:nvSpPr>
          <p:cNvPr id="55300" name="Slide Number Placeholder 3">
            <a:extLst>
              <a:ext uri="{FF2B5EF4-FFF2-40B4-BE49-F238E27FC236}">
                <a16:creationId xmlns:a16="http://schemas.microsoft.com/office/drawing/2014/main" id="{C3B74382-AC5D-E9D3-C7F3-A14580CC9A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82277ED1-5463-4BB3-AD8B-CA58E57922AC}" type="slidenum">
              <a:rPr lang="en-US" altLang="en-US" sz="1200">
                <a:solidFill>
                  <a:schemeClr val="bg1"/>
                </a:solidFill>
              </a:rPr>
              <a:pPr>
                <a:spcBef>
                  <a:spcPct val="0"/>
                </a:spcBef>
                <a:buClrTx/>
                <a:buFontTx/>
                <a:buNone/>
              </a:pPr>
              <a:t>29</a:t>
            </a:fld>
            <a:endParaRPr lang="en-US" altLang="en-US" sz="1200">
              <a:solidFill>
                <a:schemeClr val="bg1"/>
              </a:solidFill>
            </a:endParaRPr>
          </a:p>
        </p:txBody>
      </p:sp>
      <p:pic>
        <p:nvPicPr>
          <p:cNvPr id="55301" name="Picture 5" descr="C:\Users\amarjeets\Desktop\aggregation.jpg">
            <a:extLst>
              <a:ext uri="{FF2B5EF4-FFF2-40B4-BE49-F238E27FC236}">
                <a16:creationId xmlns:a16="http://schemas.microsoft.com/office/drawing/2014/main" id="{B617229E-737B-949D-F940-F83CFCBAD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648200"/>
            <a:ext cx="1676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5B93DB97-95E7-1D4B-C90F-0A0B712C11D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796951F3-54AB-4E58-B02F-3733A779108C}"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8195" name="Rectangle 2">
            <a:extLst>
              <a:ext uri="{FF2B5EF4-FFF2-40B4-BE49-F238E27FC236}">
                <a16:creationId xmlns:a16="http://schemas.microsoft.com/office/drawing/2014/main" id="{F0D3201D-0055-6C3F-D6B5-0357112D77F4}"/>
              </a:ext>
            </a:extLst>
          </p:cNvPr>
          <p:cNvSpPr>
            <a:spLocks noGrp="1" noChangeArrowheads="1"/>
          </p:cNvSpPr>
          <p:nvPr>
            <p:ph type="title"/>
          </p:nvPr>
        </p:nvSpPr>
        <p:spPr>
          <a:xfrm>
            <a:off x="247650" y="239713"/>
            <a:ext cx="9288463" cy="512762"/>
          </a:xfrm>
        </p:spPr>
        <p:txBody>
          <a:bodyPr/>
          <a:lstStyle/>
          <a:p>
            <a:pPr eaLnBrk="1" hangingPunct="1"/>
            <a:r>
              <a:rPr lang="en-US" altLang="en-US" b="0"/>
              <a:t>Topics covered </a:t>
            </a:r>
          </a:p>
        </p:txBody>
      </p:sp>
      <p:sp>
        <p:nvSpPr>
          <p:cNvPr id="7172" name="Rectangle 3">
            <a:extLst>
              <a:ext uri="{FF2B5EF4-FFF2-40B4-BE49-F238E27FC236}">
                <a16:creationId xmlns:a16="http://schemas.microsoft.com/office/drawing/2014/main" id="{3F7C23F9-B5E6-5B89-A24B-9BFC9D150AA5}"/>
              </a:ext>
            </a:extLst>
          </p:cNvPr>
          <p:cNvSpPr>
            <a:spLocks noGrp="1" noChangeArrowheads="1"/>
          </p:cNvSpPr>
          <p:nvPr>
            <p:ph type="body" idx="1"/>
          </p:nvPr>
        </p:nvSpPr>
        <p:spPr>
          <a:xfrm>
            <a:off x="2133600" y="4191000"/>
            <a:ext cx="7096125" cy="1981200"/>
          </a:xfrm>
          <a:blipFill>
            <a:blip r:embed="rId3" cstate="print"/>
            <a:tile tx="0" ty="0" sx="100000" sy="100000" flip="none" algn="tl"/>
          </a:blipFill>
        </p:spPr>
        <p:txBody>
          <a:bodyPr/>
          <a:lstStyle/>
          <a:p>
            <a:pPr marL="296863" lvl="1" indent="-282575" eaLnBrk="1" hangingPunct="1">
              <a:lnSpc>
                <a:spcPct val="90000"/>
              </a:lnSpc>
              <a:spcBef>
                <a:spcPct val="50000"/>
              </a:spcBef>
              <a:buClr>
                <a:schemeClr val="tx1"/>
              </a:buClr>
              <a:buSzPct val="100000"/>
              <a:defRPr/>
            </a:pPr>
            <a:r>
              <a:rPr lang="en-US" sz="1800" b="1" kern="1200" dirty="0">
                <a:ea typeface="+mn-ea"/>
              </a:rPr>
              <a:t>Type Conversion and Casting</a:t>
            </a:r>
          </a:p>
          <a:p>
            <a:pPr marL="296863" lvl="1" indent="-282575" eaLnBrk="1" hangingPunct="1">
              <a:lnSpc>
                <a:spcPct val="90000"/>
              </a:lnSpc>
              <a:spcBef>
                <a:spcPct val="50000"/>
              </a:spcBef>
              <a:buClr>
                <a:schemeClr val="tx1"/>
              </a:buClr>
              <a:buSzPct val="100000"/>
              <a:defRPr/>
            </a:pPr>
            <a:r>
              <a:rPr lang="en-US" sz="1800" b="1" kern="1200" dirty="0">
                <a:ea typeface="+mn-ea"/>
              </a:rPr>
              <a:t> Selection Statements	</a:t>
            </a:r>
          </a:p>
          <a:p>
            <a:pPr marL="296863" lvl="1" indent="-282575" eaLnBrk="1" hangingPunct="1">
              <a:lnSpc>
                <a:spcPct val="90000"/>
              </a:lnSpc>
              <a:spcBef>
                <a:spcPct val="50000"/>
              </a:spcBef>
              <a:buClr>
                <a:schemeClr val="tx1"/>
              </a:buClr>
              <a:buSzPct val="100000"/>
              <a:defRPr/>
            </a:pPr>
            <a:r>
              <a:rPr lang="en-US" sz="1800" b="1" kern="1200" dirty="0">
                <a:ea typeface="+mn-ea"/>
              </a:rPr>
              <a:t>Iteration Statements	</a:t>
            </a:r>
          </a:p>
          <a:p>
            <a:pPr marL="296863" lvl="1" indent="-282575" eaLnBrk="1" hangingPunct="1">
              <a:lnSpc>
                <a:spcPct val="90000"/>
              </a:lnSpc>
              <a:spcBef>
                <a:spcPct val="50000"/>
              </a:spcBef>
              <a:buClr>
                <a:schemeClr val="tx1"/>
              </a:buClr>
              <a:buSzPct val="100000"/>
              <a:defRPr/>
            </a:pPr>
            <a:r>
              <a:rPr lang="en-US" sz="1800" b="1" kern="1200" dirty="0">
                <a:ea typeface="+mn-ea"/>
              </a:rPr>
              <a:t>Classes and Objects</a:t>
            </a:r>
          </a:p>
          <a:p>
            <a:pPr marL="296863" lvl="1" indent="-282575" eaLnBrk="1" hangingPunct="1">
              <a:lnSpc>
                <a:spcPct val="90000"/>
              </a:lnSpc>
              <a:spcBef>
                <a:spcPct val="50000"/>
              </a:spcBef>
              <a:buClr>
                <a:schemeClr val="tx1"/>
              </a:buClr>
              <a:buSzPct val="100000"/>
              <a:defRPr/>
            </a:pPr>
            <a:r>
              <a:rPr lang="en-US" sz="1800" b="1" kern="1200" dirty="0">
                <a:ea typeface="+mn-ea"/>
              </a:rPr>
              <a:t>‘this’ keyword</a:t>
            </a:r>
          </a:p>
          <a:p>
            <a:pPr marL="296863" lvl="1" indent="-282575" eaLnBrk="1" hangingPunct="1">
              <a:lnSpc>
                <a:spcPct val="90000"/>
              </a:lnSpc>
              <a:spcBef>
                <a:spcPct val="50000"/>
              </a:spcBef>
              <a:buClr>
                <a:schemeClr val="tx1"/>
              </a:buClr>
              <a:buSzPct val="100000"/>
              <a:defRPr/>
            </a:pPr>
            <a:endParaRPr lang="en-US" sz="1800" b="1" kern="1200" dirty="0">
              <a:ea typeface="+mn-ea"/>
            </a:endParaRPr>
          </a:p>
          <a:p>
            <a:pPr eaLnBrk="1" hangingPunct="1">
              <a:lnSpc>
                <a:spcPct val="90000"/>
              </a:lnSpc>
              <a:spcAft>
                <a:spcPct val="30000"/>
              </a:spcAft>
              <a:defRPr/>
            </a:pPr>
            <a:endParaRPr lang="en-US" sz="1700" b="1" dirty="0"/>
          </a:p>
        </p:txBody>
      </p:sp>
      <p:sp>
        <p:nvSpPr>
          <p:cNvPr id="8197" name="Line 5">
            <a:extLst>
              <a:ext uri="{FF2B5EF4-FFF2-40B4-BE49-F238E27FC236}">
                <a16:creationId xmlns:a16="http://schemas.microsoft.com/office/drawing/2014/main" id="{D9993311-FF5D-9BC1-501C-B356791D0A15}"/>
              </a:ext>
            </a:extLst>
          </p:cNvPr>
          <p:cNvSpPr>
            <a:spLocks noChangeShapeType="1"/>
          </p:cNvSpPr>
          <p:nvPr/>
        </p:nvSpPr>
        <p:spPr bwMode="auto">
          <a:xfrm>
            <a:off x="4622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8198" name="Line 6">
            <a:extLst>
              <a:ext uri="{FF2B5EF4-FFF2-40B4-BE49-F238E27FC236}">
                <a16:creationId xmlns:a16="http://schemas.microsoft.com/office/drawing/2014/main" id="{DCF91C3B-222D-96D9-D68C-4BA34566D4EC}"/>
              </a:ext>
            </a:extLst>
          </p:cNvPr>
          <p:cNvSpPr>
            <a:spLocks noChangeShapeType="1"/>
          </p:cNvSpPr>
          <p:nvPr/>
        </p:nvSpPr>
        <p:spPr bwMode="auto">
          <a:xfrm>
            <a:off x="120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8" name="Pentagon 7">
            <a:extLst>
              <a:ext uri="{FF2B5EF4-FFF2-40B4-BE49-F238E27FC236}">
                <a16:creationId xmlns:a16="http://schemas.microsoft.com/office/drawing/2014/main" id="{3186332C-C61E-2822-A0B7-7BA4273055A7}"/>
              </a:ext>
            </a:extLst>
          </p:cNvPr>
          <p:cNvSpPr/>
          <p:nvPr/>
        </p:nvSpPr>
        <p:spPr bwMode="auto">
          <a:xfrm>
            <a:off x="609600" y="1828800"/>
            <a:ext cx="1485900" cy="762000"/>
          </a:xfrm>
          <a:prstGeom prst="homePlat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0"/>
          <a:lstStyle/>
          <a:p>
            <a:pPr algn="ctr">
              <a:spcBef>
                <a:spcPct val="50000"/>
              </a:spcBef>
              <a:buClr>
                <a:srgbClr val="0033CC"/>
              </a:buClr>
              <a:buSzPct val="155000"/>
              <a:buFont typeface="Symbol" panose="05050102010706020507" pitchFamily="18" charset="2"/>
              <a:buNone/>
              <a:defRPr/>
            </a:pPr>
            <a:endParaRPr lang="en-US" dirty="0">
              <a:solidFill>
                <a:schemeClr val="bg1"/>
              </a:solidFill>
              <a:latin typeface="+mj-lt"/>
            </a:endParaRPr>
          </a:p>
          <a:p>
            <a:pPr algn="ctr">
              <a:spcBef>
                <a:spcPct val="50000"/>
              </a:spcBef>
              <a:buClr>
                <a:srgbClr val="0033CC"/>
              </a:buClr>
              <a:buSzPct val="155000"/>
              <a:buFont typeface="Symbol" panose="05050102010706020507" pitchFamily="18" charset="2"/>
              <a:buNone/>
              <a:defRPr/>
            </a:pPr>
            <a:r>
              <a:rPr lang="en-US" sz="1800" dirty="0">
                <a:solidFill>
                  <a:schemeClr val="bg1"/>
                </a:solidFill>
                <a:latin typeface="+mj-lt"/>
              </a:rPr>
              <a:t>Day 1</a:t>
            </a:r>
          </a:p>
        </p:txBody>
      </p:sp>
      <p:sp>
        <p:nvSpPr>
          <p:cNvPr id="10" name="Pentagon 9">
            <a:extLst>
              <a:ext uri="{FF2B5EF4-FFF2-40B4-BE49-F238E27FC236}">
                <a16:creationId xmlns:a16="http://schemas.microsoft.com/office/drawing/2014/main" id="{EF6C31F1-B627-88B4-A975-FB1454C5BC9F}"/>
              </a:ext>
            </a:extLst>
          </p:cNvPr>
          <p:cNvSpPr/>
          <p:nvPr/>
        </p:nvSpPr>
        <p:spPr bwMode="auto">
          <a:xfrm>
            <a:off x="609600" y="4495800"/>
            <a:ext cx="1485900" cy="762000"/>
          </a:xfrm>
          <a:prstGeom prst="homePlat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0"/>
          <a:lstStyle/>
          <a:p>
            <a:pPr algn="ctr">
              <a:spcBef>
                <a:spcPct val="50000"/>
              </a:spcBef>
              <a:buClr>
                <a:srgbClr val="0033CC"/>
              </a:buClr>
              <a:buSzPct val="155000"/>
              <a:buFont typeface="Symbol" panose="05050102010706020507" pitchFamily="18" charset="2"/>
              <a:buNone/>
              <a:defRPr/>
            </a:pPr>
            <a:endParaRPr lang="en-US" dirty="0">
              <a:solidFill>
                <a:schemeClr val="bg1"/>
              </a:solidFill>
              <a:latin typeface="+mj-lt"/>
            </a:endParaRPr>
          </a:p>
          <a:p>
            <a:pPr algn="ctr">
              <a:spcBef>
                <a:spcPct val="50000"/>
              </a:spcBef>
              <a:buClr>
                <a:srgbClr val="0033CC"/>
              </a:buClr>
              <a:buSzPct val="155000"/>
              <a:buFont typeface="Symbol" panose="05050102010706020507" pitchFamily="18" charset="2"/>
              <a:buNone/>
              <a:defRPr/>
            </a:pPr>
            <a:r>
              <a:rPr lang="en-US" sz="1800" dirty="0">
                <a:solidFill>
                  <a:schemeClr val="bg1"/>
                </a:solidFill>
                <a:latin typeface="+mj-lt"/>
              </a:rPr>
              <a:t>Day 2</a:t>
            </a:r>
          </a:p>
        </p:txBody>
      </p:sp>
      <p:sp>
        <p:nvSpPr>
          <p:cNvPr id="8201" name="Rectangle 3">
            <a:extLst>
              <a:ext uri="{FF2B5EF4-FFF2-40B4-BE49-F238E27FC236}">
                <a16:creationId xmlns:a16="http://schemas.microsoft.com/office/drawing/2014/main" id="{35BAEEDE-7989-E9FB-310D-A2BCFED62CF8}"/>
              </a:ext>
            </a:extLst>
          </p:cNvPr>
          <p:cNvSpPr txBox="1">
            <a:spLocks noChangeArrowheads="1"/>
          </p:cNvSpPr>
          <p:nvPr/>
        </p:nvSpPr>
        <p:spPr bwMode="auto">
          <a:xfrm>
            <a:off x="2127250" y="1284288"/>
            <a:ext cx="7118350" cy="2373312"/>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296863" indent="-282575">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lvl="1" eaLnBrk="1" hangingPunct="1">
              <a:lnSpc>
                <a:spcPct val="90000"/>
              </a:lnSpc>
              <a:spcBef>
                <a:spcPct val="50000"/>
              </a:spcBef>
              <a:buClr>
                <a:schemeClr val="tx1"/>
              </a:buClr>
            </a:pPr>
            <a:r>
              <a:rPr lang="en-US" altLang="en-US" sz="1800"/>
              <a:t>Introduction to OOP </a:t>
            </a:r>
          </a:p>
          <a:p>
            <a:pPr lvl="1" eaLnBrk="1" hangingPunct="1">
              <a:lnSpc>
                <a:spcPct val="90000"/>
              </a:lnSpc>
              <a:spcBef>
                <a:spcPct val="50000"/>
              </a:spcBef>
              <a:buClr>
                <a:schemeClr val="tx1"/>
              </a:buClr>
            </a:pPr>
            <a:r>
              <a:rPr lang="en-US" altLang="en-US" sz="1800"/>
              <a:t>Object Oriented Concepts </a:t>
            </a:r>
          </a:p>
          <a:p>
            <a:pPr lvl="1" eaLnBrk="1" hangingPunct="1">
              <a:lnSpc>
                <a:spcPct val="90000"/>
              </a:lnSpc>
              <a:spcBef>
                <a:spcPct val="50000"/>
              </a:spcBef>
              <a:buClr>
                <a:schemeClr val="tx1"/>
              </a:buClr>
            </a:pPr>
            <a:r>
              <a:rPr lang="en-US" altLang="en-US" sz="1800"/>
              <a:t>Structured vs OOP</a:t>
            </a:r>
          </a:p>
          <a:p>
            <a:pPr lvl="1" eaLnBrk="1" hangingPunct="1">
              <a:lnSpc>
                <a:spcPct val="90000"/>
              </a:lnSpc>
              <a:spcBef>
                <a:spcPct val="50000"/>
              </a:spcBef>
              <a:buClr>
                <a:schemeClr val="tx1"/>
              </a:buClr>
            </a:pPr>
            <a:r>
              <a:rPr lang="en-US" altLang="en-US" sz="1800"/>
              <a:t>Java as an OOP Language</a:t>
            </a:r>
          </a:p>
          <a:p>
            <a:pPr lvl="1" eaLnBrk="1" hangingPunct="1">
              <a:lnSpc>
                <a:spcPct val="90000"/>
              </a:lnSpc>
              <a:spcBef>
                <a:spcPct val="50000"/>
              </a:spcBef>
              <a:buClr>
                <a:schemeClr val="tx1"/>
              </a:buClr>
            </a:pPr>
            <a:r>
              <a:rPr lang="en-US" altLang="en-US" sz="1800"/>
              <a:t>Java Architecture, Program Structure</a:t>
            </a:r>
          </a:p>
          <a:p>
            <a:pPr lvl="1" eaLnBrk="1" hangingPunct="1">
              <a:lnSpc>
                <a:spcPct val="90000"/>
              </a:lnSpc>
              <a:spcBef>
                <a:spcPct val="50000"/>
              </a:spcBef>
              <a:buClr>
                <a:schemeClr val="tx1"/>
              </a:buClr>
            </a:pPr>
            <a:r>
              <a:rPr lang="en-US" altLang="en-US" sz="1800"/>
              <a:t>Java Identifiers and Operators</a:t>
            </a:r>
          </a:p>
          <a:p>
            <a:pPr lvl="1" eaLnBrk="1" hangingPunct="1">
              <a:lnSpc>
                <a:spcPct val="90000"/>
              </a:lnSpc>
              <a:spcBef>
                <a:spcPct val="50000"/>
              </a:spcBef>
              <a:buClr>
                <a:schemeClr val="tx1"/>
              </a:buClr>
            </a:pPr>
            <a:endParaRPr lang="en-US" alt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E9972572-69ED-DF40-E8BB-7600177CEE21}"/>
              </a:ext>
            </a:extLst>
          </p:cNvPr>
          <p:cNvSpPr>
            <a:spLocks noGrp="1"/>
          </p:cNvSpPr>
          <p:nvPr>
            <p:ph type="title"/>
          </p:nvPr>
        </p:nvSpPr>
        <p:spPr/>
        <p:txBody>
          <a:bodyPr/>
          <a:lstStyle/>
          <a:p>
            <a:r>
              <a:rPr lang="en-US" altLang="en-US" sz="3600" u="sng">
                <a:solidFill>
                  <a:schemeClr val="tx1"/>
                </a:solidFill>
              </a:rPr>
              <a:t>Lets take an example of Employee and Company. </a:t>
            </a:r>
            <a:endParaRPr lang="en-US" altLang="en-US"/>
          </a:p>
        </p:txBody>
      </p:sp>
      <p:sp>
        <p:nvSpPr>
          <p:cNvPr id="56323" name="Content Placeholder 2">
            <a:extLst>
              <a:ext uri="{FF2B5EF4-FFF2-40B4-BE49-F238E27FC236}">
                <a16:creationId xmlns:a16="http://schemas.microsoft.com/office/drawing/2014/main" id="{09249677-8478-78F8-D323-9CB056A211EB}"/>
              </a:ext>
            </a:extLst>
          </p:cNvPr>
          <p:cNvSpPr>
            <a:spLocks noGrp="1"/>
          </p:cNvSpPr>
          <p:nvPr>
            <p:ph idx="1"/>
          </p:nvPr>
        </p:nvSpPr>
        <p:spPr/>
        <p:txBody>
          <a:bodyPr/>
          <a:lstStyle/>
          <a:p>
            <a:r>
              <a:rPr lang="en-US" altLang="en-US" sz="1600"/>
              <a:t>A single Employee can not belong to multiple Companies (legally!! ), but if we delete the Company, Employee object will not destroy. </a:t>
            </a:r>
            <a:br>
              <a:rPr lang="en-US" altLang="en-US"/>
            </a:br>
            <a:endParaRPr lang="en-US" altLang="en-US"/>
          </a:p>
        </p:txBody>
      </p:sp>
      <p:sp>
        <p:nvSpPr>
          <p:cNvPr id="56324" name="Slide Number Placeholder 3">
            <a:extLst>
              <a:ext uri="{FF2B5EF4-FFF2-40B4-BE49-F238E27FC236}">
                <a16:creationId xmlns:a16="http://schemas.microsoft.com/office/drawing/2014/main" id="{43C05382-56EC-8941-E5F1-99203BA15EE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8C93349B-C965-430E-8E98-D482700E74A1}" type="slidenum">
              <a:rPr lang="en-US" altLang="en-US" sz="1200">
                <a:solidFill>
                  <a:schemeClr val="bg1"/>
                </a:solidFill>
              </a:rPr>
              <a:pPr>
                <a:spcBef>
                  <a:spcPct val="0"/>
                </a:spcBef>
                <a:buClrTx/>
                <a:buFontTx/>
                <a:buNone/>
              </a:pPr>
              <a:t>30</a:t>
            </a:fld>
            <a:endParaRPr lang="en-US" altLang="en-US" sz="1200">
              <a:solidFill>
                <a:schemeClr val="bg1"/>
              </a:solidFill>
            </a:endParaRPr>
          </a:p>
        </p:txBody>
      </p:sp>
      <p:pic>
        <p:nvPicPr>
          <p:cNvPr id="56325" name="Picture 2" descr="C:\Users\amarjeets\Desktop\Agg.jpg">
            <a:extLst>
              <a:ext uri="{FF2B5EF4-FFF2-40B4-BE49-F238E27FC236}">
                <a16:creationId xmlns:a16="http://schemas.microsoft.com/office/drawing/2014/main" id="{9CD4372D-FDFB-3945-81B2-98479EABA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67000"/>
            <a:ext cx="94869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08088A7D-94EE-9E74-68F7-0B6B5CCAECB4}"/>
              </a:ext>
            </a:extLst>
          </p:cNvPr>
          <p:cNvSpPr>
            <a:spLocks noGrp="1"/>
          </p:cNvSpPr>
          <p:nvPr>
            <p:ph type="title"/>
          </p:nvPr>
        </p:nvSpPr>
        <p:spPr/>
        <p:txBody>
          <a:bodyPr/>
          <a:lstStyle/>
          <a:p>
            <a:endParaRPr lang="en-US" altLang="en-US"/>
          </a:p>
        </p:txBody>
      </p:sp>
      <p:sp>
        <p:nvSpPr>
          <p:cNvPr id="57347" name="Content Placeholder 2">
            <a:extLst>
              <a:ext uri="{FF2B5EF4-FFF2-40B4-BE49-F238E27FC236}">
                <a16:creationId xmlns:a16="http://schemas.microsoft.com/office/drawing/2014/main" id="{1BF70C24-A177-5674-99D3-D4026BAAFA74}"/>
              </a:ext>
            </a:extLst>
          </p:cNvPr>
          <p:cNvSpPr>
            <a:spLocks noGrp="1"/>
          </p:cNvSpPr>
          <p:nvPr>
            <p:ph idx="1"/>
          </p:nvPr>
        </p:nvSpPr>
        <p:spPr/>
        <p:txBody>
          <a:bodyPr/>
          <a:lstStyle/>
          <a:p>
            <a:r>
              <a:rPr lang="en-US" altLang="en-US" b="1"/>
              <a:t>Composition</a:t>
            </a:r>
            <a:r>
              <a:rPr lang="en-US" altLang="en-US"/>
              <a:t> is again specialize form ofAggregation. It is a strong type of Aggregation. Here the Parent and Child objects have coincident lifetimes. Child object dose not have it's own lifecycle and if parent object gets deleted, then all of it's child objects will also be deleted. </a:t>
            </a:r>
          </a:p>
        </p:txBody>
      </p:sp>
      <p:sp>
        <p:nvSpPr>
          <p:cNvPr id="57348" name="Slide Number Placeholder 3">
            <a:extLst>
              <a:ext uri="{FF2B5EF4-FFF2-40B4-BE49-F238E27FC236}">
                <a16:creationId xmlns:a16="http://schemas.microsoft.com/office/drawing/2014/main" id="{8DBB2599-BEC0-5B00-8789-9D3472A674E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50B2843D-C45C-4643-98E0-950575484CEA}" type="slidenum">
              <a:rPr lang="en-US" altLang="en-US" sz="1200">
                <a:solidFill>
                  <a:schemeClr val="bg1"/>
                </a:solidFill>
              </a:rPr>
              <a:pPr>
                <a:spcBef>
                  <a:spcPct val="0"/>
                </a:spcBef>
                <a:buClrTx/>
                <a:buFontTx/>
                <a:buNone/>
              </a:pPr>
              <a:t>31</a:t>
            </a:fld>
            <a:endParaRPr lang="en-US" altLang="en-US" sz="1200">
              <a:solidFill>
                <a:schemeClr val="bg1"/>
              </a:solidFill>
            </a:endParaRPr>
          </a:p>
        </p:txBody>
      </p:sp>
      <p:pic>
        <p:nvPicPr>
          <p:cNvPr id="57349" name="Picture 5" descr="C:\Users\amarjeets\Desktop\composition.jpg">
            <a:extLst>
              <a:ext uri="{FF2B5EF4-FFF2-40B4-BE49-F238E27FC236}">
                <a16:creationId xmlns:a16="http://schemas.microsoft.com/office/drawing/2014/main" id="{AC045F33-77FB-057C-76C7-8278E0BAC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495800"/>
            <a:ext cx="16954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DEF6CBA5-56A8-CE77-964A-DD69ECFA41C0}"/>
              </a:ext>
            </a:extLst>
          </p:cNvPr>
          <p:cNvSpPr>
            <a:spLocks noGrp="1"/>
          </p:cNvSpPr>
          <p:nvPr>
            <p:ph type="title"/>
          </p:nvPr>
        </p:nvSpPr>
        <p:spPr/>
        <p:txBody>
          <a:bodyPr/>
          <a:lstStyle/>
          <a:p>
            <a:r>
              <a:rPr lang="en-US" altLang="en-US" b="0" u="sng"/>
              <a:t>Lets take an example of a relationship between House and it's Rooms. </a:t>
            </a:r>
            <a:endParaRPr lang="en-US" altLang="en-US"/>
          </a:p>
        </p:txBody>
      </p:sp>
      <p:sp>
        <p:nvSpPr>
          <p:cNvPr id="58371" name="Content Placeholder 2">
            <a:extLst>
              <a:ext uri="{FF2B5EF4-FFF2-40B4-BE49-F238E27FC236}">
                <a16:creationId xmlns:a16="http://schemas.microsoft.com/office/drawing/2014/main" id="{098203D0-A083-CEA8-A9DE-42E1B3FBDE54}"/>
              </a:ext>
            </a:extLst>
          </p:cNvPr>
          <p:cNvSpPr>
            <a:spLocks noGrp="1"/>
          </p:cNvSpPr>
          <p:nvPr>
            <p:ph idx="1"/>
          </p:nvPr>
        </p:nvSpPr>
        <p:spPr/>
        <p:txBody>
          <a:bodyPr/>
          <a:lstStyle/>
          <a:p>
            <a:r>
              <a:rPr lang="en-US" altLang="en-US"/>
              <a:t>House can contain multiple rooms there is no independent life for room and any room can not belong to two different house. If we delete the house room will also be automatically deleted. </a:t>
            </a:r>
            <a:br>
              <a:rPr lang="en-US" altLang="en-US"/>
            </a:br>
            <a:endParaRPr lang="en-US" altLang="en-US"/>
          </a:p>
        </p:txBody>
      </p:sp>
      <p:sp>
        <p:nvSpPr>
          <p:cNvPr id="58372" name="Slide Number Placeholder 3">
            <a:extLst>
              <a:ext uri="{FF2B5EF4-FFF2-40B4-BE49-F238E27FC236}">
                <a16:creationId xmlns:a16="http://schemas.microsoft.com/office/drawing/2014/main" id="{A1B93713-C409-6D33-01D6-137EF6B73DE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8A4FD6E1-6B48-4F11-A5D1-7C34BBB644EF}" type="slidenum">
              <a:rPr lang="en-US" altLang="en-US" sz="1200">
                <a:solidFill>
                  <a:schemeClr val="bg1"/>
                </a:solidFill>
              </a:rPr>
              <a:pPr>
                <a:spcBef>
                  <a:spcPct val="0"/>
                </a:spcBef>
                <a:buClrTx/>
                <a:buFontTx/>
                <a:buNone/>
              </a:pPr>
              <a:t>32</a:t>
            </a:fld>
            <a:endParaRPr lang="en-US" altLang="en-US" sz="1200">
              <a:solidFill>
                <a:schemeClr val="bg1"/>
              </a:solidFill>
            </a:endParaRPr>
          </a:p>
        </p:txBody>
      </p:sp>
      <p:pic>
        <p:nvPicPr>
          <p:cNvPr id="58373" name="Picture 2" descr="C:\Users\amarjeets\Desktop\Comp.jpg">
            <a:extLst>
              <a:ext uri="{FF2B5EF4-FFF2-40B4-BE49-F238E27FC236}">
                <a16:creationId xmlns:a16="http://schemas.microsoft.com/office/drawing/2014/main" id="{4E17F42A-8CB6-114F-D618-2D47DC031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0"/>
            <a:ext cx="85344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7D7DD56A-0824-C8C7-14E5-AE3DC255A32F}"/>
              </a:ext>
            </a:extLst>
          </p:cNvPr>
          <p:cNvSpPr>
            <a:spLocks noGrp="1"/>
          </p:cNvSpPr>
          <p:nvPr>
            <p:ph type="title"/>
          </p:nvPr>
        </p:nvSpPr>
        <p:spPr>
          <a:xfrm>
            <a:off x="381000" y="228600"/>
            <a:ext cx="8077200" cy="973138"/>
          </a:xfrm>
        </p:spPr>
        <p:txBody>
          <a:bodyPr/>
          <a:lstStyle/>
          <a:p>
            <a:r>
              <a:rPr lang="en-US" altLang="en-US"/>
              <a:t>Difference between aggregation and composition</a:t>
            </a:r>
            <a:br>
              <a:rPr lang="en-US" altLang="en-US"/>
            </a:br>
            <a:endParaRPr lang="en-US" altLang="en-US"/>
          </a:p>
        </p:txBody>
      </p:sp>
      <p:sp>
        <p:nvSpPr>
          <p:cNvPr id="59395" name="Content Placeholder 2">
            <a:extLst>
              <a:ext uri="{FF2B5EF4-FFF2-40B4-BE49-F238E27FC236}">
                <a16:creationId xmlns:a16="http://schemas.microsoft.com/office/drawing/2014/main" id="{64C75F1F-7B65-F8B6-1DFA-08058CCA002B}"/>
              </a:ext>
            </a:extLst>
          </p:cNvPr>
          <p:cNvSpPr>
            <a:spLocks noGrp="1"/>
          </p:cNvSpPr>
          <p:nvPr>
            <p:ph idx="1"/>
          </p:nvPr>
        </p:nvSpPr>
        <p:spPr/>
        <p:txBody>
          <a:bodyPr/>
          <a:lstStyle/>
          <a:p>
            <a:r>
              <a:rPr lang="en-US" altLang="en-US" sz="2000"/>
              <a:t>Composition is more restrictive. </a:t>
            </a:r>
          </a:p>
          <a:p>
            <a:r>
              <a:rPr lang="en-US" altLang="en-US" sz="2000"/>
              <a:t>When there is a composition between two objects, the composed object cannot exist without the other object.</a:t>
            </a:r>
          </a:p>
          <a:p>
            <a:r>
              <a:rPr lang="en-US" altLang="en-US" sz="2000"/>
              <a:t> This restriction is not there in aggregation. </a:t>
            </a:r>
          </a:p>
          <a:p>
            <a:r>
              <a:rPr lang="en-US" altLang="en-US" sz="2000"/>
              <a:t>Though one object can contain the other object, there is no condition that the composed object must exist.</a:t>
            </a:r>
          </a:p>
          <a:p>
            <a:r>
              <a:rPr lang="en-US" altLang="en-US" sz="2000"/>
              <a:t> The existence of the composed object is entirely optional. </a:t>
            </a:r>
          </a:p>
          <a:p>
            <a:r>
              <a:rPr lang="en-US" altLang="en-US" sz="2000"/>
              <a:t>In both aggregation and composition, direction is must.</a:t>
            </a:r>
          </a:p>
          <a:p>
            <a:r>
              <a:rPr lang="en-US" altLang="en-US" sz="2000"/>
              <a:t> The direction specifies, which object contains the other object.</a:t>
            </a:r>
          </a:p>
        </p:txBody>
      </p:sp>
      <p:sp>
        <p:nvSpPr>
          <p:cNvPr id="59396" name="Slide Number Placeholder 3">
            <a:extLst>
              <a:ext uri="{FF2B5EF4-FFF2-40B4-BE49-F238E27FC236}">
                <a16:creationId xmlns:a16="http://schemas.microsoft.com/office/drawing/2014/main" id="{06E720C1-ED4E-7B5D-AC16-C73ECBEEEA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2C14DC22-2085-4D8A-AAB4-49BA84F63563}" type="slidenum">
              <a:rPr lang="en-US" altLang="en-US" sz="1200">
                <a:solidFill>
                  <a:schemeClr val="bg1"/>
                </a:solidFill>
              </a:rPr>
              <a:pPr>
                <a:spcBef>
                  <a:spcPct val="0"/>
                </a:spcBef>
                <a:buClrTx/>
                <a:buFontTx/>
                <a:buNone/>
              </a:pPr>
              <a:t>33</a:t>
            </a:fld>
            <a:endParaRPr lang="en-US" altLang="en-US" sz="120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B76AEC6B-707D-1BAC-7B57-A34E282A49B2}"/>
              </a:ext>
            </a:extLst>
          </p:cNvPr>
          <p:cNvSpPr>
            <a:spLocks noGrp="1"/>
          </p:cNvSpPr>
          <p:nvPr>
            <p:ph type="title"/>
          </p:nvPr>
        </p:nvSpPr>
        <p:spPr/>
        <p:txBody>
          <a:bodyPr/>
          <a:lstStyle/>
          <a:p>
            <a:endParaRPr lang="en-US" altLang="en-US"/>
          </a:p>
        </p:txBody>
      </p:sp>
      <p:sp>
        <p:nvSpPr>
          <p:cNvPr id="60419" name="Content Placeholder 2">
            <a:extLst>
              <a:ext uri="{FF2B5EF4-FFF2-40B4-BE49-F238E27FC236}">
                <a16:creationId xmlns:a16="http://schemas.microsoft.com/office/drawing/2014/main" id="{4CBA500E-B67F-DD7F-2760-C8F0E27FD202}"/>
              </a:ext>
            </a:extLst>
          </p:cNvPr>
          <p:cNvSpPr>
            <a:spLocks noGrp="1"/>
          </p:cNvSpPr>
          <p:nvPr>
            <p:ph idx="1"/>
          </p:nvPr>
        </p:nvSpPr>
        <p:spPr/>
        <p:txBody>
          <a:bodyPr/>
          <a:lstStyle/>
          <a:p>
            <a:r>
              <a:rPr lang="en-US" altLang="en-US" sz="2400" b="1" i="1"/>
              <a:t>Example:</a:t>
            </a:r>
            <a:r>
              <a:rPr lang="en-US" altLang="en-US" sz="2400" i="1"/>
              <a:t> </a:t>
            </a:r>
            <a:r>
              <a:rPr lang="en-US" altLang="en-US" sz="2400"/>
              <a:t>A Library contains students and books. Relationship between library and student is aggregation. </a:t>
            </a:r>
          </a:p>
          <a:p>
            <a:r>
              <a:rPr lang="en-US" altLang="en-US" sz="2400"/>
              <a:t>Relationship between library and book is composition. </a:t>
            </a:r>
          </a:p>
          <a:p>
            <a:r>
              <a:rPr lang="en-US" altLang="en-US" sz="2400"/>
              <a:t>A student can exist without a library and therefore it is aggregation. </a:t>
            </a:r>
          </a:p>
          <a:p>
            <a:r>
              <a:rPr lang="en-US" altLang="en-US" sz="2400"/>
              <a:t>A book cannot exist without a library and therefore its a composition.</a:t>
            </a:r>
          </a:p>
          <a:p>
            <a:r>
              <a:rPr lang="en-US" altLang="en-US" sz="2400"/>
              <a:t> For easy understanding I am picking this example. Don’t go deeper into example and justify relationships!</a:t>
            </a:r>
          </a:p>
          <a:p>
            <a:pPr>
              <a:buFont typeface="Wingdings" panose="05000000000000000000" pitchFamily="2" charset="2"/>
              <a:buNone/>
            </a:pPr>
            <a:br>
              <a:rPr lang="en-US" altLang="en-US"/>
            </a:br>
            <a:endParaRPr lang="en-US" altLang="en-US"/>
          </a:p>
        </p:txBody>
      </p:sp>
      <p:sp>
        <p:nvSpPr>
          <p:cNvPr id="60420" name="Slide Number Placeholder 3">
            <a:extLst>
              <a:ext uri="{FF2B5EF4-FFF2-40B4-BE49-F238E27FC236}">
                <a16:creationId xmlns:a16="http://schemas.microsoft.com/office/drawing/2014/main" id="{1F7857F7-7863-68FE-7A82-2C78CCEF6A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A4504EE3-B9A1-4B1E-BA59-60C233469278}" type="slidenum">
              <a:rPr lang="en-US" altLang="en-US" sz="1200">
                <a:solidFill>
                  <a:schemeClr val="bg1"/>
                </a:solidFill>
              </a:rPr>
              <a:pPr>
                <a:spcBef>
                  <a:spcPct val="0"/>
                </a:spcBef>
                <a:buClrTx/>
                <a:buFontTx/>
                <a:buNone/>
              </a:pPr>
              <a:t>34</a:t>
            </a:fld>
            <a:endParaRPr lang="en-US" altLang="en-US" sz="120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95471EB6-3A5E-1249-F536-4BA373222C40}"/>
              </a:ext>
            </a:extLst>
          </p:cNvPr>
          <p:cNvSpPr>
            <a:spLocks noGrp="1"/>
          </p:cNvSpPr>
          <p:nvPr>
            <p:ph type="title"/>
          </p:nvPr>
        </p:nvSpPr>
        <p:spPr/>
        <p:txBody>
          <a:bodyPr/>
          <a:lstStyle/>
          <a:p>
            <a:r>
              <a:rPr lang="en-US" altLang="en-US"/>
              <a:t>Generalization</a:t>
            </a:r>
            <a:br>
              <a:rPr lang="en-US" altLang="en-US"/>
            </a:br>
            <a:endParaRPr lang="en-US" altLang="en-US"/>
          </a:p>
        </p:txBody>
      </p:sp>
      <p:sp>
        <p:nvSpPr>
          <p:cNvPr id="61443" name="Content Placeholder 2">
            <a:extLst>
              <a:ext uri="{FF2B5EF4-FFF2-40B4-BE49-F238E27FC236}">
                <a16:creationId xmlns:a16="http://schemas.microsoft.com/office/drawing/2014/main" id="{3A2E2B88-0566-1627-D557-5F04B1C555AB}"/>
              </a:ext>
            </a:extLst>
          </p:cNvPr>
          <p:cNvSpPr>
            <a:spLocks noGrp="1"/>
          </p:cNvSpPr>
          <p:nvPr>
            <p:ph idx="1"/>
          </p:nvPr>
        </p:nvSpPr>
        <p:spPr/>
        <p:txBody>
          <a:bodyPr/>
          <a:lstStyle/>
          <a:p>
            <a:r>
              <a:rPr lang="en-US" altLang="en-US" sz="2400"/>
              <a:t>Generalization uses a “is-a” relationship from a specialization to the generalization class. </a:t>
            </a:r>
          </a:p>
          <a:p>
            <a:r>
              <a:rPr lang="en-US" altLang="en-US" sz="2400"/>
              <a:t>Common structure and behavior are used from the specialization to the generalized class.</a:t>
            </a:r>
          </a:p>
          <a:p>
            <a:r>
              <a:rPr lang="en-US" altLang="en-US" sz="2400"/>
              <a:t> At a very broader level you can understand this as inheritance. </a:t>
            </a:r>
          </a:p>
          <a:p>
            <a:r>
              <a:rPr lang="en-US" altLang="en-US" sz="2400"/>
              <a:t>Why I take the term inheritance is, you can relate this term very well. Generalization is also called a “Is-a” relationship.</a:t>
            </a:r>
          </a:p>
          <a:p>
            <a:r>
              <a:rPr lang="en-US" altLang="en-US" sz="2400" b="1" i="1"/>
              <a:t>Example:</a:t>
            </a:r>
            <a:r>
              <a:rPr lang="en-US" altLang="en-US" sz="2400"/>
              <a:t> </a:t>
            </a:r>
            <a:r>
              <a:rPr lang="en-US" altLang="en-US" sz="2400">
                <a:solidFill>
                  <a:srgbClr val="FF0000"/>
                </a:solidFill>
              </a:rPr>
              <a:t>Consider there exists a class named Person. A student is a person. A faculty is a person. Therefore here the relationship between student and person, similarly faculty </a:t>
            </a:r>
            <a:r>
              <a:rPr lang="en-US" altLang="en-US">
                <a:solidFill>
                  <a:srgbClr val="FF0000"/>
                </a:solidFill>
              </a:rPr>
              <a:t>and person is generalization.</a:t>
            </a:r>
          </a:p>
        </p:txBody>
      </p:sp>
      <p:sp>
        <p:nvSpPr>
          <p:cNvPr id="61444" name="Slide Number Placeholder 3">
            <a:extLst>
              <a:ext uri="{FF2B5EF4-FFF2-40B4-BE49-F238E27FC236}">
                <a16:creationId xmlns:a16="http://schemas.microsoft.com/office/drawing/2014/main" id="{2F503BD2-DB48-A102-BAE7-7A95E37FF18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237A90EF-4380-4723-A0E5-B00C3244A2BE}" type="slidenum">
              <a:rPr lang="en-US" altLang="en-US" sz="1200">
                <a:solidFill>
                  <a:schemeClr val="bg1"/>
                </a:solidFill>
              </a:rPr>
              <a:pPr>
                <a:spcBef>
                  <a:spcPct val="0"/>
                </a:spcBef>
                <a:buClrTx/>
                <a:buFontTx/>
                <a:buNone/>
              </a:pPr>
              <a:t>35</a:t>
            </a:fld>
            <a:endParaRPr lang="en-US" altLang="en-US" sz="1200">
              <a:solidFill>
                <a:schemeClr val="bg1"/>
              </a:solidFill>
            </a:endParaRPr>
          </a:p>
        </p:txBody>
      </p:sp>
      <p:pic>
        <p:nvPicPr>
          <p:cNvPr id="61445" name="Picture 2" descr="C:\Users\amarjeets\Desktop\generalization.jpg">
            <a:extLst>
              <a:ext uri="{FF2B5EF4-FFF2-40B4-BE49-F238E27FC236}">
                <a16:creationId xmlns:a16="http://schemas.microsoft.com/office/drawing/2014/main" id="{55E4664D-B0E3-704B-D05B-54D0A45D0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943600"/>
            <a:ext cx="17240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6536D579-4556-7233-A7E2-BEB9CBEFA1C6}"/>
              </a:ext>
            </a:extLst>
          </p:cNvPr>
          <p:cNvSpPr>
            <a:spLocks noGrp="1"/>
          </p:cNvSpPr>
          <p:nvPr>
            <p:ph type="title"/>
          </p:nvPr>
        </p:nvSpPr>
        <p:spPr/>
        <p:txBody>
          <a:bodyPr/>
          <a:lstStyle/>
          <a:p>
            <a:r>
              <a:rPr lang="en-US" altLang="en-US"/>
              <a:t>Realization</a:t>
            </a:r>
            <a:br>
              <a:rPr lang="en-US" altLang="en-US"/>
            </a:br>
            <a:endParaRPr lang="en-US" altLang="en-US"/>
          </a:p>
        </p:txBody>
      </p:sp>
      <p:sp>
        <p:nvSpPr>
          <p:cNvPr id="62467" name="Content Placeholder 2">
            <a:extLst>
              <a:ext uri="{FF2B5EF4-FFF2-40B4-BE49-F238E27FC236}">
                <a16:creationId xmlns:a16="http://schemas.microsoft.com/office/drawing/2014/main" id="{43ADCFA1-0434-CE7A-CAE2-6CB4205FD152}"/>
              </a:ext>
            </a:extLst>
          </p:cNvPr>
          <p:cNvSpPr>
            <a:spLocks noGrp="1"/>
          </p:cNvSpPr>
          <p:nvPr>
            <p:ph idx="1"/>
          </p:nvPr>
        </p:nvSpPr>
        <p:spPr/>
        <p:txBody>
          <a:bodyPr/>
          <a:lstStyle/>
          <a:p>
            <a:r>
              <a:rPr lang="en-US" altLang="en-US"/>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r>
              <a:rPr lang="en-US" altLang="en-US" b="1" i="1"/>
              <a:t>Example:</a:t>
            </a:r>
            <a:r>
              <a:rPr lang="en-US" altLang="en-US"/>
              <a:t> A particular model of a car ‘GTB Fiorano’ that implements the blueprint of a car realizes the abstraction.</a:t>
            </a:r>
          </a:p>
        </p:txBody>
      </p:sp>
      <p:sp>
        <p:nvSpPr>
          <p:cNvPr id="62468" name="Slide Number Placeholder 3">
            <a:extLst>
              <a:ext uri="{FF2B5EF4-FFF2-40B4-BE49-F238E27FC236}">
                <a16:creationId xmlns:a16="http://schemas.microsoft.com/office/drawing/2014/main" id="{960D073D-42E4-DAE2-129E-8A873592DEC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BCF8A8BF-71BB-45F2-AD9D-A67400EFD0A3}" type="slidenum">
              <a:rPr lang="en-US" altLang="en-US" sz="1200">
                <a:solidFill>
                  <a:schemeClr val="bg1"/>
                </a:solidFill>
              </a:rPr>
              <a:pPr>
                <a:spcBef>
                  <a:spcPct val="0"/>
                </a:spcBef>
                <a:buClrTx/>
                <a:buFontTx/>
                <a:buNone/>
              </a:pPr>
              <a:t>36</a:t>
            </a:fld>
            <a:endParaRPr lang="en-US" altLang="en-US" sz="1200">
              <a:solidFill>
                <a:schemeClr val="bg1"/>
              </a:solidFill>
            </a:endParaRPr>
          </a:p>
        </p:txBody>
      </p:sp>
      <p:pic>
        <p:nvPicPr>
          <p:cNvPr id="62469" name="Picture 2" descr="C:\Users\amarjeets\Desktop\realization.jpg">
            <a:extLst>
              <a:ext uri="{FF2B5EF4-FFF2-40B4-BE49-F238E27FC236}">
                <a16:creationId xmlns:a16="http://schemas.microsoft.com/office/drawing/2014/main" id="{B28A3E97-333C-2A99-00C2-BDCB1ED9A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715000"/>
            <a:ext cx="1695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8E5A3BD7-883A-64B5-4843-A1758F6432A5}"/>
              </a:ext>
            </a:extLst>
          </p:cNvPr>
          <p:cNvSpPr>
            <a:spLocks noGrp="1"/>
          </p:cNvSpPr>
          <p:nvPr>
            <p:ph type="title"/>
          </p:nvPr>
        </p:nvSpPr>
        <p:spPr/>
        <p:txBody>
          <a:bodyPr/>
          <a:lstStyle/>
          <a:p>
            <a:r>
              <a:rPr lang="en-US" altLang="en-US"/>
              <a:t>Dependency</a:t>
            </a:r>
            <a:br>
              <a:rPr lang="en-US" altLang="en-US"/>
            </a:br>
            <a:endParaRPr lang="en-US" altLang="en-US"/>
          </a:p>
        </p:txBody>
      </p:sp>
      <p:sp>
        <p:nvSpPr>
          <p:cNvPr id="63491" name="Content Placeholder 2">
            <a:extLst>
              <a:ext uri="{FF2B5EF4-FFF2-40B4-BE49-F238E27FC236}">
                <a16:creationId xmlns:a16="http://schemas.microsoft.com/office/drawing/2014/main" id="{128827E7-B03F-A2D8-3864-9CD169B8D767}"/>
              </a:ext>
            </a:extLst>
          </p:cNvPr>
          <p:cNvSpPr>
            <a:spLocks noGrp="1"/>
          </p:cNvSpPr>
          <p:nvPr>
            <p:ph idx="1"/>
          </p:nvPr>
        </p:nvSpPr>
        <p:spPr/>
        <p:txBody>
          <a:bodyPr/>
          <a:lstStyle/>
          <a:p>
            <a:r>
              <a:rPr lang="en-US" altLang="en-US"/>
              <a:t>Change in structure or behaviour of a class affects the other related class, then there is a dependency between those two classes. It need not be the same vice-versa. When one class contains the other class it this happens.</a:t>
            </a:r>
          </a:p>
          <a:p>
            <a:r>
              <a:rPr lang="en-US" altLang="en-US" b="1" i="1"/>
              <a:t>Example: </a:t>
            </a:r>
            <a:r>
              <a:rPr lang="en-US" altLang="en-US"/>
              <a:t>Relationship between shape and circle is dependency.</a:t>
            </a:r>
          </a:p>
        </p:txBody>
      </p:sp>
      <p:sp>
        <p:nvSpPr>
          <p:cNvPr id="63492" name="Slide Number Placeholder 3">
            <a:extLst>
              <a:ext uri="{FF2B5EF4-FFF2-40B4-BE49-F238E27FC236}">
                <a16:creationId xmlns:a16="http://schemas.microsoft.com/office/drawing/2014/main" id="{4F322C0A-D794-ED3B-9F72-08355E8888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86389D56-C50E-4126-97C6-BFE040EF9473}" type="slidenum">
              <a:rPr lang="en-US" altLang="en-US" sz="1200">
                <a:solidFill>
                  <a:schemeClr val="bg1"/>
                </a:solidFill>
              </a:rPr>
              <a:pPr>
                <a:spcBef>
                  <a:spcPct val="0"/>
                </a:spcBef>
                <a:buClrTx/>
                <a:buFontTx/>
                <a:buNone/>
              </a:pPr>
              <a:t>37</a:t>
            </a:fld>
            <a:endParaRPr lang="en-US" altLang="en-US" sz="1200">
              <a:solidFill>
                <a:schemeClr val="bg1"/>
              </a:solidFill>
            </a:endParaRPr>
          </a:p>
        </p:txBody>
      </p:sp>
      <p:pic>
        <p:nvPicPr>
          <p:cNvPr id="63493" name="Picture 2" descr="C:\Users\amarjeets\Desktop\dependency.jpg">
            <a:extLst>
              <a:ext uri="{FF2B5EF4-FFF2-40B4-BE49-F238E27FC236}">
                <a16:creationId xmlns:a16="http://schemas.microsoft.com/office/drawing/2014/main" id="{51CD56C6-463C-60A8-5772-FC2589549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029200"/>
            <a:ext cx="16764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a:extLst>
              <a:ext uri="{FF2B5EF4-FFF2-40B4-BE49-F238E27FC236}">
                <a16:creationId xmlns:a16="http://schemas.microsoft.com/office/drawing/2014/main" id="{D5DF6D8D-970C-C255-3B77-3D284EAC767A}"/>
              </a:ext>
            </a:extLst>
          </p:cNvPr>
          <p:cNvSpPr>
            <a:spLocks noGrp="1"/>
          </p:cNvSpPr>
          <p:nvPr>
            <p:ph type="sldNum" sz="quarter" idx="10"/>
          </p:nvPr>
        </p:nvSpPr>
        <p:spPr>
          <a:xfrm>
            <a:off x="4419600" y="6518275"/>
            <a:ext cx="838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8F5C811B-B7CA-4F35-A7B9-4DB77B5DC3C1}" type="slidenum">
              <a:rPr lang="en-US" altLang="en-US" sz="1200">
                <a:solidFill>
                  <a:schemeClr val="bg1"/>
                </a:solidFill>
              </a:rPr>
              <a:pPr>
                <a:spcBef>
                  <a:spcPct val="0"/>
                </a:spcBef>
                <a:buClrTx/>
                <a:buFontTx/>
                <a:buNone/>
              </a:pPr>
              <a:t>38</a:t>
            </a:fld>
            <a:endParaRPr lang="en-US" altLang="en-US" sz="1200">
              <a:solidFill>
                <a:schemeClr val="bg1"/>
              </a:solidFill>
            </a:endParaRPr>
          </a:p>
        </p:txBody>
      </p:sp>
      <p:sp>
        <p:nvSpPr>
          <p:cNvPr id="64515" name="Rectangle 14">
            <a:extLst>
              <a:ext uri="{FF2B5EF4-FFF2-40B4-BE49-F238E27FC236}">
                <a16:creationId xmlns:a16="http://schemas.microsoft.com/office/drawing/2014/main" id="{595ABEFB-374B-1CC9-3DCA-E64DA19FC009}"/>
              </a:ext>
            </a:extLst>
          </p:cNvPr>
          <p:cNvSpPr>
            <a:spLocks noGrp="1" noChangeArrowheads="1"/>
          </p:cNvSpPr>
          <p:nvPr>
            <p:ph type="title"/>
          </p:nvPr>
        </p:nvSpPr>
        <p:spPr>
          <a:xfrm>
            <a:off x="76200" y="12700"/>
            <a:ext cx="8077200" cy="973138"/>
          </a:xfrm>
        </p:spPr>
        <p:txBody>
          <a:bodyPr/>
          <a:lstStyle/>
          <a:p>
            <a:pPr eaLnBrk="1" hangingPunct="1"/>
            <a:r>
              <a:rPr lang="en-US" altLang="en-US"/>
              <a:t>  Abstraction(1/2)</a:t>
            </a:r>
          </a:p>
        </p:txBody>
      </p:sp>
      <p:sp>
        <p:nvSpPr>
          <p:cNvPr id="64516" name="Rectangle 15">
            <a:extLst>
              <a:ext uri="{FF2B5EF4-FFF2-40B4-BE49-F238E27FC236}">
                <a16:creationId xmlns:a16="http://schemas.microsoft.com/office/drawing/2014/main" id="{25A352E6-940A-B1C7-24D9-50855C689785}"/>
              </a:ext>
            </a:extLst>
          </p:cNvPr>
          <p:cNvSpPr>
            <a:spLocks noGrp="1" noChangeArrowheads="1"/>
          </p:cNvSpPr>
          <p:nvPr>
            <p:ph type="body" idx="1"/>
          </p:nvPr>
        </p:nvSpPr>
        <p:spPr>
          <a:xfrm>
            <a:off x="330200" y="1219200"/>
            <a:ext cx="8915400" cy="2286000"/>
          </a:xfrm>
        </p:spPr>
        <p:txBody>
          <a:bodyPr/>
          <a:lstStyle/>
          <a:p>
            <a:pPr eaLnBrk="1" hangingPunct="1">
              <a:lnSpc>
                <a:spcPct val="90000"/>
              </a:lnSpc>
            </a:pPr>
            <a:r>
              <a:rPr lang="en-US" altLang="en-US" sz="2200"/>
              <a:t>Defined as the process of exposing the essential details and hiding the non-essential details</a:t>
            </a:r>
          </a:p>
          <a:p>
            <a:pPr eaLnBrk="1" hangingPunct="1">
              <a:lnSpc>
                <a:spcPct val="90000"/>
              </a:lnSpc>
            </a:pPr>
            <a:endParaRPr lang="en-US" altLang="en-US" sz="2200"/>
          </a:p>
          <a:p>
            <a:pPr lvl="1" eaLnBrk="1" hangingPunct="1">
              <a:lnSpc>
                <a:spcPct val="90000"/>
              </a:lnSpc>
            </a:pPr>
            <a:r>
              <a:rPr lang="en-US" altLang="en-US" sz="2200"/>
              <a:t>Helps simplify the understanding and using of any complex system</a:t>
            </a:r>
          </a:p>
          <a:p>
            <a:pPr lvl="1" eaLnBrk="1" hangingPunct="1">
              <a:lnSpc>
                <a:spcPct val="90000"/>
              </a:lnSpc>
            </a:pPr>
            <a:endParaRPr lang="en-US" altLang="en-US" sz="2200"/>
          </a:p>
          <a:p>
            <a:pPr lvl="2" eaLnBrk="1" hangingPunct="1">
              <a:lnSpc>
                <a:spcPct val="90000"/>
              </a:lnSpc>
            </a:pPr>
            <a:r>
              <a:rPr lang="en-US" altLang="en-US" sz="2000"/>
              <a:t>Eg.One does not have to understand how the engine works to drive a car</a:t>
            </a:r>
          </a:p>
          <a:p>
            <a:pPr lvl="2" eaLnBrk="1" hangingPunct="1">
              <a:lnSpc>
                <a:spcPct val="90000"/>
              </a:lnSpc>
            </a:pPr>
            <a:r>
              <a:rPr lang="en-US" altLang="en-US" sz="2000"/>
              <a:t>Eg.Similarly one does not have to understand the internal implementation of a software object to use it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a:extLst>
              <a:ext uri="{FF2B5EF4-FFF2-40B4-BE49-F238E27FC236}">
                <a16:creationId xmlns:a16="http://schemas.microsoft.com/office/drawing/2014/main" id="{8D075813-118E-A709-2C8C-81B4E2229B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81C1C418-231F-4425-910A-CFF83A5BDCAD}" type="slidenum">
              <a:rPr lang="en-US" altLang="en-US" sz="1200">
                <a:solidFill>
                  <a:schemeClr val="bg1"/>
                </a:solidFill>
              </a:rPr>
              <a:pPr>
                <a:spcBef>
                  <a:spcPct val="0"/>
                </a:spcBef>
                <a:buClrTx/>
                <a:buFontTx/>
                <a:buNone/>
              </a:pPr>
              <a:t>39</a:t>
            </a:fld>
            <a:endParaRPr lang="en-US" altLang="en-US" sz="1200">
              <a:solidFill>
                <a:schemeClr val="bg1"/>
              </a:solidFill>
            </a:endParaRPr>
          </a:p>
        </p:txBody>
      </p:sp>
      <p:sp>
        <p:nvSpPr>
          <p:cNvPr id="66563" name="Rectangle 5">
            <a:extLst>
              <a:ext uri="{FF2B5EF4-FFF2-40B4-BE49-F238E27FC236}">
                <a16:creationId xmlns:a16="http://schemas.microsoft.com/office/drawing/2014/main" id="{D2BBD4B1-BE7C-B24D-3E83-A5FB87FDA8CC}"/>
              </a:ext>
            </a:extLst>
          </p:cNvPr>
          <p:cNvSpPr>
            <a:spLocks noGrp="1" noChangeArrowheads="1"/>
          </p:cNvSpPr>
          <p:nvPr>
            <p:ph type="title"/>
          </p:nvPr>
        </p:nvSpPr>
        <p:spPr/>
        <p:txBody>
          <a:bodyPr/>
          <a:lstStyle/>
          <a:p>
            <a:pPr eaLnBrk="1" hangingPunct="1"/>
            <a:r>
              <a:rPr lang="en-US" altLang="en-US" b="0">
                <a:solidFill>
                  <a:schemeClr val="tx2"/>
                </a:solidFill>
              </a:rPr>
              <a:t>Abstraction</a:t>
            </a:r>
            <a:endParaRPr lang="en-US" altLang="en-US"/>
          </a:p>
        </p:txBody>
      </p:sp>
      <p:sp>
        <p:nvSpPr>
          <p:cNvPr id="5" name="Rectangle 14">
            <a:extLst>
              <a:ext uri="{FF2B5EF4-FFF2-40B4-BE49-F238E27FC236}">
                <a16:creationId xmlns:a16="http://schemas.microsoft.com/office/drawing/2014/main" id="{1DA0D578-872D-ACB1-7ED4-48C3370237FB}"/>
              </a:ext>
            </a:extLst>
          </p:cNvPr>
          <p:cNvSpPr txBox="1">
            <a:spLocks noChangeArrowheads="1"/>
          </p:cNvSpPr>
          <p:nvPr/>
        </p:nvSpPr>
        <p:spPr bwMode="auto">
          <a:xfrm>
            <a:off x="76200" y="12700"/>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defRPr/>
            </a:pPr>
            <a:r>
              <a:rPr lang="en-US" sz="3200" kern="0" dirty="0">
                <a:solidFill>
                  <a:schemeClr val="bg1"/>
                </a:solidFill>
                <a:latin typeface="+mj-lt"/>
                <a:ea typeface="+mj-ea"/>
                <a:cs typeface="+mj-cs"/>
              </a:rPr>
              <a:t>  Abstraction(2/2)</a:t>
            </a:r>
          </a:p>
        </p:txBody>
      </p:sp>
      <p:sp>
        <p:nvSpPr>
          <p:cNvPr id="66565" name="Content Placeholder 5">
            <a:extLst>
              <a:ext uri="{FF2B5EF4-FFF2-40B4-BE49-F238E27FC236}">
                <a16:creationId xmlns:a16="http://schemas.microsoft.com/office/drawing/2014/main" id="{B3D951CD-2812-C2B5-7A5B-585EF3829BB7}"/>
              </a:ext>
            </a:extLst>
          </p:cNvPr>
          <p:cNvSpPr>
            <a:spLocks noGrp="1"/>
          </p:cNvSpPr>
          <p:nvPr>
            <p:ph idx="1"/>
          </p:nvPr>
        </p:nvSpPr>
        <p:spPr>
          <a:xfrm>
            <a:off x="228600" y="1066800"/>
            <a:ext cx="8915400" cy="4881563"/>
          </a:xfrm>
        </p:spPr>
        <p:txBody>
          <a:bodyPr/>
          <a:lstStyle/>
          <a:p>
            <a:r>
              <a:rPr lang="en-US" altLang="en-US" sz="2200"/>
              <a:t>Abstraction hides the essential and non-essential characteristics based on the perspective of the user </a:t>
            </a:r>
          </a:p>
        </p:txBody>
      </p:sp>
      <p:grpSp>
        <p:nvGrpSpPr>
          <p:cNvPr id="66566" name="Group 1159">
            <a:extLst>
              <a:ext uri="{FF2B5EF4-FFF2-40B4-BE49-F238E27FC236}">
                <a16:creationId xmlns:a16="http://schemas.microsoft.com/office/drawing/2014/main" id="{60636698-91D8-99F4-E725-0A3D135FA0F7}"/>
              </a:ext>
            </a:extLst>
          </p:cNvPr>
          <p:cNvGrpSpPr>
            <a:grpSpLocks/>
          </p:cNvGrpSpPr>
          <p:nvPr/>
        </p:nvGrpSpPr>
        <p:grpSpPr bwMode="auto">
          <a:xfrm>
            <a:off x="685800" y="2133600"/>
            <a:ext cx="8991600" cy="4191000"/>
            <a:chOff x="432" y="1344"/>
            <a:chExt cx="5664" cy="2640"/>
          </a:xfrm>
        </p:grpSpPr>
        <p:graphicFrame>
          <p:nvGraphicFramePr>
            <p:cNvPr id="66568" name="Object 6">
              <a:extLst>
                <a:ext uri="{FF2B5EF4-FFF2-40B4-BE49-F238E27FC236}">
                  <a16:creationId xmlns:a16="http://schemas.microsoft.com/office/drawing/2014/main" id="{AA31A402-810C-608A-3623-7EB1718F0309}"/>
                </a:ext>
              </a:extLst>
            </p:cNvPr>
            <p:cNvGraphicFramePr>
              <a:graphicFrameLocks noChangeAspect="1"/>
            </p:cNvGraphicFramePr>
            <p:nvPr/>
          </p:nvGraphicFramePr>
          <p:xfrm>
            <a:off x="432" y="1791"/>
            <a:ext cx="1200" cy="1521"/>
          </p:xfrm>
          <a:graphic>
            <a:graphicData uri="http://schemas.openxmlformats.org/presentationml/2006/ole">
              <mc:AlternateContent xmlns:mc="http://schemas.openxmlformats.org/markup-compatibility/2006">
                <mc:Choice xmlns:v="urn:schemas-microsoft-com:vml" Requires="v">
                  <p:oleObj spid="_x0000_s66579" name="Clip" r:id="rId4" imgW="3025775" imgH="3252788" progId="MS_ClipArt_Gallery.2">
                    <p:embed/>
                  </p:oleObj>
                </mc:Choice>
                <mc:Fallback>
                  <p:oleObj name="Clip" r:id="rId4" imgW="3025775" imgH="3252788"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1791"/>
                          <a:ext cx="1200" cy="1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9" name="Text Box 1144">
              <a:extLst>
                <a:ext uri="{FF2B5EF4-FFF2-40B4-BE49-F238E27FC236}">
                  <a16:creationId xmlns:a16="http://schemas.microsoft.com/office/drawing/2014/main" id="{3BB6D122-8BD1-AD83-21D5-9E15180EA0E7}"/>
                </a:ext>
              </a:extLst>
            </p:cNvPr>
            <p:cNvSpPr txBox="1">
              <a:spLocks noChangeArrowheads="1"/>
            </p:cNvSpPr>
            <p:nvPr/>
          </p:nvSpPr>
          <p:spPr bwMode="auto">
            <a:xfrm>
              <a:off x="720" y="259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2000"/>
                <a:t>Botanist</a:t>
              </a:r>
            </a:p>
          </p:txBody>
        </p:sp>
        <p:sp>
          <p:nvSpPr>
            <p:cNvPr id="66570" name="AutoShape 1146">
              <a:extLst>
                <a:ext uri="{FF2B5EF4-FFF2-40B4-BE49-F238E27FC236}">
                  <a16:creationId xmlns:a16="http://schemas.microsoft.com/office/drawing/2014/main" id="{55C4CDE3-8E3B-B44A-7C5C-7F9EABC1243E}"/>
                </a:ext>
              </a:extLst>
            </p:cNvPr>
            <p:cNvSpPr>
              <a:spLocks noChangeArrowheads="1"/>
            </p:cNvSpPr>
            <p:nvPr/>
          </p:nvSpPr>
          <p:spPr bwMode="auto">
            <a:xfrm>
              <a:off x="1872" y="1440"/>
              <a:ext cx="1056" cy="720"/>
            </a:xfrm>
            <a:prstGeom prst="cloudCallout">
              <a:avLst>
                <a:gd name="adj1" fmla="val -78407"/>
                <a:gd name="adj2" fmla="val 35537"/>
              </a:avLst>
            </a:prstGeom>
            <a:solidFill>
              <a:srgbClr val="DDF2FB"/>
            </a:solidFill>
            <a:ln w="9525">
              <a:solidFill>
                <a:schemeClr val="tx1"/>
              </a:solidFill>
              <a:round/>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800"/>
                <a:t>  Petals, Stigma, Stylus …</a:t>
              </a:r>
            </a:p>
            <a:p>
              <a:pPr algn="ctr">
                <a:spcBef>
                  <a:spcPct val="50000"/>
                </a:spcBef>
                <a:buClr>
                  <a:srgbClr val="0033CC"/>
                </a:buClr>
                <a:buSzPct val="155000"/>
                <a:buFont typeface="Symbol" panose="05050102010706020507" pitchFamily="18" charset="2"/>
                <a:buNone/>
              </a:pPr>
              <a:endParaRPr lang="en-US" altLang="en-US" sz="1800"/>
            </a:p>
          </p:txBody>
        </p:sp>
        <p:sp>
          <p:nvSpPr>
            <p:cNvPr id="66571" name="Text Box 1147">
              <a:extLst>
                <a:ext uri="{FF2B5EF4-FFF2-40B4-BE49-F238E27FC236}">
                  <a16:creationId xmlns:a16="http://schemas.microsoft.com/office/drawing/2014/main" id="{1D4C4734-4177-F0E6-91F7-8319DA98ADC9}"/>
                </a:ext>
              </a:extLst>
            </p:cNvPr>
            <p:cNvSpPr txBox="1">
              <a:spLocks noChangeArrowheads="1"/>
            </p:cNvSpPr>
            <p:nvPr/>
          </p:nvSpPr>
          <p:spPr bwMode="auto">
            <a:xfrm>
              <a:off x="4320" y="2256"/>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2000"/>
                <a:t>Micro Biologist</a:t>
              </a:r>
            </a:p>
          </p:txBody>
        </p:sp>
        <p:sp>
          <p:nvSpPr>
            <p:cNvPr id="66572" name="Text Box 1148">
              <a:extLst>
                <a:ext uri="{FF2B5EF4-FFF2-40B4-BE49-F238E27FC236}">
                  <a16:creationId xmlns:a16="http://schemas.microsoft.com/office/drawing/2014/main" id="{8707FF80-85C5-FD05-0B1D-890401196B78}"/>
                </a:ext>
              </a:extLst>
            </p:cNvPr>
            <p:cNvSpPr txBox="1">
              <a:spLocks noChangeArrowheads="1"/>
            </p:cNvSpPr>
            <p:nvPr/>
          </p:nvSpPr>
          <p:spPr bwMode="auto">
            <a:xfrm>
              <a:off x="2496" y="32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2000"/>
                <a:t>Poet</a:t>
              </a:r>
            </a:p>
          </p:txBody>
        </p:sp>
        <p:sp>
          <p:nvSpPr>
            <p:cNvPr id="66573" name="AutoShape 1149">
              <a:extLst>
                <a:ext uri="{FF2B5EF4-FFF2-40B4-BE49-F238E27FC236}">
                  <a16:creationId xmlns:a16="http://schemas.microsoft.com/office/drawing/2014/main" id="{58C4D119-9A22-4EA3-7EDF-73FE15A62CAA}"/>
                </a:ext>
              </a:extLst>
            </p:cNvPr>
            <p:cNvSpPr>
              <a:spLocks noChangeArrowheads="1"/>
            </p:cNvSpPr>
            <p:nvPr/>
          </p:nvSpPr>
          <p:spPr bwMode="auto">
            <a:xfrm>
              <a:off x="4176" y="1344"/>
              <a:ext cx="1488" cy="768"/>
            </a:xfrm>
            <a:prstGeom prst="cloudCallout">
              <a:avLst>
                <a:gd name="adj1" fmla="val -54019"/>
                <a:gd name="adj2" fmla="val 58722"/>
              </a:avLst>
            </a:prstGeom>
            <a:solidFill>
              <a:srgbClr val="DDF2FB"/>
            </a:solidFill>
            <a:ln w="9525">
              <a:solidFill>
                <a:schemeClr val="tx1"/>
              </a:solidFill>
              <a:round/>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800"/>
                <a:t>Chloroplast, Pigments,        </a:t>
              </a:r>
            </a:p>
            <a:p>
              <a:pPr algn="ctr">
                <a:spcBef>
                  <a:spcPct val="50000"/>
                </a:spcBef>
                <a:buClr>
                  <a:srgbClr val="0033CC"/>
                </a:buClr>
                <a:buSzPct val="155000"/>
                <a:buFont typeface="Symbol" panose="05050102010706020507" pitchFamily="18" charset="2"/>
                <a:buNone/>
              </a:pPr>
              <a:r>
                <a:rPr lang="en-US" altLang="en-US" sz="1800"/>
                <a:t>    Cells …</a:t>
              </a:r>
            </a:p>
            <a:p>
              <a:pPr algn="ctr">
                <a:spcBef>
                  <a:spcPct val="50000"/>
                </a:spcBef>
                <a:buClr>
                  <a:srgbClr val="0033CC"/>
                </a:buClr>
                <a:buSzPct val="155000"/>
                <a:buFont typeface="Symbol" panose="05050102010706020507" pitchFamily="18" charset="2"/>
                <a:buNone/>
              </a:pPr>
              <a:endParaRPr lang="en-US" altLang="en-US" sz="1800"/>
            </a:p>
          </p:txBody>
        </p:sp>
        <p:sp>
          <p:nvSpPr>
            <p:cNvPr id="66574" name="AutoShape 1150">
              <a:extLst>
                <a:ext uri="{FF2B5EF4-FFF2-40B4-BE49-F238E27FC236}">
                  <a16:creationId xmlns:a16="http://schemas.microsoft.com/office/drawing/2014/main" id="{B62030BB-5F31-9577-5594-7282888903B2}"/>
                </a:ext>
              </a:extLst>
            </p:cNvPr>
            <p:cNvSpPr>
              <a:spLocks noChangeArrowheads="1"/>
            </p:cNvSpPr>
            <p:nvPr/>
          </p:nvSpPr>
          <p:spPr bwMode="auto">
            <a:xfrm>
              <a:off x="2928" y="3024"/>
              <a:ext cx="3168" cy="960"/>
            </a:xfrm>
            <a:prstGeom prst="cloudCallout">
              <a:avLst>
                <a:gd name="adj1" fmla="val -67829"/>
                <a:gd name="adj2" fmla="val 15903"/>
              </a:avLst>
            </a:prstGeom>
            <a:solidFill>
              <a:srgbClr val="DDF2FB"/>
            </a:solidFill>
            <a:ln w="9525">
              <a:solidFill>
                <a:schemeClr val="tx1"/>
              </a:solidFill>
              <a:round/>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400"/>
                <a:t>A ROSE, as fair as ever saw the North, Grew in a little garden all alone ;A sweeter flower did Nature ne'er put forth , Nor fairer garden yet was never known</a:t>
              </a:r>
              <a:endParaRPr lang="en-US" altLang="en-US" sz="1400" i="1"/>
            </a:p>
          </p:txBody>
        </p:sp>
        <p:pic>
          <p:nvPicPr>
            <p:cNvPr id="66575" name="Picture 1152">
              <a:extLst>
                <a:ext uri="{FF2B5EF4-FFF2-40B4-BE49-F238E27FC236}">
                  <a16:creationId xmlns:a16="http://schemas.microsoft.com/office/drawing/2014/main" id="{B9A51DA5-B0C0-E2AB-D51A-B849809849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3024"/>
              <a:ext cx="48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6" name="AutoShape 1156">
              <a:extLst>
                <a:ext uri="{FF2B5EF4-FFF2-40B4-BE49-F238E27FC236}">
                  <a16:creationId xmlns:a16="http://schemas.microsoft.com/office/drawing/2014/main" id="{F204C3A6-CFC8-D356-3D57-03F83BC6F927}"/>
                </a:ext>
              </a:extLst>
            </p:cNvPr>
            <p:cNvSpPr>
              <a:spLocks noChangeArrowheads="1"/>
            </p:cNvSpPr>
            <p:nvPr/>
          </p:nvSpPr>
          <p:spPr bwMode="auto">
            <a:xfrm>
              <a:off x="2688" y="2382"/>
              <a:ext cx="672" cy="25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42 h 21600"/>
                <a:gd name="T14" fmla="*/ 18900 w 21600"/>
                <a:gd name="T15" fmla="*/ 1624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003300"/>
                </a:gs>
                <a:gs pos="100000">
                  <a:srgbClr val="FFCC99"/>
                </a:gs>
              </a:gsLst>
              <a:lin ang="0" scaled="1"/>
            </a:gradFill>
            <a:ln w="9525">
              <a:solidFill>
                <a:schemeClr val="tx1"/>
              </a:solidFill>
              <a:miter lim="800000"/>
              <a:headEnd/>
              <a:tailEnd/>
            </a:ln>
          </p:spPr>
          <p:txBody>
            <a:bodyPr wrap="none" anchor="ctr"/>
            <a:lstStyle/>
            <a:p>
              <a:endParaRPr lang="en-US"/>
            </a:p>
          </p:txBody>
        </p:sp>
        <p:pic>
          <p:nvPicPr>
            <p:cNvPr id="66577" name="Picture 1157">
              <a:extLst>
                <a:ext uri="{FF2B5EF4-FFF2-40B4-BE49-F238E27FC236}">
                  <a16:creationId xmlns:a16="http://schemas.microsoft.com/office/drawing/2014/main" id="{C15F08F1-D355-7AD2-C702-66750F82D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3216"/>
              <a:ext cx="576"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8" name="Picture 1158">
              <a:extLst>
                <a:ext uri="{FF2B5EF4-FFF2-40B4-BE49-F238E27FC236}">
                  <a16:creationId xmlns:a16="http://schemas.microsoft.com/office/drawing/2014/main" id="{DE685442-5799-9D76-590E-8C85A63F2E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 y="1824"/>
              <a:ext cx="768" cy="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6567" name="Picture 7" descr="C:\Program Files\Microsoft Office\MEDIA\CAGCAT10\j0281904.wmf">
            <a:extLst>
              <a:ext uri="{FF2B5EF4-FFF2-40B4-BE49-F238E27FC236}">
                <a16:creationId xmlns:a16="http://schemas.microsoft.com/office/drawing/2014/main" id="{D48B2DBA-1A1E-9700-D3CA-3332967FAB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3429000"/>
            <a:ext cx="14509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CCBE0AC6-470C-F36B-ABD0-64D98AF869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FA91B7CF-E802-480D-8DD2-A096FD9B4FF9}"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0243" name="Rectangle 2">
            <a:extLst>
              <a:ext uri="{FF2B5EF4-FFF2-40B4-BE49-F238E27FC236}">
                <a16:creationId xmlns:a16="http://schemas.microsoft.com/office/drawing/2014/main" id="{F71BCEE7-BCE8-4B56-B0B4-B39EEBF146F2}"/>
              </a:ext>
            </a:extLst>
          </p:cNvPr>
          <p:cNvSpPr>
            <a:spLocks noGrp="1" noChangeArrowheads="1"/>
          </p:cNvSpPr>
          <p:nvPr>
            <p:ph type="title"/>
          </p:nvPr>
        </p:nvSpPr>
        <p:spPr>
          <a:xfrm>
            <a:off x="247650" y="239713"/>
            <a:ext cx="9288463" cy="512762"/>
          </a:xfrm>
        </p:spPr>
        <p:txBody>
          <a:bodyPr/>
          <a:lstStyle/>
          <a:p>
            <a:pPr eaLnBrk="1" hangingPunct="1"/>
            <a:r>
              <a:rPr lang="en-US" altLang="en-US" b="0"/>
              <a:t>Topics covered </a:t>
            </a:r>
          </a:p>
        </p:txBody>
      </p:sp>
      <p:sp>
        <p:nvSpPr>
          <p:cNvPr id="10244" name="Rectangle 3">
            <a:extLst>
              <a:ext uri="{FF2B5EF4-FFF2-40B4-BE49-F238E27FC236}">
                <a16:creationId xmlns:a16="http://schemas.microsoft.com/office/drawing/2014/main" id="{6C298012-1A21-636F-FED5-7467D6539215}"/>
              </a:ext>
            </a:extLst>
          </p:cNvPr>
          <p:cNvSpPr>
            <a:spLocks noGrp="1" noChangeArrowheads="1"/>
          </p:cNvSpPr>
          <p:nvPr>
            <p:ph type="body" idx="1"/>
          </p:nvPr>
        </p:nvSpPr>
        <p:spPr>
          <a:xfrm>
            <a:off x="2133600" y="2667000"/>
            <a:ext cx="7096125" cy="1524000"/>
          </a:xfrm>
          <a:blipFill dpi="0" rotWithShape="1">
            <a:blip r:embed="rId3"/>
            <a:srcRect/>
            <a:tile tx="0" ty="0" sx="100000" sy="100000" flip="none" algn="tl"/>
          </a:blipFill>
        </p:spPr>
        <p:txBody>
          <a:bodyPr/>
          <a:lstStyle/>
          <a:p>
            <a:pPr lvl="1" eaLnBrk="1" hangingPunct="1">
              <a:lnSpc>
                <a:spcPct val="90000"/>
              </a:lnSpc>
            </a:pPr>
            <a:r>
              <a:rPr lang="en-US" altLang="en-US" sz="1800" b="1"/>
              <a:t>Inheritance </a:t>
            </a:r>
          </a:p>
          <a:p>
            <a:pPr lvl="1" eaLnBrk="1" hangingPunct="1">
              <a:lnSpc>
                <a:spcPct val="90000"/>
              </a:lnSpc>
            </a:pPr>
            <a:r>
              <a:rPr lang="en-US" altLang="en-US" sz="1800" b="1"/>
              <a:t> Visibility Control: protected</a:t>
            </a:r>
          </a:p>
          <a:p>
            <a:pPr lvl="1" eaLnBrk="1" hangingPunct="1">
              <a:lnSpc>
                <a:spcPct val="90000"/>
              </a:lnSpc>
            </a:pPr>
            <a:r>
              <a:rPr lang="en-US" altLang="en-US" sz="1800" b="1"/>
              <a:t> 'final' and 'super' keywords   </a:t>
            </a:r>
          </a:p>
          <a:p>
            <a:pPr lvl="1" eaLnBrk="1" hangingPunct="1">
              <a:lnSpc>
                <a:spcPct val="90000"/>
              </a:lnSpc>
            </a:pPr>
            <a:r>
              <a:rPr lang="en-US" altLang="en-US" sz="1800" b="1"/>
              <a:t>Method Overriding</a:t>
            </a:r>
          </a:p>
          <a:p>
            <a:pPr lvl="1" eaLnBrk="1" hangingPunct="1">
              <a:lnSpc>
                <a:spcPct val="90000"/>
              </a:lnSpc>
            </a:pPr>
            <a:r>
              <a:rPr lang="en-US" altLang="en-US" sz="1800" b="1"/>
              <a:t>Abstract Class</a:t>
            </a:r>
          </a:p>
          <a:p>
            <a:pPr eaLnBrk="1" hangingPunct="1">
              <a:lnSpc>
                <a:spcPct val="90000"/>
              </a:lnSpc>
              <a:spcAft>
                <a:spcPct val="30000"/>
              </a:spcAft>
            </a:pPr>
            <a:endParaRPr lang="en-US" altLang="en-US" sz="1700" b="1"/>
          </a:p>
        </p:txBody>
      </p:sp>
      <p:sp>
        <p:nvSpPr>
          <p:cNvPr id="10245" name="Line 5">
            <a:extLst>
              <a:ext uri="{FF2B5EF4-FFF2-40B4-BE49-F238E27FC236}">
                <a16:creationId xmlns:a16="http://schemas.microsoft.com/office/drawing/2014/main" id="{5702D3BB-8B64-B072-816A-0CCDE7B4A331}"/>
              </a:ext>
            </a:extLst>
          </p:cNvPr>
          <p:cNvSpPr>
            <a:spLocks noChangeShapeType="1"/>
          </p:cNvSpPr>
          <p:nvPr/>
        </p:nvSpPr>
        <p:spPr bwMode="auto">
          <a:xfrm>
            <a:off x="4622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6" name="Line 6">
            <a:extLst>
              <a:ext uri="{FF2B5EF4-FFF2-40B4-BE49-F238E27FC236}">
                <a16:creationId xmlns:a16="http://schemas.microsoft.com/office/drawing/2014/main" id="{5BE5A544-E99D-3E4B-F273-13DD90C354B0}"/>
              </a:ext>
            </a:extLst>
          </p:cNvPr>
          <p:cNvSpPr>
            <a:spLocks noChangeShapeType="1"/>
          </p:cNvSpPr>
          <p:nvPr/>
        </p:nvSpPr>
        <p:spPr bwMode="auto">
          <a:xfrm>
            <a:off x="120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8" name="Pentagon 7">
            <a:extLst>
              <a:ext uri="{FF2B5EF4-FFF2-40B4-BE49-F238E27FC236}">
                <a16:creationId xmlns:a16="http://schemas.microsoft.com/office/drawing/2014/main" id="{15ED7A47-2B5E-FF20-1224-5EF2F4604F1F}"/>
              </a:ext>
            </a:extLst>
          </p:cNvPr>
          <p:cNvSpPr/>
          <p:nvPr/>
        </p:nvSpPr>
        <p:spPr bwMode="auto">
          <a:xfrm>
            <a:off x="620713" y="1490663"/>
            <a:ext cx="1485900" cy="762000"/>
          </a:xfrm>
          <a:prstGeom prst="homePlat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0"/>
          <a:lstStyle/>
          <a:p>
            <a:pPr algn="ctr">
              <a:spcBef>
                <a:spcPct val="50000"/>
              </a:spcBef>
              <a:buClr>
                <a:srgbClr val="0033CC"/>
              </a:buClr>
              <a:buSzPct val="155000"/>
              <a:buFont typeface="Symbol" panose="05050102010706020507" pitchFamily="18" charset="2"/>
              <a:buNone/>
              <a:defRPr/>
            </a:pPr>
            <a:endParaRPr lang="en-US" dirty="0">
              <a:solidFill>
                <a:schemeClr val="bg1"/>
              </a:solidFill>
              <a:latin typeface="+mj-lt"/>
            </a:endParaRPr>
          </a:p>
          <a:p>
            <a:pPr algn="ctr">
              <a:spcBef>
                <a:spcPct val="50000"/>
              </a:spcBef>
              <a:buClr>
                <a:srgbClr val="0033CC"/>
              </a:buClr>
              <a:buSzPct val="155000"/>
              <a:buFont typeface="Symbol" panose="05050102010706020507" pitchFamily="18" charset="2"/>
              <a:buNone/>
              <a:defRPr/>
            </a:pPr>
            <a:r>
              <a:rPr lang="en-US" sz="1800" dirty="0">
                <a:solidFill>
                  <a:schemeClr val="bg1"/>
                </a:solidFill>
                <a:latin typeface="+mj-lt"/>
              </a:rPr>
              <a:t>Day 3</a:t>
            </a:r>
          </a:p>
        </p:txBody>
      </p:sp>
      <p:sp>
        <p:nvSpPr>
          <p:cNvPr id="10" name="Pentagon 9">
            <a:extLst>
              <a:ext uri="{FF2B5EF4-FFF2-40B4-BE49-F238E27FC236}">
                <a16:creationId xmlns:a16="http://schemas.microsoft.com/office/drawing/2014/main" id="{81783637-191D-A974-6ECD-8B9F547AEA20}"/>
              </a:ext>
            </a:extLst>
          </p:cNvPr>
          <p:cNvSpPr/>
          <p:nvPr/>
        </p:nvSpPr>
        <p:spPr bwMode="auto">
          <a:xfrm>
            <a:off x="609600" y="2924175"/>
            <a:ext cx="1485900" cy="762000"/>
          </a:xfrm>
          <a:prstGeom prst="homePlat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0"/>
          <a:lstStyle/>
          <a:p>
            <a:pPr algn="ctr">
              <a:spcBef>
                <a:spcPct val="50000"/>
              </a:spcBef>
              <a:buClr>
                <a:srgbClr val="0033CC"/>
              </a:buClr>
              <a:buSzPct val="155000"/>
              <a:buFont typeface="Symbol" panose="05050102010706020507" pitchFamily="18" charset="2"/>
              <a:buNone/>
              <a:defRPr/>
            </a:pPr>
            <a:endParaRPr lang="en-US" dirty="0">
              <a:solidFill>
                <a:schemeClr val="bg1"/>
              </a:solidFill>
              <a:latin typeface="+mj-lt"/>
            </a:endParaRPr>
          </a:p>
          <a:p>
            <a:pPr algn="ctr">
              <a:spcBef>
                <a:spcPct val="50000"/>
              </a:spcBef>
              <a:buClr>
                <a:srgbClr val="0033CC"/>
              </a:buClr>
              <a:buSzPct val="155000"/>
              <a:buFont typeface="Symbol" panose="05050102010706020507" pitchFamily="18" charset="2"/>
              <a:buNone/>
              <a:defRPr/>
            </a:pPr>
            <a:r>
              <a:rPr lang="en-US" sz="1800" dirty="0">
                <a:solidFill>
                  <a:schemeClr val="bg1"/>
                </a:solidFill>
                <a:latin typeface="+mj-lt"/>
              </a:rPr>
              <a:t>Day 4</a:t>
            </a:r>
          </a:p>
        </p:txBody>
      </p:sp>
      <p:sp>
        <p:nvSpPr>
          <p:cNvPr id="13" name="Rectangle 3">
            <a:extLst>
              <a:ext uri="{FF2B5EF4-FFF2-40B4-BE49-F238E27FC236}">
                <a16:creationId xmlns:a16="http://schemas.microsoft.com/office/drawing/2014/main" id="{75D879D8-0CAB-8DC9-88A0-C20B66A478A2}"/>
              </a:ext>
            </a:extLst>
          </p:cNvPr>
          <p:cNvSpPr txBox="1">
            <a:spLocks noChangeArrowheads="1"/>
          </p:cNvSpPr>
          <p:nvPr/>
        </p:nvSpPr>
        <p:spPr bwMode="auto">
          <a:xfrm>
            <a:off x="2127250" y="1284288"/>
            <a:ext cx="7118350" cy="1230312"/>
          </a:xfrm>
          <a:prstGeom prst="rect">
            <a:avLst/>
          </a:prstGeom>
          <a:blipFill>
            <a:blip r:embed="rId3" cstate="print"/>
            <a:tile tx="0" ty="0" sx="100000" sy="100000" flip="none" algn="tl"/>
          </a:blipFill>
          <a:ln w="9525">
            <a:noFill/>
            <a:miter lim="800000"/>
            <a:headEnd/>
            <a:tailEnd/>
          </a:ln>
        </p:spPr>
        <p:txBody>
          <a:bodyPr/>
          <a:lstStyle/>
          <a:p>
            <a:pPr marL="742950" lvl="1" indent="-285750" eaLnBrk="1" hangingPunct="1">
              <a:lnSpc>
                <a:spcPct val="90000"/>
              </a:lnSpc>
              <a:spcBef>
                <a:spcPct val="20000"/>
              </a:spcBef>
              <a:buClr>
                <a:srgbClr val="003366"/>
              </a:buClr>
              <a:buFont typeface="Wingdings" pitchFamily="2" charset="2"/>
              <a:buChar char="§"/>
              <a:defRPr/>
            </a:pPr>
            <a:r>
              <a:rPr lang="en-US" sz="1800" kern="0" dirty="0">
                <a:latin typeface="Arial" charset="0"/>
                <a:cs typeface="Arial" charset="0"/>
              </a:rPr>
              <a:t>'static'  keyword</a:t>
            </a:r>
          </a:p>
          <a:p>
            <a:pPr marL="742950" lvl="1" indent="-285750" eaLnBrk="1" hangingPunct="1">
              <a:lnSpc>
                <a:spcPct val="90000"/>
              </a:lnSpc>
              <a:spcBef>
                <a:spcPct val="20000"/>
              </a:spcBef>
              <a:buClr>
                <a:srgbClr val="003366"/>
              </a:buClr>
              <a:buFont typeface="Wingdings" pitchFamily="2" charset="2"/>
              <a:buChar char="§"/>
              <a:defRPr/>
            </a:pPr>
            <a:r>
              <a:rPr lang="en-US" sz="1800" kern="0" dirty="0">
                <a:latin typeface="Arial" charset="0"/>
                <a:cs typeface="Arial" charset="0"/>
              </a:rPr>
              <a:t>Visibility Controls: public and private </a:t>
            </a:r>
          </a:p>
          <a:p>
            <a:pPr marL="742950" lvl="1" indent="-285750" eaLnBrk="1" hangingPunct="1">
              <a:lnSpc>
                <a:spcPct val="90000"/>
              </a:lnSpc>
              <a:spcBef>
                <a:spcPct val="20000"/>
              </a:spcBef>
              <a:buClr>
                <a:srgbClr val="003366"/>
              </a:buClr>
              <a:buFont typeface="Wingdings" pitchFamily="2" charset="2"/>
              <a:buChar char="§"/>
              <a:defRPr/>
            </a:pPr>
            <a:r>
              <a:rPr lang="en-US" sz="1800" kern="0" dirty="0">
                <a:latin typeface="Arial" charset="0"/>
                <a:cs typeface="Arial" charset="0"/>
              </a:rPr>
              <a:t>Arrays and Strings </a:t>
            </a:r>
          </a:p>
          <a:p>
            <a:pPr marL="742950" lvl="1" indent="-285750" eaLnBrk="1" hangingPunct="1">
              <a:lnSpc>
                <a:spcPct val="90000"/>
              </a:lnSpc>
              <a:spcBef>
                <a:spcPct val="20000"/>
              </a:spcBef>
              <a:buClr>
                <a:srgbClr val="003366"/>
              </a:buClr>
              <a:buFont typeface="Wingdings" pitchFamily="2" charset="2"/>
              <a:buChar char="§"/>
              <a:defRPr/>
            </a:pPr>
            <a:r>
              <a:rPr lang="en-US" sz="1800" kern="0" dirty="0">
                <a:latin typeface="Arial" charset="0"/>
                <a:cs typeface="Arial" charset="0"/>
              </a:rPr>
              <a:t>Method Overloading</a:t>
            </a:r>
          </a:p>
        </p:txBody>
      </p:sp>
      <p:sp>
        <p:nvSpPr>
          <p:cNvPr id="11" name="Rectangle 3">
            <a:extLst>
              <a:ext uri="{FF2B5EF4-FFF2-40B4-BE49-F238E27FC236}">
                <a16:creationId xmlns:a16="http://schemas.microsoft.com/office/drawing/2014/main" id="{A3C16DEE-3EF0-E702-7C46-4BC8DF2ACAD4}"/>
              </a:ext>
            </a:extLst>
          </p:cNvPr>
          <p:cNvSpPr txBox="1">
            <a:spLocks noChangeArrowheads="1"/>
          </p:cNvSpPr>
          <p:nvPr/>
        </p:nvSpPr>
        <p:spPr bwMode="auto">
          <a:xfrm>
            <a:off x="2151063" y="4343400"/>
            <a:ext cx="7096125" cy="1371600"/>
          </a:xfrm>
          <a:prstGeom prst="rect">
            <a:avLst/>
          </a:prstGeom>
          <a:blipFill>
            <a:blip r:embed="rId3" cstate="print"/>
            <a:tile tx="0" ty="0" sx="100000" sy="100000" flip="none" algn="tl"/>
          </a:blipFill>
          <a:ln w="9525">
            <a:noFill/>
            <a:miter lim="800000"/>
            <a:headEnd/>
            <a:tailEnd/>
          </a:ln>
        </p:spPr>
        <p:txBody>
          <a:bodyPr/>
          <a:lstStyle/>
          <a:p>
            <a:pPr marL="742950" lvl="1" indent="-285750" eaLnBrk="1" hangingPunct="1">
              <a:lnSpc>
                <a:spcPct val="90000"/>
              </a:lnSpc>
              <a:spcBef>
                <a:spcPct val="20000"/>
              </a:spcBef>
              <a:buClr>
                <a:srgbClr val="003366"/>
              </a:buClr>
              <a:buFont typeface="Wingdings" pitchFamily="2" charset="2"/>
              <a:buChar char="§"/>
              <a:defRPr/>
            </a:pPr>
            <a:r>
              <a:rPr lang="en-US" sz="1800" kern="0" dirty="0">
                <a:latin typeface="Arial" charset="0"/>
                <a:cs typeface="Arial" charset="0"/>
              </a:rPr>
              <a:t>Interfaces</a:t>
            </a:r>
          </a:p>
          <a:p>
            <a:pPr marL="742950" lvl="1" indent="-285750" eaLnBrk="1" hangingPunct="1">
              <a:lnSpc>
                <a:spcPct val="90000"/>
              </a:lnSpc>
              <a:spcBef>
                <a:spcPct val="20000"/>
              </a:spcBef>
              <a:buClr>
                <a:srgbClr val="003366"/>
              </a:buClr>
              <a:buFont typeface="Wingdings" pitchFamily="2" charset="2"/>
              <a:buChar char="§"/>
              <a:defRPr/>
            </a:pPr>
            <a:r>
              <a:rPr lang="en-US" sz="1800" kern="0" dirty="0">
                <a:latin typeface="Arial" charset="0"/>
                <a:cs typeface="Arial" charset="0"/>
              </a:rPr>
              <a:t>Packages</a:t>
            </a:r>
          </a:p>
          <a:p>
            <a:pPr marL="742950" lvl="1" indent="-285750" eaLnBrk="1" hangingPunct="1">
              <a:lnSpc>
                <a:spcPct val="90000"/>
              </a:lnSpc>
              <a:spcBef>
                <a:spcPct val="20000"/>
              </a:spcBef>
              <a:buClr>
                <a:srgbClr val="003366"/>
              </a:buClr>
              <a:buFont typeface="Wingdings" pitchFamily="2" charset="2"/>
              <a:buChar char="§"/>
              <a:defRPr/>
            </a:pPr>
            <a:r>
              <a:rPr lang="en-US" sz="1800" kern="0" dirty="0">
                <a:latin typeface="Arial" charset="0"/>
                <a:cs typeface="Arial" charset="0"/>
              </a:rPr>
              <a:t>Visibility Controls: default</a:t>
            </a:r>
          </a:p>
          <a:p>
            <a:pPr marL="742950" lvl="1" indent="-285750" eaLnBrk="1" hangingPunct="1">
              <a:lnSpc>
                <a:spcPct val="90000"/>
              </a:lnSpc>
              <a:spcBef>
                <a:spcPct val="20000"/>
              </a:spcBef>
              <a:buClr>
                <a:srgbClr val="003366"/>
              </a:buClr>
              <a:buFont typeface="Wingdings" pitchFamily="2" charset="2"/>
              <a:buChar char="§"/>
              <a:defRPr/>
            </a:pPr>
            <a:r>
              <a:rPr lang="en-US" sz="1800" kern="0" dirty="0">
                <a:latin typeface="Arial" charset="0"/>
                <a:cs typeface="Arial" charset="0"/>
              </a:rPr>
              <a:t>Overview of OOAD and UML </a:t>
            </a:r>
            <a:endParaRPr lang="en-US" sz="1800" kern="0" dirty="0">
              <a:latin typeface="+mn-lt"/>
              <a:cs typeface="+mn-cs"/>
            </a:endParaRPr>
          </a:p>
          <a:p>
            <a:pPr marL="342900" indent="-342900" eaLnBrk="1" hangingPunct="1">
              <a:lnSpc>
                <a:spcPct val="90000"/>
              </a:lnSpc>
              <a:spcBef>
                <a:spcPct val="20000"/>
              </a:spcBef>
              <a:spcAft>
                <a:spcPct val="30000"/>
              </a:spcAft>
              <a:buClr>
                <a:srgbClr val="003366"/>
              </a:buClr>
              <a:buFont typeface="Wingdings" pitchFamily="2" charset="2"/>
              <a:buChar char="Ø"/>
              <a:defRPr/>
            </a:pPr>
            <a:endParaRPr lang="en-US" sz="1700" kern="0" dirty="0">
              <a:latin typeface="+mn-lt"/>
              <a:cs typeface="+mn-cs"/>
            </a:endParaRPr>
          </a:p>
        </p:txBody>
      </p:sp>
      <p:sp>
        <p:nvSpPr>
          <p:cNvPr id="12" name="Pentagon 11">
            <a:extLst>
              <a:ext uri="{FF2B5EF4-FFF2-40B4-BE49-F238E27FC236}">
                <a16:creationId xmlns:a16="http://schemas.microsoft.com/office/drawing/2014/main" id="{38F605CF-8E8A-99AA-0A29-B636E21E40B8}"/>
              </a:ext>
            </a:extLst>
          </p:cNvPr>
          <p:cNvSpPr/>
          <p:nvPr/>
        </p:nvSpPr>
        <p:spPr bwMode="auto">
          <a:xfrm>
            <a:off x="627063" y="4579938"/>
            <a:ext cx="1485900" cy="762000"/>
          </a:xfrm>
          <a:prstGeom prst="homePlat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0"/>
          <a:lstStyle/>
          <a:p>
            <a:pPr algn="ctr">
              <a:spcBef>
                <a:spcPct val="50000"/>
              </a:spcBef>
              <a:buClr>
                <a:srgbClr val="0033CC"/>
              </a:buClr>
              <a:buSzPct val="155000"/>
              <a:buFont typeface="Symbol" panose="05050102010706020507" pitchFamily="18" charset="2"/>
              <a:buNone/>
              <a:defRPr/>
            </a:pPr>
            <a:endParaRPr lang="en-US" dirty="0">
              <a:solidFill>
                <a:schemeClr val="bg1"/>
              </a:solidFill>
              <a:latin typeface="+mj-lt"/>
            </a:endParaRPr>
          </a:p>
          <a:p>
            <a:pPr algn="ctr">
              <a:spcBef>
                <a:spcPct val="50000"/>
              </a:spcBef>
              <a:buClr>
                <a:srgbClr val="0033CC"/>
              </a:buClr>
              <a:buSzPct val="155000"/>
              <a:buFont typeface="Symbol" panose="05050102010706020507" pitchFamily="18" charset="2"/>
              <a:buNone/>
              <a:defRPr/>
            </a:pPr>
            <a:r>
              <a:rPr lang="en-US" sz="1800" dirty="0">
                <a:solidFill>
                  <a:schemeClr val="bg1"/>
                </a:solidFill>
                <a:latin typeface="+mj-lt"/>
              </a:rPr>
              <a:t>Day 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a:extLst>
              <a:ext uri="{FF2B5EF4-FFF2-40B4-BE49-F238E27FC236}">
                <a16:creationId xmlns:a16="http://schemas.microsoft.com/office/drawing/2014/main" id="{EE0FE0FE-E35F-CC27-68A4-8F3C4F36CB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6E432606-EE1A-41D5-8A48-C0C20B9F07CA}" type="slidenum">
              <a:rPr lang="en-US" altLang="en-US" sz="1200">
                <a:solidFill>
                  <a:schemeClr val="bg1"/>
                </a:solidFill>
              </a:rPr>
              <a:pPr>
                <a:spcBef>
                  <a:spcPct val="0"/>
                </a:spcBef>
                <a:buClrTx/>
                <a:buFontTx/>
                <a:buNone/>
              </a:pPr>
              <a:t>40</a:t>
            </a:fld>
            <a:endParaRPr lang="en-US" altLang="en-US" sz="1200">
              <a:solidFill>
                <a:schemeClr val="bg1"/>
              </a:solidFill>
            </a:endParaRPr>
          </a:p>
        </p:txBody>
      </p:sp>
      <p:sp>
        <p:nvSpPr>
          <p:cNvPr id="68611" name="Rectangle 7">
            <a:extLst>
              <a:ext uri="{FF2B5EF4-FFF2-40B4-BE49-F238E27FC236}">
                <a16:creationId xmlns:a16="http://schemas.microsoft.com/office/drawing/2014/main" id="{4BFACB78-9A59-CC07-98A1-876500EF41CE}"/>
              </a:ext>
            </a:extLst>
          </p:cNvPr>
          <p:cNvSpPr>
            <a:spLocks noGrp="1" noChangeArrowheads="1"/>
          </p:cNvSpPr>
          <p:nvPr>
            <p:ph type="title"/>
          </p:nvPr>
        </p:nvSpPr>
        <p:spPr>
          <a:xfrm>
            <a:off x="-76200" y="12700"/>
            <a:ext cx="8077200" cy="973138"/>
          </a:xfrm>
        </p:spPr>
        <p:txBody>
          <a:bodyPr/>
          <a:lstStyle/>
          <a:p>
            <a:pPr eaLnBrk="1" hangingPunct="1"/>
            <a:r>
              <a:rPr lang="en-US" altLang="en-US"/>
              <a:t>  Encapsulation(1/3)</a:t>
            </a:r>
          </a:p>
        </p:txBody>
      </p:sp>
      <p:sp>
        <p:nvSpPr>
          <p:cNvPr id="68612" name="Rectangle 8">
            <a:extLst>
              <a:ext uri="{FF2B5EF4-FFF2-40B4-BE49-F238E27FC236}">
                <a16:creationId xmlns:a16="http://schemas.microsoft.com/office/drawing/2014/main" id="{C14CCAB3-2925-35F3-3695-6C6C824519DD}"/>
              </a:ext>
            </a:extLst>
          </p:cNvPr>
          <p:cNvSpPr>
            <a:spLocks noGrp="1" noChangeArrowheads="1"/>
          </p:cNvSpPr>
          <p:nvPr>
            <p:ph type="body" idx="1"/>
          </p:nvPr>
        </p:nvSpPr>
        <p:spPr>
          <a:xfrm>
            <a:off x="330200" y="1295400"/>
            <a:ext cx="8915400" cy="2057400"/>
          </a:xfrm>
        </p:spPr>
        <p:txBody>
          <a:bodyPr/>
          <a:lstStyle/>
          <a:p>
            <a:pPr eaLnBrk="1" hangingPunct="1"/>
            <a:r>
              <a:rPr lang="en-US" altLang="en-US" sz="2400"/>
              <a:t>Encapsulate = “En” + “Capsulate”; En = “In a”; Encapsulate = “In a Capsule”</a:t>
            </a:r>
          </a:p>
          <a:p>
            <a:pPr lvl="1" eaLnBrk="1" hangingPunct="1"/>
            <a:r>
              <a:rPr lang="en-US" altLang="en-US" sz="2400"/>
              <a:t>Localization of information of knowledge within an object</a:t>
            </a:r>
          </a:p>
          <a:p>
            <a:pPr lvl="1" eaLnBrk="1" hangingPunct="1"/>
            <a:r>
              <a:rPr lang="en-US" altLang="en-US" sz="2400"/>
              <a:t>Information hiding</a:t>
            </a:r>
          </a:p>
          <a:p>
            <a:pPr lvl="1" eaLnBrk="1" hangingPunct="1"/>
            <a:r>
              <a:rPr lang="en-US" altLang="en-US" sz="2400"/>
              <a:t>Eg. The dashboard of a vehicle encapsulates all the internal parts and hides certain details as well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a:extLst>
              <a:ext uri="{FF2B5EF4-FFF2-40B4-BE49-F238E27FC236}">
                <a16:creationId xmlns:a16="http://schemas.microsoft.com/office/drawing/2014/main" id="{705B3664-EFF9-2DCB-009E-50E2509DD54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0CB913CB-C7D1-4E40-A8E7-8FFAC56CAEF3}" type="slidenum">
              <a:rPr lang="en-US" altLang="en-US" sz="1200">
                <a:solidFill>
                  <a:schemeClr val="bg1"/>
                </a:solidFill>
              </a:rPr>
              <a:pPr>
                <a:spcBef>
                  <a:spcPct val="0"/>
                </a:spcBef>
                <a:buClrTx/>
                <a:buFontTx/>
                <a:buNone/>
              </a:pPr>
              <a:t>41</a:t>
            </a:fld>
            <a:endParaRPr lang="en-US" altLang="en-US" sz="1200">
              <a:solidFill>
                <a:schemeClr val="bg1"/>
              </a:solidFill>
            </a:endParaRPr>
          </a:p>
        </p:txBody>
      </p:sp>
      <p:sp>
        <p:nvSpPr>
          <p:cNvPr id="70659" name="Rectangle 7">
            <a:extLst>
              <a:ext uri="{FF2B5EF4-FFF2-40B4-BE49-F238E27FC236}">
                <a16:creationId xmlns:a16="http://schemas.microsoft.com/office/drawing/2014/main" id="{E61E8385-5922-D24A-5125-C783FA027367}"/>
              </a:ext>
            </a:extLst>
          </p:cNvPr>
          <p:cNvSpPr>
            <a:spLocks noGrp="1" noChangeArrowheads="1"/>
          </p:cNvSpPr>
          <p:nvPr>
            <p:ph type="title"/>
          </p:nvPr>
        </p:nvSpPr>
        <p:spPr>
          <a:xfrm>
            <a:off x="-76200" y="12700"/>
            <a:ext cx="8077200" cy="973138"/>
          </a:xfrm>
        </p:spPr>
        <p:txBody>
          <a:bodyPr/>
          <a:lstStyle/>
          <a:p>
            <a:pPr eaLnBrk="1" hangingPunct="1"/>
            <a:r>
              <a:rPr lang="en-US" altLang="en-US"/>
              <a:t>  Encapsulation(1/3)</a:t>
            </a:r>
          </a:p>
        </p:txBody>
      </p:sp>
      <p:pic>
        <p:nvPicPr>
          <p:cNvPr id="70660" name="Picture 2">
            <a:extLst>
              <a:ext uri="{FF2B5EF4-FFF2-40B4-BE49-F238E27FC236}">
                <a16:creationId xmlns:a16="http://schemas.microsoft.com/office/drawing/2014/main" id="{46620F84-4D7B-FC3E-615B-BD8351532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447800"/>
            <a:ext cx="30416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0661" name="Picture 3" descr="C:\Program Files\Microsoft Office\MEDIA\CAGCAT10\j0205582.wmf">
            <a:extLst>
              <a:ext uri="{FF2B5EF4-FFF2-40B4-BE49-F238E27FC236}">
                <a16:creationId xmlns:a16="http://schemas.microsoft.com/office/drawing/2014/main" id="{9106DF90-3E30-9FF6-B8B0-0C591DF42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300" y="1435100"/>
            <a:ext cx="267970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TextBox 10">
            <a:extLst>
              <a:ext uri="{FF2B5EF4-FFF2-40B4-BE49-F238E27FC236}">
                <a16:creationId xmlns:a16="http://schemas.microsoft.com/office/drawing/2014/main" id="{08C4498E-1633-9021-769D-240C74AE4162}"/>
              </a:ext>
            </a:extLst>
          </p:cNvPr>
          <p:cNvSpPr txBox="1">
            <a:spLocks noChangeArrowheads="1"/>
          </p:cNvSpPr>
          <p:nvPr/>
        </p:nvSpPr>
        <p:spPr bwMode="auto">
          <a:xfrm>
            <a:off x="533400" y="4343400"/>
            <a:ext cx="4876800" cy="830263"/>
          </a:xfrm>
          <a:prstGeom prst="rect">
            <a:avLst/>
          </a:prstGeom>
          <a:gradFill rotWithShape="1">
            <a:gsLst>
              <a:gs pos="0">
                <a:srgbClr val="8080FF"/>
              </a:gs>
              <a:gs pos="50000">
                <a:srgbClr val="B3B3FF"/>
              </a:gs>
              <a:gs pos="100000">
                <a:srgbClr val="DADA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The details of the components are hidden/encapsulated , exposing only the interfaces- the I/O devices and the CPU cabinet </a:t>
            </a:r>
          </a:p>
        </p:txBody>
      </p:sp>
      <p:sp>
        <p:nvSpPr>
          <p:cNvPr id="70663" name="TextBox 11">
            <a:extLst>
              <a:ext uri="{FF2B5EF4-FFF2-40B4-BE49-F238E27FC236}">
                <a16:creationId xmlns:a16="http://schemas.microsoft.com/office/drawing/2014/main" id="{F8706408-0702-D1E2-5738-AB5B177C08BB}"/>
              </a:ext>
            </a:extLst>
          </p:cNvPr>
          <p:cNvSpPr txBox="1">
            <a:spLocks noChangeArrowheads="1"/>
          </p:cNvSpPr>
          <p:nvPr/>
        </p:nvSpPr>
        <p:spPr bwMode="auto">
          <a:xfrm>
            <a:off x="4648200" y="5410200"/>
            <a:ext cx="4876800" cy="830263"/>
          </a:xfrm>
          <a:prstGeom prst="rect">
            <a:avLst/>
          </a:prstGeom>
          <a:gradFill rotWithShape="1">
            <a:gsLst>
              <a:gs pos="0">
                <a:srgbClr val="8080FF"/>
              </a:gs>
              <a:gs pos="50000">
                <a:srgbClr val="B3B3FF"/>
              </a:gs>
              <a:gs pos="100000">
                <a:srgbClr val="DADA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The CPU contains the motherboard whose view is shown. The CPU cabinet encapsulates the details and exposes the essential ones </a:t>
            </a:r>
          </a:p>
        </p:txBody>
      </p:sp>
      <p:cxnSp>
        <p:nvCxnSpPr>
          <p:cNvPr id="70664" name="Straight Arrow Connector 13">
            <a:extLst>
              <a:ext uri="{FF2B5EF4-FFF2-40B4-BE49-F238E27FC236}">
                <a16:creationId xmlns:a16="http://schemas.microsoft.com/office/drawing/2014/main" id="{1031345F-B421-85F4-327E-A5727C015E0A}"/>
              </a:ext>
            </a:extLst>
          </p:cNvPr>
          <p:cNvCxnSpPr>
            <a:cxnSpLocks noChangeShapeType="1"/>
          </p:cNvCxnSpPr>
          <p:nvPr/>
        </p:nvCxnSpPr>
        <p:spPr bwMode="auto">
          <a:xfrm>
            <a:off x="3048000" y="3200400"/>
            <a:ext cx="2743200" cy="1588"/>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0665" name="Straight Arrow Connector 15">
            <a:extLst>
              <a:ext uri="{FF2B5EF4-FFF2-40B4-BE49-F238E27FC236}">
                <a16:creationId xmlns:a16="http://schemas.microsoft.com/office/drawing/2014/main" id="{C2D0CFD9-01D9-2AB8-D373-8DF805753BDD}"/>
              </a:ext>
            </a:extLst>
          </p:cNvPr>
          <p:cNvCxnSpPr>
            <a:cxnSpLocks noChangeShapeType="1"/>
            <a:stCxn id="70663" idx="0"/>
          </p:cNvCxnSpPr>
          <p:nvPr/>
        </p:nvCxnSpPr>
        <p:spPr bwMode="auto">
          <a:xfrm rot="5400000" flipH="1" flipV="1">
            <a:off x="6362701" y="4686300"/>
            <a:ext cx="1447800" cy="3175"/>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0666" name="Straight Arrow Connector 17">
            <a:extLst>
              <a:ext uri="{FF2B5EF4-FFF2-40B4-BE49-F238E27FC236}">
                <a16:creationId xmlns:a16="http://schemas.microsoft.com/office/drawing/2014/main" id="{0D2E4755-3C15-0D06-82C7-83D4AA281A23}"/>
              </a:ext>
            </a:extLst>
          </p:cNvPr>
          <p:cNvCxnSpPr>
            <a:cxnSpLocks noChangeShapeType="1"/>
          </p:cNvCxnSpPr>
          <p:nvPr/>
        </p:nvCxnSpPr>
        <p:spPr bwMode="auto">
          <a:xfrm rot="5400000" flipH="1" flipV="1">
            <a:off x="1752601" y="3886200"/>
            <a:ext cx="914400" cy="3175"/>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a:extLst>
              <a:ext uri="{FF2B5EF4-FFF2-40B4-BE49-F238E27FC236}">
                <a16:creationId xmlns:a16="http://schemas.microsoft.com/office/drawing/2014/main" id="{0CC734DC-D181-00A2-C092-095C3916B80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E947F53E-B01C-4DCC-A36E-FA8B85DFC2C9}" type="slidenum">
              <a:rPr lang="en-US" altLang="en-US" sz="1200">
                <a:solidFill>
                  <a:schemeClr val="bg1"/>
                </a:solidFill>
              </a:rPr>
              <a:pPr>
                <a:spcBef>
                  <a:spcPct val="0"/>
                </a:spcBef>
                <a:buClrTx/>
                <a:buFontTx/>
                <a:buNone/>
              </a:pPr>
              <a:t>42</a:t>
            </a:fld>
            <a:endParaRPr lang="en-US" altLang="en-US" sz="1200">
              <a:solidFill>
                <a:schemeClr val="bg1"/>
              </a:solidFill>
            </a:endParaRPr>
          </a:p>
        </p:txBody>
      </p:sp>
      <p:sp>
        <p:nvSpPr>
          <p:cNvPr id="630788" name="Rectangle 4">
            <a:extLst>
              <a:ext uri="{FF2B5EF4-FFF2-40B4-BE49-F238E27FC236}">
                <a16:creationId xmlns:a16="http://schemas.microsoft.com/office/drawing/2014/main" id="{8AEA7474-D664-97C9-B160-CAED9E70B8F1}"/>
              </a:ext>
            </a:extLst>
          </p:cNvPr>
          <p:cNvSpPr>
            <a:spLocks noGrp="1" noChangeArrowheads="1"/>
          </p:cNvSpPr>
          <p:nvPr>
            <p:ph type="title"/>
          </p:nvPr>
        </p:nvSpPr>
        <p:spPr>
          <a:xfrm>
            <a:off x="-304800" y="12700"/>
            <a:ext cx="8407400" cy="973138"/>
          </a:xfrm>
        </p:spPr>
        <p:txBody>
          <a:bodyPr/>
          <a:lstStyle/>
          <a:p>
            <a:pPr lvl="1" eaLnBrk="1" hangingPunct="1">
              <a:defRPr/>
            </a:pPr>
            <a:br>
              <a:rPr lang="en-US" sz="2800" dirty="0"/>
            </a:br>
            <a:r>
              <a:rPr lang="en-US" sz="2800" dirty="0"/>
              <a:t>     </a:t>
            </a:r>
            <a:r>
              <a:rPr lang="en-US" dirty="0">
                <a:latin typeface="+mj-lt"/>
              </a:rPr>
              <a:t>Inheritance</a:t>
            </a:r>
            <a:r>
              <a:rPr lang="en-US" dirty="0"/>
              <a:t> (1/2)</a:t>
            </a:r>
            <a:br>
              <a:rPr lang="en-US" sz="2800" dirty="0"/>
            </a:br>
            <a:r>
              <a:rPr lang="en-US" sz="2800" dirty="0"/>
              <a:t>   </a:t>
            </a:r>
            <a:endParaRPr lang="en-US" dirty="0"/>
          </a:p>
        </p:txBody>
      </p:sp>
      <p:sp>
        <p:nvSpPr>
          <p:cNvPr id="72708" name="Rectangle 5">
            <a:extLst>
              <a:ext uri="{FF2B5EF4-FFF2-40B4-BE49-F238E27FC236}">
                <a16:creationId xmlns:a16="http://schemas.microsoft.com/office/drawing/2014/main" id="{BD05026B-4EE8-D59D-EEED-066882490C92}"/>
              </a:ext>
            </a:extLst>
          </p:cNvPr>
          <p:cNvSpPr>
            <a:spLocks noGrp="1" noChangeArrowheads="1"/>
          </p:cNvSpPr>
          <p:nvPr>
            <p:ph type="body" idx="1"/>
          </p:nvPr>
        </p:nvSpPr>
        <p:spPr>
          <a:xfrm>
            <a:off x="330200" y="1143000"/>
            <a:ext cx="8915400" cy="5257800"/>
          </a:xfrm>
        </p:spPr>
        <p:txBody>
          <a:bodyPr/>
          <a:lstStyle/>
          <a:p>
            <a:r>
              <a:rPr lang="en-US" altLang="en-US" sz="2400"/>
              <a:t>Concept wherein a  class shares some common structure or behaviour with one or more classes</a:t>
            </a:r>
          </a:p>
          <a:p>
            <a:endParaRPr lang="en-US" altLang="en-US" sz="2400"/>
          </a:p>
          <a:p>
            <a:r>
              <a:rPr lang="en-US" altLang="en-US" sz="2400"/>
              <a:t>Leads to the concept of </a:t>
            </a:r>
            <a:r>
              <a:rPr lang="en-US" altLang="en-US" sz="2400" b="1"/>
              <a:t>Reusability of code</a:t>
            </a:r>
          </a:p>
          <a:p>
            <a:endParaRPr lang="en-US" altLang="en-US" sz="2400" b="1"/>
          </a:p>
          <a:p>
            <a:r>
              <a:rPr lang="en-US" altLang="en-US" sz="2400"/>
              <a:t>Classes are arranged in a tree like structure called a </a:t>
            </a:r>
            <a:r>
              <a:rPr lang="en-US" altLang="en-US" sz="2400">
                <a:solidFill>
                  <a:schemeClr val="tx2"/>
                </a:solidFill>
              </a:rPr>
              <a:t>hierarchy</a:t>
            </a:r>
          </a:p>
          <a:p>
            <a:endParaRPr lang="en-US" altLang="en-US" sz="2400"/>
          </a:p>
          <a:p>
            <a:r>
              <a:rPr lang="en-US" altLang="en-US" sz="2400"/>
              <a:t>Base class</a:t>
            </a:r>
            <a:r>
              <a:rPr lang="en-US" altLang="en-US" sz="2400" b="1">
                <a:solidFill>
                  <a:schemeClr val="accent2"/>
                </a:solidFill>
              </a:rPr>
              <a:t>:</a:t>
            </a:r>
            <a:r>
              <a:rPr lang="en-US" altLang="en-US" sz="2400"/>
              <a:t> </a:t>
            </a:r>
          </a:p>
          <a:p>
            <a:pPr lvl="1"/>
            <a:r>
              <a:rPr lang="en-US" altLang="en-US" sz="2400"/>
              <a:t>The class providing the implementation</a:t>
            </a:r>
          </a:p>
          <a:p>
            <a:r>
              <a:rPr lang="en-US" altLang="en-US" sz="2400"/>
              <a:t>Derived class</a:t>
            </a:r>
            <a:r>
              <a:rPr lang="en-US" altLang="en-US" sz="2400" b="1">
                <a:solidFill>
                  <a:schemeClr val="accent2"/>
                </a:solidFill>
              </a:rPr>
              <a:t>: </a:t>
            </a:r>
          </a:p>
          <a:p>
            <a:pPr lvl="1"/>
            <a:r>
              <a:rPr lang="en-US" altLang="en-US" sz="2400"/>
              <a:t>The class inheriting the implementation</a:t>
            </a:r>
          </a:p>
          <a:p>
            <a:pPr eaLnBrk="1" hangingPunct="1">
              <a:buFont typeface="Wingdings" panose="05000000000000000000" pitchFamily="2" charset="2"/>
              <a:buNone/>
            </a:pPr>
            <a:endParaRPr lang="en-US" altLang="en-US" sz="240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a:extLst>
              <a:ext uri="{FF2B5EF4-FFF2-40B4-BE49-F238E27FC236}">
                <a16:creationId xmlns:a16="http://schemas.microsoft.com/office/drawing/2014/main" id="{4B62421D-FB74-6063-F198-0CAA5130A8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31F9FC32-2852-4672-8FAF-2655CE77157C}" type="slidenum">
              <a:rPr lang="en-US" altLang="en-US" sz="1200">
                <a:solidFill>
                  <a:schemeClr val="bg1"/>
                </a:solidFill>
              </a:rPr>
              <a:pPr>
                <a:spcBef>
                  <a:spcPct val="0"/>
                </a:spcBef>
                <a:buClrTx/>
                <a:buFontTx/>
                <a:buNone/>
              </a:pPr>
              <a:t>43</a:t>
            </a:fld>
            <a:endParaRPr lang="en-US" altLang="en-US" sz="1200">
              <a:solidFill>
                <a:schemeClr val="bg1"/>
              </a:solidFill>
            </a:endParaRPr>
          </a:p>
        </p:txBody>
      </p:sp>
      <p:sp>
        <p:nvSpPr>
          <p:cNvPr id="5" name="Rectangle 2">
            <a:extLst>
              <a:ext uri="{FF2B5EF4-FFF2-40B4-BE49-F238E27FC236}">
                <a16:creationId xmlns:a16="http://schemas.microsoft.com/office/drawing/2014/main" id="{45213EFD-5671-E86B-93BF-694D62D8D375}"/>
              </a:ext>
            </a:extLst>
          </p:cNvPr>
          <p:cNvSpPr txBox="1">
            <a:spLocks noChangeArrowheads="1"/>
          </p:cNvSpPr>
          <p:nvPr/>
        </p:nvSpPr>
        <p:spPr bwMode="auto">
          <a:xfrm>
            <a:off x="238125" y="773113"/>
            <a:ext cx="7786688" cy="444500"/>
          </a:xfrm>
          <a:prstGeom prst="rect">
            <a:avLst/>
          </a:prstGeom>
          <a:noFill/>
          <a:ln w="9525">
            <a:noFill/>
            <a:miter lim="800000"/>
            <a:headEnd/>
            <a:tailEnd/>
          </a:ln>
          <a:effectLst>
            <a:outerShdw dist="35921" dir="2700000" algn="ctr" rotWithShape="0">
              <a:schemeClr val="tx1"/>
            </a:outerShdw>
          </a:effectLst>
        </p:spPr>
        <p:txBody>
          <a:bodyPr anchor="ctr"/>
          <a:lstStyle/>
          <a:p>
            <a:pPr>
              <a:defRPr/>
            </a:pPr>
            <a:endParaRPr lang="en-US" sz="3200" kern="0" dirty="0">
              <a:solidFill>
                <a:srgbClr val="FFFFFF"/>
              </a:solidFill>
              <a:latin typeface="+mj-lt"/>
              <a:ea typeface="+mj-ea"/>
              <a:cs typeface="+mj-cs"/>
            </a:endParaRPr>
          </a:p>
          <a:p>
            <a:pPr>
              <a:defRPr/>
            </a:pPr>
            <a:endParaRPr lang="en-US" sz="3200" kern="0" dirty="0">
              <a:solidFill>
                <a:srgbClr val="FFFFFF"/>
              </a:solidFill>
              <a:latin typeface="+mj-lt"/>
              <a:ea typeface="+mj-ea"/>
              <a:cs typeface="+mj-cs"/>
            </a:endParaRPr>
          </a:p>
          <a:p>
            <a:pPr>
              <a:defRPr/>
            </a:pPr>
            <a:endParaRPr lang="en-US" sz="3200" kern="0" dirty="0">
              <a:solidFill>
                <a:srgbClr val="FFFFFF"/>
              </a:solidFill>
              <a:latin typeface="+mj-lt"/>
              <a:ea typeface="+mj-ea"/>
              <a:cs typeface="+mj-cs"/>
            </a:endParaRPr>
          </a:p>
        </p:txBody>
      </p:sp>
      <p:sp>
        <p:nvSpPr>
          <p:cNvPr id="13" name="Rectangle 12">
            <a:extLst>
              <a:ext uri="{FF2B5EF4-FFF2-40B4-BE49-F238E27FC236}">
                <a16:creationId xmlns:a16="http://schemas.microsoft.com/office/drawing/2014/main" id="{28AAE736-5ED1-DB61-973C-1881456F5159}"/>
              </a:ext>
            </a:extLst>
          </p:cNvPr>
          <p:cNvSpPr/>
          <p:nvPr/>
        </p:nvSpPr>
        <p:spPr>
          <a:xfrm>
            <a:off x="304800" y="0"/>
            <a:ext cx="4953000" cy="754063"/>
          </a:xfrm>
          <a:prstGeom prst="rect">
            <a:avLst/>
          </a:prstGeom>
        </p:spPr>
        <p:txBody>
          <a:bodyPr>
            <a:spAutoFit/>
          </a:bodyPr>
          <a:lstStyle/>
          <a:p>
            <a:pPr>
              <a:spcBef>
                <a:spcPct val="50000"/>
              </a:spcBef>
              <a:buClr>
                <a:srgbClr val="0033CC"/>
              </a:buClr>
              <a:buSzPct val="155000"/>
              <a:buFont typeface="Symbol" panose="05050102010706020507" pitchFamily="18" charset="2"/>
              <a:buNone/>
              <a:defRPr/>
            </a:pPr>
            <a:br>
              <a:rPr lang="en-US" sz="1100" dirty="0">
                <a:latin typeface="Arial" charset="0"/>
                <a:cs typeface="Arial" charset="0"/>
              </a:rPr>
            </a:br>
            <a:r>
              <a:rPr lang="en-US" sz="1100" dirty="0">
                <a:latin typeface="Arial" charset="0"/>
                <a:cs typeface="Arial" charset="0"/>
              </a:rPr>
              <a:t>      </a:t>
            </a:r>
            <a:r>
              <a:rPr lang="en-US" sz="3200" dirty="0">
                <a:solidFill>
                  <a:schemeClr val="bg1"/>
                </a:solidFill>
                <a:latin typeface="+mj-lt"/>
                <a:cs typeface="Arial" charset="0"/>
              </a:rPr>
              <a:t>Inheritance(</a:t>
            </a:r>
            <a:r>
              <a:rPr lang="en-US" sz="3200" dirty="0">
                <a:solidFill>
                  <a:schemeClr val="bg1"/>
                </a:solidFill>
                <a:latin typeface="Arial" charset="0"/>
                <a:cs typeface="Arial" charset="0"/>
              </a:rPr>
              <a:t>2/2)</a:t>
            </a:r>
          </a:p>
        </p:txBody>
      </p:sp>
      <p:sp>
        <p:nvSpPr>
          <p:cNvPr id="74757" name="Rectangle 5">
            <a:extLst>
              <a:ext uri="{FF2B5EF4-FFF2-40B4-BE49-F238E27FC236}">
                <a16:creationId xmlns:a16="http://schemas.microsoft.com/office/drawing/2014/main" id="{49B99D54-DEE8-68BF-6090-EDF07E132C21}"/>
              </a:ext>
            </a:extLst>
          </p:cNvPr>
          <p:cNvSpPr>
            <a:spLocks noChangeArrowheads="1"/>
          </p:cNvSpPr>
          <p:nvPr/>
        </p:nvSpPr>
        <p:spPr bwMode="auto">
          <a:xfrm>
            <a:off x="533400" y="3810000"/>
            <a:ext cx="5181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rgbClr val="0033CC"/>
              </a:buClr>
              <a:buSzPct val="155000"/>
              <a:buFont typeface="Symbol" panose="05050102010706020507" pitchFamily="18" charset="2"/>
              <a:buNone/>
            </a:pPr>
            <a:endParaRPr lang="en-US" altLang="en-US" sz="1800">
              <a:solidFill>
                <a:srgbClr val="006600"/>
              </a:solidFill>
            </a:endParaRPr>
          </a:p>
        </p:txBody>
      </p:sp>
      <p:sp>
        <p:nvSpPr>
          <p:cNvPr id="74758" name="Text Box 8">
            <a:extLst>
              <a:ext uri="{FF2B5EF4-FFF2-40B4-BE49-F238E27FC236}">
                <a16:creationId xmlns:a16="http://schemas.microsoft.com/office/drawing/2014/main" id="{79E3D6A6-54AF-5F38-F7E2-F32122678922}"/>
              </a:ext>
            </a:extLst>
          </p:cNvPr>
          <p:cNvSpPr txBox="1">
            <a:spLocks noChangeArrowheads="1"/>
          </p:cNvSpPr>
          <p:nvPr/>
        </p:nvSpPr>
        <p:spPr bwMode="auto">
          <a:xfrm>
            <a:off x="6781800" y="48006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pic>
        <p:nvPicPr>
          <p:cNvPr id="74759" name="Picture 10">
            <a:extLst>
              <a:ext uri="{FF2B5EF4-FFF2-40B4-BE49-F238E27FC236}">
                <a16:creationId xmlns:a16="http://schemas.microsoft.com/office/drawing/2014/main" id="{04B51A25-09BC-5279-95F6-544196D8E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0"/>
            <a:ext cx="137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1">
            <a:extLst>
              <a:ext uri="{FF2B5EF4-FFF2-40B4-BE49-F238E27FC236}">
                <a16:creationId xmlns:a16="http://schemas.microsoft.com/office/drawing/2014/main" id="{AE82F211-C2E9-6A04-8AEF-01C71E4E53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800600"/>
            <a:ext cx="114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12">
            <a:extLst>
              <a:ext uri="{FF2B5EF4-FFF2-40B4-BE49-F238E27FC236}">
                <a16:creationId xmlns:a16="http://schemas.microsoft.com/office/drawing/2014/main" id="{EC15D67E-8DF7-59EF-6592-B46CBC92B6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800600"/>
            <a:ext cx="12192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13">
            <a:extLst>
              <a:ext uri="{FF2B5EF4-FFF2-40B4-BE49-F238E27FC236}">
                <a16:creationId xmlns:a16="http://schemas.microsoft.com/office/drawing/2014/main" id="{604814E9-B6D3-4977-39E1-07860DC15E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5029200"/>
            <a:ext cx="1295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3" name="Oval 14">
            <a:extLst>
              <a:ext uri="{FF2B5EF4-FFF2-40B4-BE49-F238E27FC236}">
                <a16:creationId xmlns:a16="http://schemas.microsoft.com/office/drawing/2014/main" id="{3CF23D0A-7A5D-178F-0E6E-1EF582ABEEA0}"/>
              </a:ext>
            </a:extLst>
          </p:cNvPr>
          <p:cNvSpPr>
            <a:spLocks noChangeArrowheads="1"/>
          </p:cNvSpPr>
          <p:nvPr/>
        </p:nvSpPr>
        <p:spPr bwMode="auto">
          <a:xfrm>
            <a:off x="1981200" y="3048000"/>
            <a:ext cx="1219200" cy="381000"/>
          </a:xfrm>
          <a:prstGeom prst="ellipse">
            <a:avLst/>
          </a:prstGeom>
          <a:solidFill>
            <a:srgbClr val="FF99CC"/>
          </a:solidFill>
          <a:ln w="9525">
            <a:solidFill>
              <a:schemeClr val="tx1"/>
            </a:solidFill>
            <a:round/>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Rail Vehicle</a:t>
            </a:r>
          </a:p>
        </p:txBody>
      </p:sp>
      <p:sp>
        <p:nvSpPr>
          <p:cNvPr id="74764" name="Oval 15">
            <a:extLst>
              <a:ext uri="{FF2B5EF4-FFF2-40B4-BE49-F238E27FC236}">
                <a16:creationId xmlns:a16="http://schemas.microsoft.com/office/drawing/2014/main" id="{B6552F8D-06D6-B175-2F28-396E4943F467}"/>
              </a:ext>
            </a:extLst>
          </p:cNvPr>
          <p:cNvSpPr>
            <a:spLocks noChangeArrowheads="1"/>
          </p:cNvSpPr>
          <p:nvPr/>
        </p:nvSpPr>
        <p:spPr bwMode="auto">
          <a:xfrm>
            <a:off x="3429000" y="3048000"/>
            <a:ext cx="1219200" cy="381000"/>
          </a:xfrm>
          <a:prstGeom prst="ellipse">
            <a:avLst/>
          </a:prstGeom>
          <a:solidFill>
            <a:srgbClr val="FF99CC"/>
          </a:solidFill>
          <a:ln w="9525">
            <a:solidFill>
              <a:schemeClr val="tx1"/>
            </a:solidFill>
            <a:round/>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Road Vehicle</a:t>
            </a:r>
          </a:p>
        </p:txBody>
      </p:sp>
      <p:sp>
        <p:nvSpPr>
          <p:cNvPr id="74765" name="Oval 16">
            <a:extLst>
              <a:ext uri="{FF2B5EF4-FFF2-40B4-BE49-F238E27FC236}">
                <a16:creationId xmlns:a16="http://schemas.microsoft.com/office/drawing/2014/main" id="{D4E7643A-29FA-D0D3-7DC3-14D797298783}"/>
              </a:ext>
            </a:extLst>
          </p:cNvPr>
          <p:cNvSpPr>
            <a:spLocks noChangeArrowheads="1"/>
          </p:cNvSpPr>
          <p:nvPr/>
        </p:nvSpPr>
        <p:spPr bwMode="auto">
          <a:xfrm>
            <a:off x="2743200" y="2438400"/>
            <a:ext cx="1600200" cy="381000"/>
          </a:xfrm>
          <a:prstGeom prst="ellipse">
            <a:avLst/>
          </a:prstGeom>
          <a:solidFill>
            <a:srgbClr val="FF99CC"/>
          </a:solidFill>
          <a:ln w="9525">
            <a:solidFill>
              <a:schemeClr val="tx1"/>
            </a:solidFill>
            <a:round/>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Land Vehicle</a:t>
            </a:r>
          </a:p>
        </p:txBody>
      </p:sp>
      <p:sp>
        <p:nvSpPr>
          <p:cNvPr id="74766" name="Oval 17">
            <a:extLst>
              <a:ext uri="{FF2B5EF4-FFF2-40B4-BE49-F238E27FC236}">
                <a16:creationId xmlns:a16="http://schemas.microsoft.com/office/drawing/2014/main" id="{988DB748-76F4-7CD9-4CAB-F606D5A51CCA}"/>
              </a:ext>
            </a:extLst>
          </p:cNvPr>
          <p:cNvSpPr>
            <a:spLocks noChangeArrowheads="1"/>
          </p:cNvSpPr>
          <p:nvPr/>
        </p:nvSpPr>
        <p:spPr bwMode="auto">
          <a:xfrm>
            <a:off x="4648200" y="2514600"/>
            <a:ext cx="1905000" cy="381000"/>
          </a:xfrm>
          <a:prstGeom prst="ellipse">
            <a:avLst/>
          </a:prstGeom>
          <a:solidFill>
            <a:srgbClr val="FF99CC"/>
          </a:solidFill>
          <a:ln w="9525">
            <a:solidFill>
              <a:schemeClr val="tx1"/>
            </a:solidFill>
            <a:round/>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Water Vehicle</a:t>
            </a:r>
          </a:p>
        </p:txBody>
      </p:sp>
      <p:sp>
        <p:nvSpPr>
          <p:cNvPr id="74767" name="Oval 18">
            <a:extLst>
              <a:ext uri="{FF2B5EF4-FFF2-40B4-BE49-F238E27FC236}">
                <a16:creationId xmlns:a16="http://schemas.microsoft.com/office/drawing/2014/main" id="{D74CC211-88A9-3FE3-9BAA-794C369B8A9B}"/>
              </a:ext>
            </a:extLst>
          </p:cNvPr>
          <p:cNvSpPr>
            <a:spLocks noChangeArrowheads="1"/>
          </p:cNvSpPr>
          <p:nvPr/>
        </p:nvSpPr>
        <p:spPr bwMode="auto">
          <a:xfrm>
            <a:off x="6705600" y="2514600"/>
            <a:ext cx="1981200" cy="381000"/>
          </a:xfrm>
          <a:prstGeom prst="ellipse">
            <a:avLst/>
          </a:prstGeom>
          <a:solidFill>
            <a:srgbClr val="FF99CC"/>
          </a:solidFill>
          <a:ln w="9525">
            <a:solidFill>
              <a:schemeClr val="tx1"/>
            </a:solidFill>
            <a:round/>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Air Vehicle</a:t>
            </a:r>
          </a:p>
        </p:txBody>
      </p:sp>
      <p:sp>
        <p:nvSpPr>
          <p:cNvPr id="74768" name="Oval 19">
            <a:extLst>
              <a:ext uri="{FF2B5EF4-FFF2-40B4-BE49-F238E27FC236}">
                <a16:creationId xmlns:a16="http://schemas.microsoft.com/office/drawing/2014/main" id="{C24B8ACE-BAAF-D1B1-55E9-4A1268757E72}"/>
              </a:ext>
            </a:extLst>
          </p:cNvPr>
          <p:cNvSpPr>
            <a:spLocks noChangeArrowheads="1"/>
          </p:cNvSpPr>
          <p:nvPr/>
        </p:nvSpPr>
        <p:spPr bwMode="auto">
          <a:xfrm>
            <a:off x="4953000" y="1981200"/>
            <a:ext cx="1219200" cy="381000"/>
          </a:xfrm>
          <a:prstGeom prst="ellipse">
            <a:avLst/>
          </a:prstGeom>
          <a:solidFill>
            <a:srgbClr val="FF99CC"/>
          </a:solidFill>
          <a:ln w="9525">
            <a:solidFill>
              <a:schemeClr val="tx1"/>
            </a:solidFill>
            <a:round/>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Vehicle</a:t>
            </a:r>
          </a:p>
        </p:txBody>
      </p:sp>
      <p:sp>
        <p:nvSpPr>
          <p:cNvPr id="74769" name="Line 20">
            <a:extLst>
              <a:ext uri="{FF2B5EF4-FFF2-40B4-BE49-F238E27FC236}">
                <a16:creationId xmlns:a16="http://schemas.microsoft.com/office/drawing/2014/main" id="{1859930E-1A7C-3ADD-EC13-7BD7D6F39CBB}"/>
              </a:ext>
            </a:extLst>
          </p:cNvPr>
          <p:cNvSpPr>
            <a:spLocks noChangeShapeType="1"/>
          </p:cNvSpPr>
          <p:nvPr/>
        </p:nvSpPr>
        <p:spPr bwMode="auto">
          <a:xfrm flipV="1">
            <a:off x="4191000" y="2209800"/>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4770" name="Line 21">
            <a:extLst>
              <a:ext uri="{FF2B5EF4-FFF2-40B4-BE49-F238E27FC236}">
                <a16:creationId xmlns:a16="http://schemas.microsoft.com/office/drawing/2014/main" id="{99BCDDAB-87B4-9AFD-9DF8-D7682C7D317F}"/>
              </a:ext>
            </a:extLst>
          </p:cNvPr>
          <p:cNvSpPr>
            <a:spLocks noChangeShapeType="1"/>
          </p:cNvSpPr>
          <p:nvPr/>
        </p:nvSpPr>
        <p:spPr bwMode="auto">
          <a:xfrm flipV="1">
            <a:off x="5562600" y="23622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4771" name="Line 22">
            <a:extLst>
              <a:ext uri="{FF2B5EF4-FFF2-40B4-BE49-F238E27FC236}">
                <a16:creationId xmlns:a16="http://schemas.microsoft.com/office/drawing/2014/main" id="{6ACBE022-58E5-EEF5-1BD3-0D752B90C378}"/>
              </a:ext>
            </a:extLst>
          </p:cNvPr>
          <p:cNvSpPr>
            <a:spLocks noChangeShapeType="1"/>
          </p:cNvSpPr>
          <p:nvPr/>
        </p:nvSpPr>
        <p:spPr bwMode="auto">
          <a:xfrm flipH="1" flipV="1">
            <a:off x="6172200" y="2209800"/>
            <a:ext cx="1524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4772" name="Line 23">
            <a:extLst>
              <a:ext uri="{FF2B5EF4-FFF2-40B4-BE49-F238E27FC236}">
                <a16:creationId xmlns:a16="http://schemas.microsoft.com/office/drawing/2014/main" id="{581DB479-86C9-5993-0505-1A13C7AACD0B}"/>
              </a:ext>
            </a:extLst>
          </p:cNvPr>
          <p:cNvSpPr>
            <a:spLocks noChangeShapeType="1"/>
          </p:cNvSpPr>
          <p:nvPr/>
        </p:nvSpPr>
        <p:spPr bwMode="auto">
          <a:xfrm flipV="1">
            <a:off x="2590800" y="28194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4773" name="Line 24">
            <a:extLst>
              <a:ext uri="{FF2B5EF4-FFF2-40B4-BE49-F238E27FC236}">
                <a16:creationId xmlns:a16="http://schemas.microsoft.com/office/drawing/2014/main" id="{8582CEF4-99C0-C6C2-EB3C-6CF4D1068FFD}"/>
              </a:ext>
            </a:extLst>
          </p:cNvPr>
          <p:cNvSpPr>
            <a:spLocks noChangeShapeType="1"/>
          </p:cNvSpPr>
          <p:nvPr/>
        </p:nvSpPr>
        <p:spPr bwMode="auto">
          <a:xfrm flipH="1" flipV="1">
            <a:off x="3733800" y="28194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4774" name="Line 26">
            <a:extLst>
              <a:ext uri="{FF2B5EF4-FFF2-40B4-BE49-F238E27FC236}">
                <a16:creationId xmlns:a16="http://schemas.microsoft.com/office/drawing/2014/main" id="{08DA6790-805B-ACFD-8903-C2BA6CB8DBAA}"/>
              </a:ext>
            </a:extLst>
          </p:cNvPr>
          <p:cNvSpPr>
            <a:spLocks noChangeShapeType="1"/>
          </p:cNvSpPr>
          <p:nvPr/>
        </p:nvSpPr>
        <p:spPr bwMode="auto">
          <a:xfrm flipV="1">
            <a:off x="2362200" y="3429000"/>
            <a:ext cx="14478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4775" name="Line 27">
            <a:extLst>
              <a:ext uri="{FF2B5EF4-FFF2-40B4-BE49-F238E27FC236}">
                <a16:creationId xmlns:a16="http://schemas.microsoft.com/office/drawing/2014/main" id="{09855CAF-3275-BE02-4D3C-FF55C902084D}"/>
              </a:ext>
            </a:extLst>
          </p:cNvPr>
          <p:cNvSpPr>
            <a:spLocks noChangeShapeType="1"/>
          </p:cNvSpPr>
          <p:nvPr/>
        </p:nvSpPr>
        <p:spPr bwMode="auto">
          <a:xfrm flipV="1">
            <a:off x="3505200" y="3429000"/>
            <a:ext cx="381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4776" name="Line 28">
            <a:extLst>
              <a:ext uri="{FF2B5EF4-FFF2-40B4-BE49-F238E27FC236}">
                <a16:creationId xmlns:a16="http://schemas.microsoft.com/office/drawing/2014/main" id="{ABC90247-91CE-0040-5976-0E310C06C247}"/>
              </a:ext>
            </a:extLst>
          </p:cNvPr>
          <p:cNvSpPr>
            <a:spLocks noChangeShapeType="1"/>
          </p:cNvSpPr>
          <p:nvPr/>
        </p:nvSpPr>
        <p:spPr bwMode="auto">
          <a:xfrm flipH="1" flipV="1">
            <a:off x="4114800" y="3429000"/>
            <a:ext cx="5334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4777" name="Line 29">
            <a:extLst>
              <a:ext uri="{FF2B5EF4-FFF2-40B4-BE49-F238E27FC236}">
                <a16:creationId xmlns:a16="http://schemas.microsoft.com/office/drawing/2014/main" id="{5818F727-784E-BCE3-9584-1B67DBB0C950}"/>
              </a:ext>
            </a:extLst>
          </p:cNvPr>
          <p:cNvSpPr>
            <a:spLocks noChangeShapeType="1"/>
          </p:cNvSpPr>
          <p:nvPr/>
        </p:nvSpPr>
        <p:spPr bwMode="auto">
          <a:xfrm flipH="1" flipV="1">
            <a:off x="4267200" y="3429000"/>
            <a:ext cx="16002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pic>
        <p:nvPicPr>
          <p:cNvPr id="74778" name="Picture 32">
            <a:extLst>
              <a:ext uri="{FF2B5EF4-FFF2-40B4-BE49-F238E27FC236}">
                <a16:creationId xmlns:a16="http://schemas.microsoft.com/office/drawing/2014/main" id="{66FD31F1-A580-DB53-DE75-2192B3DEA4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3276600"/>
            <a:ext cx="1371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79" name="Line 33">
            <a:extLst>
              <a:ext uri="{FF2B5EF4-FFF2-40B4-BE49-F238E27FC236}">
                <a16:creationId xmlns:a16="http://schemas.microsoft.com/office/drawing/2014/main" id="{02E4A72B-CD69-54FA-A9BD-4D355E159ABD}"/>
              </a:ext>
            </a:extLst>
          </p:cNvPr>
          <p:cNvSpPr>
            <a:spLocks noChangeShapeType="1"/>
          </p:cNvSpPr>
          <p:nvPr/>
        </p:nvSpPr>
        <p:spPr bwMode="auto">
          <a:xfrm flipV="1">
            <a:off x="7696200" y="289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4780" name="AutoShape 37">
            <a:extLst>
              <a:ext uri="{FF2B5EF4-FFF2-40B4-BE49-F238E27FC236}">
                <a16:creationId xmlns:a16="http://schemas.microsoft.com/office/drawing/2014/main" id="{01E393F6-7338-EAD0-D6FE-88654DB3A930}"/>
              </a:ext>
            </a:extLst>
          </p:cNvPr>
          <p:cNvSpPr>
            <a:spLocks noChangeArrowheads="1"/>
          </p:cNvSpPr>
          <p:nvPr/>
        </p:nvSpPr>
        <p:spPr bwMode="auto">
          <a:xfrm>
            <a:off x="7162800" y="1905000"/>
            <a:ext cx="685800" cy="609600"/>
          </a:xfrm>
          <a:prstGeom prst="lightningBolt">
            <a:avLst/>
          </a:prstGeom>
          <a:gradFill rotWithShape="0">
            <a:gsLst>
              <a:gs pos="0">
                <a:srgbClr val="C0C0C0"/>
              </a:gs>
              <a:gs pos="100000">
                <a:srgbClr val="595959"/>
              </a:gs>
            </a:gsLst>
            <a:lin ang="2700000" scaled="1"/>
          </a:gradFill>
          <a:ln w="9525">
            <a:solidFill>
              <a:schemeClr val="tx1"/>
            </a:solidFill>
            <a:miter lim="800000"/>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74781" name="AutoShape 38">
            <a:extLst>
              <a:ext uri="{FF2B5EF4-FFF2-40B4-BE49-F238E27FC236}">
                <a16:creationId xmlns:a16="http://schemas.microsoft.com/office/drawing/2014/main" id="{E3045912-6C98-6B8C-FB9E-F70EAF906DAA}"/>
              </a:ext>
            </a:extLst>
          </p:cNvPr>
          <p:cNvSpPr>
            <a:spLocks noChangeArrowheads="1"/>
          </p:cNvSpPr>
          <p:nvPr/>
        </p:nvSpPr>
        <p:spPr bwMode="auto">
          <a:xfrm flipH="1">
            <a:off x="6172200" y="1905000"/>
            <a:ext cx="914400" cy="609600"/>
          </a:xfrm>
          <a:prstGeom prst="lightningBolt">
            <a:avLst/>
          </a:prstGeom>
          <a:gradFill rotWithShape="0">
            <a:gsLst>
              <a:gs pos="0">
                <a:srgbClr val="595959"/>
              </a:gs>
              <a:gs pos="100000">
                <a:srgbClr val="C0C0C0"/>
              </a:gs>
            </a:gsLst>
            <a:lin ang="18900000" scaled="1"/>
          </a:gradFill>
          <a:ln w="9525">
            <a:solidFill>
              <a:schemeClr val="tx1"/>
            </a:solidFill>
            <a:miter lim="800000"/>
            <a:headEnd/>
            <a:tailEnd/>
          </a:ln>
        </p:spPr>
        <p:txBody>
          <a:bodyPr wrap="none"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52" name="AutoShape 39">
            <a:extLst>
              <a:ext uri="{FF2B5EF4-FFF2-40B4-BE49-F238E27FC236}">
                <a16:creationId xmlns:a16="http://schemas.microsoft.com/office/drawing/2014/main" id="{AFF6EF68-5A80-FA53-3616-1E7890C61584}"/>
              </a:ext>
            </a:extLst>
          </p:cNvPr>
          <p:cNvSpPr>
            <a:spLocks noChangeArrowheads="1"/>
          </p:cNvSpPr>
          <p:nvPr/>
        </p:nvSpPr>
        <p:spPr bwMode="auto">
          <a:xfrm flipH="1">
            <a:off x="5486400" y="1600200"/>
            <a:ext cx="533400" cy="381000"/>
          </a:xfrm>
          <a:prstGeom prst="lightningBolt">
            <a:avLst/>
          </a:prstGeom>
          <a:gradFill rotWithShape="0">
            <a:gsLst>
              <a:gs pos="0">
                <a:schemeClr val="accent1">
                  <a:gamma/>
                  <a:shade val="46275"/>
                  <a:invGamma/>
                </a:schemeClr>
              </a:gs>
              <a:gs pos="100000">
                <a:schemeClr val="accent1"/>
              </a:gs>
            </a:gsLst>
            <a:lin ang="18900000" scaled="1"/>
          </a:gradFill>
          <a:ln w="9525">
            <a:solidFill>
              <a:schemeClr val="tx1"/>
            </a:solidFill>
            <a:miter lim="800000"/>
            <a:headEnd/>
            <a:tailEnd/>
          </a:ln>
          <a:effectLst/>
        </p:spPr>
        <p:txBody>
          <a:bodyPr wrap="none" anchor="ctr"/>
          <a:lstStyle/>
          <a:p>
            <a:pPr>
              <a:spcBef>
                <a:spcPct val="50000"/>
              </a:spcBef>
              <a:buClr>
                <a:srgbClr val="0033CC"/>
              </a:buClr>
              <a:buSzPct val="155000"/>
              <a:buFont typeface="Symbol" panose="05050102010706020507" pitchFamily="18" charset="2"/>
              <a:buNone/>
              <a:defRPr/>
            </a:pPr>
            <a:endParaRPr lang="en-US">
              <a:latin typeface="Arial" charset="0"/>
              <a:cs typeface="Arial" charset="0"/>
            </a:endParaRPr>
          </a:p>
        </p:txBody>
      </p:sp>
      <p:sp>
        <p:nvSpPr>
          <p:cNvPr id="74783" name="Text Box 40">
            <a:extLst>
              <a:ext uri="{FF2B5EF4-FFF2-40B4-BE49-F238E27FC236}">
                <a16:creationId xmlns:a16="http://schemas.microsoft.com/office/drawing/2014/main" id="{20189924-629D-DB78-A62A-598CE80EA0B0}"/>
              </a:ext>
            </a:extLst>
          </p:cNvPr>
          <p:cNvSpPr txBox="1">
            <a:spLocks noChangeArrowheads="1"/>
          </p:cNvSpPr>
          <p:nvPr/>
        </p:nvSpPr>
        <p:spPr bwMode="auto">
          <a:xfrm>
            <a:off x="6477000" y="13716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800"/>
              <a:t>Derived Classes</a:t>
            </a:r>
          </a:p>
        </p:txBody>
      </p:sp>
      <p:sp>
        <p:nvSpPr>
          <p:cNvPr id="74784" name="Text Box 41">
            <a:extLst>
              <a:ext uri="{FF2B5EF4-FFF2-40B4-BE49-F238E27FC236}">
                <a16:creationId xmlns:a16="http://schemas.microsoft.com/office/drawing/2014/main" id="{E3E48B0E-9FE4-1961-C3BC-0D7D535F694A}"/>
              </a:ext>
            </a:extLst>
          </p:cNvPr>
          <p:cNvSpPr txBox="1">
            <a:spLocks noChangeArrowheads="1"/>
          </p:cNvSpPr>
          <p:nvPr/>
        </p:nvSpPr>
        <p:spPr bwMode="auto">
          <a:xfrm>
            <a:off x="4724400" y="12954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800"/>
              <a:t>Base Class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a:extLst>
              <a:ext uri="{FF2B5EF4-FFF2-40B4-BE49-F238E27FC236}">
                <a16:creationId xmlns:a16="http://schemas.microsoft.com/office/drawing/2014/main" id="{8304EF6C-4E41-4784-B913-3457607FC6D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DB1C4D66-B034-402E-86C0-E6BD31EC9E3E}" type="slidenum">
              <a:rPr lang="en-US" altLang="en-US" sz="1200">
                <a:solidFill>
                  <a:schemeClr val="bg1"/>
                </a:solidFill>
              </a:rPr>
              <a:pPr>
                <a:spcBef>
                  <a:spcPct val="0"/>
                </a:spcBef>
                <a:buClrTx/>
                <a:buFontTx/>
                <a:buNone/>
              </a:pPr>
              <a:t>44</a:t>
            </a:fld>
            <a:endParaRPr lang="en-US" altLang="en-US" sz="1200">
              <a:solidFill>
                <a:schemeClr val="bg1"/>
              </a:solidFill>
            </a:endParaRPr>
          </a:p>
        </p:txBody>
      </p:sp>
      <p:sp>
        <p:nvSpPr>
          <p:cNvPr id="76803" name="Rectangle 4">
            <a:extLst>
              <a:ext uri="{FF2B5EF4-FFF2-40B4-BE49-F238E27FC236}">
                <a16:creationId xmlns:a16="http://schemas.microsoft.com/office/drawing/2014/main" id="{61BF78EF-90CA-7D78-766A-D35A4D051C7B}"/>
              </a:ext>
            </a:extLst>
          </p:cNvPr>
          <p:cNvSpPr>
            <a:spLocks noGrp="1" noChangeArrowheads="1"/>
          </p:cNvSpPr>
          <p:nvPr>
            <p:ph type="title"/>
          </p:nvPr>
        </p:nvSpPr>
        <p:spPr>
          <a:xfrm>
            <a:off x="76200" y="12700"/>
            <a:ext cx="8077200" cy="973138"/>
          </a:xfrm>
        </p:spPr>
        <p:txBody>
          <a:bodyPr/>
          <a:lstStyle/>
          <a:p>
            <a:pPr eaLnBrk="1" hangingPunct="1"/>
            <a:br>
              <a:rPr lang="en-US" altLang="en-US"/>
            </a:br>
            <a:r>
              <a:rPr lang="en-US" altLang="en-US"/>
              <a:t>  Polymorphism(1/2)</a:t>
            </a:r>
            <a:br>
              <a:rPr lang="en-US" altLang="en-US"/>
            </a:br>
            <a:endParaRPr lang="en-US" altLang="en-US"/>
          </a:p>
        </p:txBody>
      </p:sp>
      <p:sp>
        <p:nvSpPr>
          <p:cNvPr id="76804" name="Rectangle 5">
            <a:extLst>
              <a:ext uri="{FF2B5EF4-FFF2-40B4-BE49-F238E27FC236}">
                <a16:creationId xmlns:a16="http://schemas.microsoft.com/office/drawing/2014/main" id="{3BA76D93-8707-CD4A-B1DB-BA8F789F50E8}"/>
              </a:ext>
            </a:extLst>
          </p:cNvPr>
          <p:cNvSpPr>
            <a:spLocks noGrp="1" noChangeArrowheads="1"/>
          </p:cNvSpPr>
          <p:nvPr>
            <p:ph type="body" idx="1"/>
          </p:nvPr>
        </p:nvSpPr>
        <p:spPr/>
        <p:txBody>
          <a:bodyPr/>
          <a:lstStyle/>
          <a:p>
            <a:pPr eaLnBrk="1" hangingPunct="1"/>
            <a:r>
              <a:rPr lang="en-US" altLang="en-US" sz="2400"/>
              <a:t>Refers to an object’s ability to behave differently depending on its type</a:t>
            </a:r>
          </a:p>
          <a:p>
            <a:pPr lvl="1" eaLnBrk="1" hangingPunct="1"/>
            <a:r>
              <a:rPr lang="en-US" altLang="en-US" sz="2400"/>
              <a:t>Poly = ‘many’ </a:t>
            </a:r>
          </a:p>
          <a:p>
            <a:pPr lvl="1" eaLnBrk="1" hangingPunct="1"/>
            <a:r>
              <a:rPr lang="en-US" altLang="en-US" sz="2400"/>
              <a:t>morph = ‘form’</a:t>
            </a:r>
          </a:p>
          <a:p>
            <a:pPr lvl="1" eaLnBrk="1" hangingPunct="1"/>
            <a:endParaRPr lang="en-US" altLang="en-US" sz="2400"/>
          </a:p>
          <a:p>
            <a:pPr eaLnBrk="1" hangingPunct="1"/>
            <a:r>
              <a:rPr lang="en-US" altLang="en-US" sz="2400"/>
              <a:t>Practice of using same method name/object  to denote several different operations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a:extLst>
              <a:ext uri="{FF2B5EF4-FFF2-40B4-BE49-F238E27FC236}">
                <a16:creationId xmlns:a16="http://schemas.microsoft.com/office/drawing/2014/main" id="{2215A5DC-0B07-F55D-4AE1-2083632D801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F70B0600-18DA-4DBC-A612-E93F55A7AD45}" type="slidenum">
              <a:rPr lang="en-US" altLang="en-US" sz="1200">
                <a:solidFill>
                  <a:schemeClr val="bg1"/>
                </a:solidFill>
              </a:rPr>
              <a:pPr>
                <a:spcBef>
                  <a:spcPct val="0"/>
                </a:spcBef>
                <a:buClrTx/>
                <a:buFontTx/>
                <a:buNone/>
              </a:pPr>
              <a:t>45</a:t>
            </a:fld>
            <a:endParaRPr lang="en-US" altLang="en-US" sz="1200">
              <a:solidFill>
                <a:schemeClr val="bg1"/>
              </a:solidFill>
            </a:endParaRPr>
          </a:p>
        </p:txBody>
      </p:sp>
      <p:sp>
        <p:nvSpPr>
          <p:cNvPr id="78851" name="Rectangle 4">
            <a:extLst>
              <a:ext uri="{FF2B5EF4-FFF2-40B4-BE49-F238E27FC236}">
                <a16:creationId xmlns:a16="http://schemas.microsoft.com/office/drawing/2014/main" id="{34E73DFF-AD22-7B7C-D083-F95103B63B6C}"/>
              </a:ext>
            </a:extLst>
          </p:cNvPr>
          <p:cNvSpPr>
            <a:spLocks noGrp="1" noChangeArrowheads="1"/>
          </p:cNvSpPr>
          <p:nvPr>
            <p:ph type="title"/>
          </p:nvPr>
        </p:nvSpPr>
        <p:spPr>
          <a:xfrm>
            <a:off x="76200" y="12700"/>
            <a:ext cx="8077200" cy="973138"/>
          </a:xfrm>
        </p:spPr>
        <p:txBody>
          <a:bodyPr/>
          <a:lstStyle/>
          <a:p>
            <a:pPr eaLnBrk="1" hangingPunct="1"/>
            <a:br>
              <a:rPr lang="en-US" altLang="en-US"/>
            </a:br>
            <a:r>
              <a:rPr lang="en-US" altLang="en-US"/>
              <a:t>  Polymorphism(1/2)</a:t>
            </a:r>
            <a:br>
              <a:rPr lang="en-US" altLang="en-US"/>
            </a:br>
            <a:endParaRPr lang="en-US" altLang="en-US"/>
          </a:p>
        </p:txBody>
      </p:sp>
      <p:pic>
        <p:nvPicPr>
          <p:cNvPr id="78852" name="Picture 5">
            <a:extLst>
              <a:ext uri="{FF2B5EF4-FFF2-40B4-BE49-F238E27FC236}">
                <a16:creationId xmlns:a16="http://schemas.microsoft.com/office/drawing/2014/main" id="{B6C8F0C8-C072-4C3D-6477-0A4389FC7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43000"/>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Cloud Callout 11">
            <a:extLst>
              <a:ext uri="{FF2B5EF4-FFF2-40B4-BE49-F238E27FC236}">
                <a16:creationId xmlns:a16="http://schemas.microsoft.com/office/drawing/2014/main" id="{C5F76C37-5D26-E7F0-F1F0-983497141E52}"/>
              </a:ext>
            </a:extLst>
          </p:cNvPr>
          <p:cNvSpPr/>
          <p:nvPr/>
        </p:nvSpPr>
        <p:spPr bwMode="auto">
          <a:xfrm>
            <a:off x="228600" y="5562600"/>
            <a:ext cx="2971800" cy="762000"/>
          </a:xfrm>
          <a:prstGeom prst="cloudCallout">
            <a:avLst>
              <a:gd name="adj1" fmla="val 32936"/>
              <a:gd name="adj2" fmla="val -308784"/>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Save As is used in MS-Excel application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a:extLst>
              <a:ext uri="{FF2B5EF4-FFF2-40B4-BE49-F238E27FC236}">
                <a16:creationId xmlns:a16="http://schemas.microsoft.com/office/drawing/2014/main" id="{C659F803-BF30-6A29-67A8-542FA3549C8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5940680E-8A7D-4E73-81F3-10630E5CD268}" type="slidenum">
              <a:rPr lang="en-US" altLang="en-US" sz="1200">
                <a:solidFill>
                  <a:schemeClr val="bg1"/>
                </a:solidFill>
              </a:rPr>
              <a:pPr>
                <a:spcBef>
                  <a:spcPct val="0"/>
                </a:spcBef>
                <a:buClrTx/>
                <a:buFontTx/>
                <a:buNone/>
              </a:pPr>
              <a:t>46</a:t>
            </a:fld>
            <a:endParaRPr lang="en-US" altLang="en-US" sz="1200">
              <a:solidFill>
                <a:schemeClr val="bg1"/>
              </a:solidFill>
            </a:endParaRPr>
          </a:p>
        </p:txBody>
      </p:sp>
      <p:sp>
        <p:nvSpPr>
          <p:cNvPr id="80899" name="Rectangle 4">
            <a:extLst>
              <a:ext uri="{FF2B5EF4-FFF2-40B4-BE49-F238E27FC236}">
                <a16:creationId xmlns:a16="http://schemas.microsoft.com/office/drawing/2014/main" id="{1B65DA27-79CE-BAFF-2F5E-6FAD5E1819CC}"/>
              </a:ext>
            </a:extLst>
          </p:cNvPr>
          <p:cNvSpPr>
            <a:spLocks noGrp="1" noChangeArrowheads="1"/>
          </p:cNvSpPr>
          <p:nvPr>
            <p:ph type="title"/>
          </p:nvPr>
        </p:nvSpPr>
        <p:spPr>
          <a:xfrm>
            <a:off x="76200" y="12700"/>
            <a:ext cx="8077200" cy="973138"/>
          </a:xfrm>
        </p:spPr>
        <p:txBody>
          <a:bodyPr/>
          <a:lstStyle/>
          <a:p>
            <a:pPr eaLnBrk="1" hangingPunct="1"/>
            <a:br>
              <a:rPr lang="en-US" altLang="en-US"/>
            </a:br>
            <a:r>
              <a:rPr lang="en-US" altLang="en-US"/>
              <a:t>  Polymorphism(1/2)</a:t>
            </a:r>
            <a:br>
              <a:rPr lang="en-US" altLang="en-US"/>
            </a:br>
            <a:endParaRPr lang="en-US" altLang="en-US"/>
          </a:p>
        </p:txBody>
      </p:sp>
      <p:pic>
        <p:nvPicPr>
          <p:cNvPr id="80900" name="Picture 6">
            <a:extLst>
              <a:ext uri="{FF2B5EF4-FFF2-40B4-BE49-F238E27FC236}">
                <a16:creationId xmlns:a16="http://schemas.microsoft.com/office/drawing/2014/main" id="{1936E837-11C2-491D-84C7-92752804B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066800"/>
            <a:ext cx="6400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Cloud Callout 12">
            <a:extLst>
              <a:ext uri="{FF2B5EF4-FFF2-40B4-BE49-F238E27FC236}">
                <a16:creationId xmlns:a16="http://schemas.microsoft.com/office/drawing/2014/main" id="{3B8C50F7-D868-7991-DF2D-F4119D82F452}"/>
              </a:ext>
            </a:extLst>
          </p:cNvPr>
          <p:cNvSpPr/>
          <p:nvPr/>
        </p:nvSpPr>
        <p:spPr bwMode="auto">
          <a:xfrm>
            <a:off x="381000" y="5257800"/>
            <a:ext cx="2971800" cy="762000"/>
          </a:xfrm>
          <a:prstGeom prst="cloudCallout">
            <a:avLst>
              <a:gd name="adj1" fmla="val 54915"/>
              <a:gd name="adj2" fmla="val -30307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Save As is used in MS-Word Application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a:extLst>
              <a:ext uri="{FF2B5EF4-FFF2-40B4-BE49-F238E27FC236}">
                <a16:creationId xmlns:a16="http://schemas.microsoft.com/office/drawing/2014/main" id="{174ED9FF-5238-3AAD-9DD0-B79D27A6B0E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CC9008A3-FCF4-4028-8A55-124AC122280C}" type="slidenum">
              <a:rPr lang="en-US" altLang="en-US" sz="1200">
                <a:solidFill>
                  <a:schemeClr val="bg1"/>
                </a:solidFill>
              </a:rPr>
              <a:pPr>
                <a:spcBef>
                  <a:spcPct val="0"/>
                </a:spcBef>
                <a:buClrTx/>
                <a:buFontTx/>
                <a:buNone/>
              </a:pPr>
              <a:t>47</a:t>
            </a:fld>
            <a:endParaRPr lang="en-US" altLang="en-US" sz="1200">
              <a:solidFill>
                <a:schemeClr val="bg1"/>
              </a:solidFill>
            </a:endParaRPr>
          </a:p>
        </p:txBody>
      </p:sp>
      <p:sp>
        <p:nvSpPr>
          <p:cNvPr id="82947" name="Rectangle 4">
            <a:extLst>
              <a:ext uri="{FF2B5EF4-FFF2-40B4-BE49-F238E27FC236}">
                <a16:creationId xmlns:a16="http://schemas.microsoft.com/office/drawing/2014/main" id="{1135E805-97BE-FF8E-061C-B0CFCC057FDB}"/>
              </a:ext>
            </a:extLst>
          </p:cNvPr>
          <p:cNvSpPr>
            <a:spLocks noGrp="1" noChangeArrowheads="1"/>
          </p:cNvSpPr>
          <p:nvPr>
            <p:ph type="title"/>
          </p:nvPr>
        </p:nvSpPr>
        <p:spPr>
          <a:xfrm>
            <a:off x="76200" y="12700"/>
            <a:ext cx="8077200" cy="973138"/>
          </a:xfrm>
        </p:spPr>
        <p:txBody>
          <a:bodyPr/>
          <a:lstStyle/>
          <a:p>
            <a:pPr eaLnBrk="1" hangingPunct="1"/>
            <a:br>
              <a:rPr lang="en-US" altLang="en-US"/>
            </a:br>
            <a:r>
              <a:rPr lang="en-US" altLang="en-US"/>
              <a:t>  Polymorphism(1/2)</a:t>
            </a:r>
            <a:br>
              <a:rPr lang="en-US" altLang="en-US"/>
            </a:br>
            <a:endParaRPr lang="en-US" altLang="en-US"/>
          </a:p>
        </p:txBody>
      </p:sp>
      <p:pic>
        <p:nvPicPr>
          <p:cNvPr id="82948" name="Picture 7">
            <a:extLst>
              <a:ext uri="{FF2B5EF4-FFF2-40B4-BE49-F238E27FC236}">
                <a16:creationId xmlns:a16="http://schemas.microsoft.com/office/drawing/2014/main" id="{A084A91E-45F3-11BB-5106-96FBEEBBC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6019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 name="Cloud Callout 13">
            <a:extLst>
              <a:ext uri="{FF2B5EF4-FFF2-40B4-BE49-F238E27FC236}">
                <a16:creationId xmlns:a16="http://schemas.microsoft.com/office/drawing/2014/main" id="{38BFD750-0663-B06C-6B76-7F5D0385208E}"/>
              </a:ext>
            </a:extLst>
          </p:cNvPr>
          <p:cNvSpPr/>
          <p:nvPr/>
        </p:nvSpPr>
        <p:spPr bwMode="auto">
          <a:xfrm>
            <a:off x="6705600" y="4495800"/>
            <a:ext cx="2971800" cy="762000"/>
          </a:xfrm>
          <a:prstGeom prst="cloudCallout">
            <a:avLst>
              <a:gd name="adj1" fmla="val -227381"/>
              <a:gd name="adj2" fmla="val -257356"/>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Save As is used in S-</a:t>
            </a:r>
            <a:r>
              <a:rPr lang="en-US" sz="1400" dirty="0" err="1">
                <a:latin typeface="Arial" charset="0"/>
                <a:cs typeface="Arial" charset="0"/>
              </a:rPr>
              <a:t>Powerpoint</a:t>
            </a:r>
            <a:r>
              <a:rPr lang="en-US" sz="1400" dirty="0">
                <a:latin typeface="Arial" charset="0"/>
                <a:cs typeface="Arial" charset="0"/>
              </a:rPr>
              <a:t> Application</a:t>
            </a:r>
          </a:p>
        </p:txBody>
      </p:sp>
      <p:sp>
        <p:nvSpPr>
          <p:cNvPr id="82952" name="TextBox 14">
            <a:extLst>
              <a:ext uri="{FF2B5EF4-FFF2-40B4-BE49-F238E27FC236}">
                <a16:creationId xmlns:a16="http://schemas.microsoft.com/office/drawing/2014/main" id="{5FFE4173-949B-C49E-26A3-F31A38075A5D}"/>
              </a:ext>
            </a:extLst>
          </p:cNvPr>
          <p:cNvSpPr txBox="1">
            <a:spLocks noChangeArrowheads="1"/>
          </p:cNvSpPr>
          <p:nvPr/>
        </p:nvSpPr>
        <p:spPr bwMode="auto">
          <a:xfrm>
            <a:off x="228600" y="5638800"/>
            <a:ext cx="9220200" cy="584200"/>
          </a:xfrm>
          <a:prstGeom prst="rect">
            <a:avLst/>
          </a:prstGeom>
          <a:gradFill rotWithShape="1">
            <a:gsLst>
              <a:gs pos="0">
                <a:srgbClr val="8080FF"/>
              </a:gs>
              <a:gs pos="50000">
                <a:srgbClr val="B3B3FF"/>
              </a:gs>
              <a:gs pos="100000">
                <a:srgbClr val="DADA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1600"/>
              <a:t>The Save As option saves the file differently depending on the application viz. Excel,Word or PowerPoint , but the option remains the same in any Microsoft application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4"/>
                                        </p:tgtEl>
                                        <p:attrNameLst>
                                          <p:attrName>ppt_x</p:attrName>
                                        </p:attrNameLst>
                                      </p:cBhvr>
                                      <p:tavLst>
                                        <p:tav tm="0">
                                          <p:val>
                                            <p:strVal val="ppt_x"/>
                                          </p:val>
                                        </p:tav>
                                        <p:tav tm="100000">
                                          <p:val>
                                            <p:strVal val="ppt_x"/>
                                          </p:val>
                                        </p:tav>
                                      </p:tavLst>
                                    </p:anim>
                                    <p:anim calcmode="lin" valueType="num">
                                      <p:cBhvr additive="base">
                                        <p:cTn id="13" dur="500"/>
                                        <p:tgtEl>
                                          <p:spTgt spid="14"/>
                                        </p:tgtEl>
                                        <p:attrNameLst>
                                          <p:attrName>ppt_y</p:attrName>
                                        </p:attrNameLst>
                                      </p:cBhvr>
                                      <p:tavLst>
                                        <p:tav tm="0">
                                          <p:val>
                                            <p:strVal val="ppt_y"/>
                                          </p:val>
                                        </p:tav>
                                        <p:tav tm="100000">
                                          <p:val>
                                            <p:strVal val="1+ppt_h/2"/>
                                          </p:val>
                                        </p:tav>
                                      </p:tavLst>
                                    </p:anim>
                                    <p:set>
                                      <p:cBhvr>
                                        <p:cTn id="14"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4">
            <a:extLst>
              <a:ext uri="{FF2B5EF4-FFF2-40B4-BE49-F238E27FC236}">
                <a16:creationId xmlns:a16="http://schemas.microsoft.com/office/drawing/2014/main" id="{AA0EDC2E-A12A-1C66-FBDF-5769CB16D3D6}"/>
              </a:ext>
            </a:extLst>
          </p:cNvPr>
          <p:cNvSpPr txBox="1">
            <a:spLocks noChangeArrowheads="1"/>
          </p:cNvSpPr>
          <p:nvPr/>
        </p:nvSpPr>
        <p:spPr bwMode="auto">
          <a:xfrm>
            <a:off x="457200" y="0"/>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defRPr/>
            </a:pPr>
            <a:r>
              <a:rPr lang="en-US" sz="3200" kern="0" dirty="0">
                <a:solidFill>
                  <a:schemeClr val="bg1"/>
                </a:solidFill>
                <a:latin typeface="+mj-lt"/>
                <a:ea typeface="+mj-ea"/>
                <a:cs typeface="+mj-cs"/>
              </a:rPr>
              <a:t>Access Specifiers</a:t>
            </a:r>
          </a:p>
        </p:txBody>
      </p:sp>
      <p:sp>
        <p:nvSpPr>
          <p:cNvPr id="84995" name="Content Placeholder 6">
            <a:extLst>
              <a:ext uri="{FF2B5EF4-FFF2-40B4-BE49-F238E27FC236}">
                <a16:creationId xmlns:a16="http://schemas.microsoft.com/office/drawing/2014/main" id="{D74F0148-46EF-9986-6EBD-C7F856A1150F}"/>
              </a:ext>
            </a:extLst>
          </p:cNvPr>
          <p:cNvSpPr>
            <a:spLocks noGrp="1"/>
          </p:cNvSpPr>
          <p:nvPr>
            <p:ph idx="1"/>
          </p:nvPr>
        </p:nvSpPr>
        <p:spPr>
          <a:xfrm>
            <a:off x="381000" y="1219200"/>
            <a:ext cx="8915400" cy="4881563"/>
          </a:xfrm>
        </p:spPr>
        <p:txBody>
          <a:bodyPr/>
          <a:lstStyle/>
          <a:p>
            <a:r>
              <a:rPr lang="en-US" altLang="en-US" sz="2200"/>
              <a:t>Used to expose or hide the details/attributes in a class</a:t>
            </a:r>
          </a:p>
          <a:p>
            <a:pPr lvl="1" eaLnBrk="1" hangingPunct="1">
              <a:lnSpc>
                <a:spcPct val="90000"/>
              </a:lnSpc>
            </a:pPr>
            <a:r>
              <a:rPr lang="en-US" altLang="en-US" sz="2000"/>
              <a:t>Public</a:t>
            </a:r>
          </a:p>
          <a:p>
            <a:pPr lvl="2" eaLnBrk="1" hangingPunct="1">
              <a:lnSpc>
                <a:spcPct val="90000"/>
              </a:lnSpc>
            </a:pPr>
            <a:r>
              <a:rPr lang="en-US" altLang="en-US" sz="1800"/>
              <a:t>A declaration that is accessible to all clients</a:t>
            </a:r>
          </a:p>
          <a:p>
            <a:pPr lvl="2" eaLnBrk="1" hangingPunct="1">
              <a:lnSpc>
                <a:spcPct val="90000"/>
              </a:lnSpc>
            </a:pPr>
            <a:endParaRPr lang="en-US" altLang="en-US" sz="1800"/>
          </a:p>
          <a:p>
            <a:pPr lvl="1" eaLnBrk="1" hangingPunct="1">
              <a:lnSpc>
                <a:spcPct val="90000"/>
              </a:lnSpc>
            </a:pPr>
            <a:r>
              <a:rPr lang="en-US" altLang="en-US" sz="2000"/>
              <a:t>Protected</a:t>
            </a:r>
          </a:p>
          <a:p>
            <a:pPr lvl="2" eaLnBrk="1" hangingPunct="1">
              <a:lnSpc>
                <a:spcPct val="90000"/>
              </a:lnSpc>
            </a:pPr>
            <a:r>
              <a:rPr lang="en-US" altLang="en-US" sz="1800"/>
              <a:t>A declaration that is accessible to only to the class itself and its subclasses</a:t>
            </a:r>
          </a:p>
          <a:p>
            <a:pPr lvl="2" eaLnBrk="1" hangingPunct="1">
              <a:lnSpc>
                <a:spcPct val="90000"/>
              </a:lnSpc>
            </a:pPr>
            <a:endParaRPr lang="en-US" altLang="en-US" sz="1800"/>
          </a:p>
          <a:p>
            <a:pPr lvl="1" eaLnBrk="1" hangingPunct="1">
              <a:lnSpc>
                <a:spcPct val="90000"/>
              </a:lnSpc>
            </a:pPr>
            <a:r>
              <a:rPr lang="en-US" altLang="en-US" sz="2000"/>
              <a:t>Private</a:t>
            </a:r>
          </a:p>
          <a:p>
            <a:pPr lvl="2" eaLnBrk="1" hangingPunct="1">
              <a:lnSpc>
                <a:spcPct val="90000"/>
              </a:lnSpc>
            </a:pPr>
            <a:r>
              <a:rPr lang="en-US" altLang="en-US" sz="1800"/>
              <a:t>A declaration that is accessible to only to the class itself</a:t>
            </a:r>
          </a:p>
        </p:txBody>
      </p:sp>
      <p:sp>
        <p:nvSpPr>
          <p:cNvPr id="84996" name="Slide Number Placeholder 3">
            <a:extLst>
              <a:ext uri="{FF2B5EF4-FFF2-40B4-BE49-F238E27FC236}">
                <a16:creationId xmlns:a16="http://schemas.microsoft.com/office/drawing/2014/main" id="{9EEA4A85-94AB-2C9B-57EE-976231ACDDE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B0381A39-2E41-444B-B611-431BCF944504}" type="slidenum">
              <a:rPr lang="en-US" altLang="en-US" sz="1200">
                <a:solidFill>
                  <a:schemeClr val="bg1"/>
                </a:solidFill>
              </a:rPr>
              <a:pPr>
                <a:spcBef>
                  <a:spcPct val="0"/>
                </a:spcBef>
                <a:buClrTx/>
                <a:buFontTx/>
                <a:buNone/>
              </a:pPr>
              <a:t>48</a:t>
            </a:fld>
            <a:endParaRPr lang="en-US" altLang="en-US" sz="1200">
              <a:solidFill>
                <a:schemeClr val="bg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a:extLst>
              <a:ext uri="{FF2B5EF4-FFF2-40B4-BE49-F238E27FC236}">
                <a16:creationId xmlns:a16="http://schemas.microsoft.com/office/drawing/2014/main" id="{A678506C-A7D2-863C-D376-B6F47C09548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DCB93652-1C15-4E22-A589-EA1217F4FF1D}" type="slidenum">
              <a:rPr lang="en-US" altLang="en-US" sz="1200">
                <a:solidFill>
                  <a:schemeClr val="bg1"/>
                </a:solidFill>
              </a:rPr>
              <a:pPr>
                <a:spcBef>
                  <a:spcPct val="0"/>
                </a:spcBef>
                <a:buClrTx/>
                <a:buFontTx/>
                <a:buNone/>
              </a:pPr>
              <a:t>49</a:t>
            </a:fld>
            <a:endParaRPr lang="en-US" altLang="en-US" sz="1200">
              <a:solidFill>
                <a:schemeClr val="bg1"/>
              </a:solidFill>
            </a:endParaRPr>
          </a:p>
        </p:txBody>
      </p:sp>
      <p:sp>
        <p:nvSpPr>
          <p:cNvPr id="87043" name="Rectangle 6">
            <a:extLst>
              <a:ext uri="{FF2B5EF4-FFF2-40B4-BE49-F238E27FC236}">
                <a16:creationId xmlns:a16="http://schemas.microsoft.com/office/drawing/2014/main" id="{E80B5883-3400-CA7A-F522-446FA5FC36B7}"/>
              </a:ext>
            </a:extLst>
          </p:cNvPr>
          <p:cNvSpPr>
            <a:spLocks noGrp="1" noChangeArrowheads="1"/>
          </p:cNvSpPr>
          <p:nvPr>
            <p:ph type="title"/>
          </p:nvPr>
        </p:nvSpPr>
        <p:spPr>
          <a:xfrm>
            <a:off x="228600" y="0"/>
            <a:ext cx="9372600" cy="973138"/>
          </a:xfrm>
        </p:spPr>
        <p:txBody>
          <a:bodyPr/>
          <a:lstStyle/>
          <a:p>
            <a:r>
              <a:rPr lang="en-US" altLang="en-US"/>
              <a:t>Class Diagram – Components  </a:t>
            </a:r>
            <a:endParaRPr lang="en-US" altLang="en-US" i="1"/>
          </a:p>
        </p:txBody>
      </p:sp>
      <p:sp>
        <p:nvSpPr>
          <p:cNvPr id="87044" name="Rectangle 17">
            <a:extLst>
              <a:ext uri="{FF2B5EF4-FFF2-40B4-BE49-F238E27FC236}">
                <a16:creationId xmlns:a16="http://schemas.microsoft.com/office/drawing/2014/main" id="{899FB4A1-0697-9EB2-3F16-4CE88EB8C071}"/>
              </a:ext>
            </a:extLst>
          </p:cNvPr>
          <p:cNvSpPr>
            <a:spLocks noChangeArrowheads="1"/>
          </p:cNvSpPr>
          <p:nvPr/>
        </p:nvSpPr>
        <p:spPr bwMode="auto">
          <a:xfrm>
            <a:off x="0" y="609600"/>
            <a:ext cx="990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87045" name="Rectangle 18">
            <a:extLst>
              <a:ext uri="{FF2B5EF4-FFF2-40B4-BE49-F238E27FC236}">
                <a16:creationId xmlns:a16="http://schemas.microsoft.com/office/drawing/2014/main" id="{11B26E13-AC88-39D6-A6BF-E7A4699E0AAC}"/>
              </a:ext>
            </a:extLst>
          </p:cNvPr>
          <p:cNvSpPr>
            <a:spLocks noChangeArrowheads="1"/>
          </p:cNvSpPr>
          <p:nvPr/>
        </p:nvSpPr>
        <p:spPr bwMode="auto">
          <a:xfrm>
            <a:off x="0" y="106680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87046" name="Rectangular Callout 30">
            <a:extLst>
              <a:ext uri="{FF2B5EF4-FFF2-40B4-BE49-F238E27FC236}">
                <a16:creationId xmlns:a16="http://schemas.microsoft.com/office/drawing/2014/main" id="{3B51D69F-9DCB-7E06-71A8-B472896BBA27}"/>
              </a:ext>
            </a:extLst>
          </p:cNvPr>
          <p:cNvSpPr>
            <a:spLocks noChangeArrowheads="1"/>
          </p:cNvSpPr>
          <p:nvPr/>
        </p:nvSpPr>
        <p:spPr bwMode="auto">
          <a:xfrm>
            <a:off x="373063" y="1698625"/>
            <a:ext cx="1905000" cy="381000"/>
          </a:xfrm>
          <a:prstGeom prst="wedgeRectCallout">
            <a:avLst>
              <a:gd name="adj1" fmla="val 99880"/>
              <a:gd name="adj2" fmla="val 15833"/>
            </a:avLst>
          </a:prstGeom>
          <a:solidFill>
            <a:srgbClr val="FFFF99"/>
          </a:soli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200"/>
              <a:t>- Represents private access specifier</a:t>
            </a:r>
          </a:p>
        </p:txBody>
      </p:sp>
      <p:sp>
        <p:nvSpPr>
          <p:cNvPr id="87047" name="Rectangular Callout 31">
            <a:extLst>
              <a:ext uri="{FF2B5EF4-FFF2-40B4-BE49-F238E27FC236}">
                <a16:creationId xmlns:a16="http://schemas.microsoft.com/office/drawing/2014/main" id="{71D44971-CC98-14C3-444D-B340590CD400}"/>
              </a:ext>
            </a:extLst>
          </p:cNvPr>
          <p:cNvSpPr>
            <a:spLocks noChangeArrowheads="1"/>
          </p:cNvSpPr>
          <p:nvPr/>
        </p:nvSpPr>
        <p:spPr bwMode="auto">
          <a:xfrm>
            <a:off x="296863" y="2765425"/>
            <a:ext cx="1905000" cy="381000"/>
          </a:xfrm>
          <a:prstGeom prst="wedgeRectCallout">
            <a:avLst>
              <a:gd name="adj1" fmla="val 106736"/>
              <a:gd name="adj2" fmla="val 4403"/>
            </a:avLst>
          </a:prstGeom>
          <a:solidFill>
            <a:srgbClr val="FFFF99"/>
          </a:soli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200"/>
              <a:t>+ Represents public access specifier</a:t>
            </a:r>
          </a:p>
        </p:txBody>
      </p:sp>
      <p:sp>
        <p:nvSpPr>
          <p:cNvPr id="87048" name="Rectangular Callout 32">
            <a:extLst>
              <a:ext uri="{FF2B5EF4-FFF2-40B4-BE49-F238E27FC236}">
                <a16:creationId xmlns:a16="http://schemas.microsoft.com/office/drawing/2014/main" id="{2CA42A03-3A61-0E90-1CB5-615950617E4F}"/>
              </a:ext>
            </a:extLst>
          </p:cNvPr>
          <p:cNvSpPr>
            <a:spLocks noChangeArrowheads="1"/>
          </p:cNvSpPr>
          <p:nvPr/>
        </p:nvSpPr>
        <p:spPr bwMode="auto">
          <a:xfrm>
            <a:off x="6934200" y="1524000"/>
            <a:ext cx="1905000" cy="381000"/>
          </a:xfrm>
          <a:prstGeom prst="wedgeRectCallout">
            <a:avLst>
              <a:gd name="adj1" fmla="val -127167"/>
              <a:gd name="adj2" fmla="val -26069"/>
            </a:avLst>
          </a:prstGeom>
          <a:solidFill>
            <a:srgbClr val="FFFF99"/>
          </a:soli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200"/>
              <a:t>Name of the class</a:t>
            </a:r>
          </a:p>
        </p:txBody>
      </p:sp>
      <p:sp>
        <p:nvSpPr>
          <p:cNvPr id="87049" name="Rectangular Callout 33">
            <a:extLst>
              <a:ext uri="{FF2B5EF4-FFF2-40B4-BE49-F238E27FC236}">
                <a16:creationId xmlns:a16="http://schemas.microsoft.com/office/drawing/2014/main" id="{C1D7F46B-28D6-1693-8499-4311FB1D971F}"/>
              </a:ext>
            </a:extLst>
          </p:cNvPr>
          <p:cNvSpPr>
            <a:spLocks noChangeArrowheads="1"/>
          </p:cNvSpPr>
          <p:nvPr/>
        </p:nvSpPr>
        <p:spPr bwMode="auto">
          <a:xfrm>
            <a:off x="7002463" y="2308225"/>
            <a:ext cx="1905000" cy="381000"/>
          </a:xfrm>
          <a:prstGeom prst="wedgeRectCallout">
            <a:avLst>
              <a:gd name="adj1" fmla="val -112690"/>
              <a:gd name="adj2" fmla="val -79403"/>
            </a:avLst>
          </a:prstGeom>
          <a:solidFill>
            <a:srgbClr val="FFFF99"/>
          </a:soli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200"/>
              <a:t>Attributes of the class </a:t>
            </a:r>
          </a:p>
        </p:txBody>
      </p:sp>
      <p:sp>
        <p:nvSpPr>
          <p:cNvPr id="87050" name="Rectangular Callout 34">
            <a:extLst>
              <a:ext uri="{FF2B5EF4-FFF2-40B4-BE49-F238E27FC236}">
                <a16:creationId xmlns:a16="http://schemas.microsoft.com/office/drawing/2014/main" id="{E9832DD0-DD6D-56A5-BD02-A616FACECDCF}"/>
              </a:ext>
            </a:extLst>
          </p:cNvPr>
          <p:cNvSpPr>
            <a:spLocks noChangeArrowheads="1"/>
          </p:cNvSpPr>
          <p:nvPr/>
        </p:nvSpPr>
        <p:spPr bwMode="auto">
          <a:xfrm>
            <a:off x="7081838" y="2994025"/>
            <a:ext cx="1905000" cy="381000"/>
          </a:xfrm>
          <a:prstGeom prst="wedgeRectCallout">
            <a:avLst>
              <a:gd name="adj1" fmla="val -120310"/>
              <a:gd name="adj2" fmla="val -102259"/>
            </a:avLst>
          </a:prstGeom>
          <a:solidFill>
            <a:srgbClr val="FFFF99"/>
          </a:solidFill>
          <a:ln w="12700" algn="ctr">
            <a:solidFill>
              <a:schemeClr val="tx1"/>
            </a:solidFill>
            <a:round/>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1200"/>
              <a:t>Methods or activities in the class </a:t>
            </a:r>
          </a:p>
        </p:txBody>
      </p:sp>
      <p:graphicFrame>
        <p:nvGraphicFramePr>
          <p:cNvPr id="26" name="Table 25">
            <a:extLst>
              <a:ext uri="{FF2B5EF4-FFF2-40B4-BE49-F238E27FC236}">
                <a16:creationId xmlns:a16="http://schemas.microsoft.com/office/drawing/2014/main" id="{BBF65240-3998-CBBD-71CD-2B681555E12F}"/>
              </a:ext>
            </a:extLst>
          </p:cNvPr>
          <p:cNvGraphicFramePr>
            <a:graphicFrameLocks noGrp="1"/>
          </p:cNvGraphicFramePr>
          <p:nvPr/>
        </p:nvGraphicFramePr>
        <p:xfrm>
          <a:off x="3200400" y="1477963"/>
          <a:ext cx="2743200" cy="2103437"/>
        </p:xfrm>
        <a:graphic>
          <a:graphicData uri="http://schemas.openxmlformats.org/drawingml/2006/table">
            <a:tbl>
              <a:tblPr/>
              <a:tblGrid>
                <a:gridCol w="2743200">
                  <a:extLst>
                    <a:ext uri="{9D8B030D-6E8A-4147-A177-3AD203B41FA5}">
                      <a16:colId xmlns:a16="http://schemas.microsoft.com/office/drawing/2014/main" val="20000"/>
                    </a:ext>
                  </a:extLst>
                </a:gridCol>
              </a:tblGrid>
              <a:tr h="262930">
                <a:tc>
                  <a:txBody>
                    <a:bodyPr/>
                    <a:lstStyle/>
                    <a:p>
                      <a:pPr marL="0" marR="0" algn="ctr">
                        <a:lnSpc>
                          <a:spcPct val="115000"/>
                        </a:lnSpc>
                        <a:spcBef>
                          <a:spcPts val="0"/>
                        </a:spcBef>
                        <a:spcAft>
                          <a:spcPts val="0"/>
                        </a:spcAft>
                      </a:pPr>
                      <a:r>
                        <a:rPr lang="en-US" sz="1500" dirty="0">
                          <a:latin typeface="Calibri"/>
                          <a:ea typeface="Calibri"/>
                          <a:cs typeface="Times New Roman"/>
                        </a:rPr>
                        <a:t>Customer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25859">
                <a:tc>
                  <a:txBody>
                    <a:bodyPr/>
                    <a:lstStyle/>
                    <a:p>
                      <a:pPr marL="0" marR="0">
                        <a:lnSpc>
                          <a:spcPct val="115000"/>
                        </a:lnSpc>
                        <a:spcBef>
                          <a:spcPts val="0"/>
                        </a:spcBef>
                        <a:spcAft>
                          <a:spcPts val="0"/>
                        </a:spcAft>
                      </a:pPr>
                      <a:r>
                        <a:rPr lang="en-US" sz="1500" dirty="0">
                          <a:latin typeface="Calibri"/>
                          <a:ea typeface="Calibri"/>
                          <a:cs typeface="Times New Roman"/>
                        </a:rPr>
                        <a:t>-customerNo:int</a:t>
                      </a:r>
                    </a:p>
                    <a:p>
                      <a:pPr marL="0" marR="0">
                        <a:lnSpc>
                          <a:spcPct val="115000"/>
                        </a:lnSpc>
                        <a:spcBef>
                          <a:spcPts val="0"/>
                        </a:spcBef>
                        <a:spcAft>
                          <a:spcPts val="0"/>
                        </a:spcAft>
                      </a:pPr>
                      <a:r>
                        <a:rPr lang="en-US" sz="1500" dirty="0">
                          <a:latin typeface="Calibri"/>
                          <a:ea typeface="Calibri"/>
                          <a:cs typeface="Times New Roman"/>
                        </a:rPr>
                        <a:t>-</a:t>
                      </a:r>
                      <a:r>
                        <a:rPr lang="en-US" sz="1500" dirty="0" err="1">
                          <a:latin typeface="Calibri"/>
                          <a:ea typeface="Calibri"/>
                          <a:cs typeface="Times New Roman"/>
                        </a:rPr>
                        <a:t>customerName:String</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14648">
                <a:tc>
                  <a:txBody>
                    <a:bodyPr/>
                    <a:lstStyle/>
                    <a:p>
                      <a:pPr marL="0" marR="0">
                        <a:lnSpc>
                          <a:spcPct val="115000"/>
                        </a:lnSpc>
                        <a:spcBef>
                          <a:spcPts val="0"/>
                        </a:spcBef>
                        <a:spcAft>
                          <a:spcPts val="0"/>
                        </a:spcAft>
                      </a:pPr>
                      <a:r>
                        <a:rPr lang="en-US" sz="1500" dirty="0">
                          <a:latin typeface="Calibri"/>
                          <a:ea typeface="Calibri"/>
                          <a:cs typeface="Times New Roman"/>
                        </a:rPr>
                        <a:t>+</a:t>
                      </a:r>
                      <a:r>
                        <a:rPr lang="en-US" sz="1500" dirty="0" err="1">
                          <a:latin typeface="Calibri"/>
                          <a:ea typeface="Calibri"/>
                          <a:cs typeface="Times New Roman"/>
                        </a:rPr>
                        <a:t>getCustomerNo</a:t>
                      </a:r>
                      <a:r>
                        <a:rPr lang="en-US" sz="1500" dirty="0">
                          <a:latin typeface="Calibri"/>
                          <a:ea typeface="Calibri"/>
                          <a:cs typeface="Times New Roman"/>
                        </a:rPr>
                        <a:t>():</a:t>
                      </a:r>
                      <a:r>
                        <a:rPr lang="en-US" sz="1500" dirty="0" err="1">
                          <a:latin typeface="Calibri"/>
                          <a:ea typeface="Calibri"/>
                          <a:cs typeface="Times New Roman"/>
                        </a:rPr>
                        <a:t>int</a:t>
                      </a:r>
                      <a:endParaRPr lang="en-US" sz="1500" dirty="0">
                        <a:latin typeface="Calibri"/>
                        <a:ea typeface="Calibri"/>
                        <a:cs typeface="Times New Roman"/>
                      </a:endParaRPr>
                    </a:p>
                    <a:p>
                      <a:pPr marL="0" marR="0">
                        <a:lnSpc>
                          <a:spcPct val="115000"/>
                        </a:lnSpc>
                        <a:spcBef>
                          <a:spcPts val="0"/>
                        </a:spcBef>
                        <a:spcAft>
                          <a:spcPts val="0"/>
                        </a:spcAft>
                      </a:pPr>
                      <a:r>
                        <a:rPr lang="en-US" sz="1500" dirty="0">
                          <a:latin typeface="Calibri"/>
                          <a:ea typeface="Calibri"/>
                          <a:cs typeface="Times New Roman"/>
                        </a:rPr>
                        <a:t>+</a:t>
                      </a:r>
                      <a:r>
                        <a:rPr lang="en-US" sz="1500" dirty="0" err="1">
                          <a:latin typeface="Calibri"/>
                          <a:ea typeface="Calibri"/>
                          <a:cs typeface="Times New Roman"/>
                        </a:rPr>
                        <a:t>setCustomerNo</a:t>
                      </a:r>
                      <a:r>
                        <a:rPr lang="en-US" sz="1500" dirty="0">
                          <a:latin typeface="Calibri"/>
                          <a:ea typeface="Calibri"/>
                          <a:cs typeface="Times New Roman"/>
                        </a:rPr>
                        <a:t>(</a:t>
                      </a:r>
                      <a:r>
                        <a:rPr lang="en-US" sz="1500" dirty="0" err="1">
                          <a:latin typeface="Calibri"/>
                          <a:ea typeface="Calibri"/>
                          <a:cs typeface="Times New Roman"/>
                        </a:rPr>
                        <a:t>int</a:t>
                      </a:r>
                      <a:r>
                        <a:rPr lang="en-US" sz="1500" dirty="0">
                          <a:latin typeface="Calibri"/>
                          <a:ea typeface="Calibri"/>
                          <a:cs typeface="Times New Roman"/>
                        </a:rPr>
                        <a:t>)</a:t>
                      </a:r>
                    </a:p>
                    <a:p>
                      <a:pPr marL="0" marR="0">
                        <a:lnSpc>
                          <a:spcPct val="115000"/>
                        </a:lnSpc>
                        <a:spcBef>
                          <a:spcPts val="0"/>
                        </a:spcBef>
                        <a:spcAft>
                          <a:spcPts val="0"/>
                        </a:spcAft>
                      </a:pPr>
                      <a:r>
                        <a:rPr lang="en-US" sz="1500" dirty="0">
                          <a:latin typeface="Calibri"/>
                          <a:ea typeface="Calibri"/>
                          <a:cs typeface="Times New Roman"/>
                        </a:rPr>
                        <a:t>+</a:t>
                      </a:r>
                      <a:r>
                        <a:rPr lang="en-US" sz="1500" dirty="0" err="1">
                          <a:latin typeface="Calibri"/>
                          <a:ea typeface="Calibri"/>
                          <a:cs typeface="Times New Roman"/>
                        </a:rPr>
                        <a:t>getCustomerName</a:t>
                      </a:r>
                      <a:r>
                        <a:rPr lang="en-US" sz="1500" dirty="0">
                          <a:latin typeface="Calibri"/>
                          <a:ea typeface="Calibri"/>
                          <a:cs typeface="Times New Roman"/>
                        </a:rPr>
                        <a:t>():String</a:t>
                      </a:r>
                    </a:p>
                    <a:p>
                      <a:pPr marL="0" marR="0">
                        <a:lnSpc>
                          <a:spcPct val="115000"/>
                        </a:lnSpc>
                        <a:spcBef>
                          <a:spcPts val="0"/>
                        </a:spcBef>
                        <a:spcAft>
                          <a:spcPts val="0"/>
                        </a:spcAft>
                      </a:pPr>
                      <a:r>
                        <a:rPr lang="en-US" sz="1500" dirty="0">
                          <a:latin typeface="Calibri"/>
                          <a:ea typeface="Calibri"/>
                          <a:cs typeface="Times New Roman"/>
                        </a:rPr>
                        <a:t>+</a:t>
                      </a:r>
                      <a:r>
                        <a:rPr lang="en-US" sz="1500" dirty="0" err="1">
                          <a:latin typeface="Calibri"/>
                          <a:ea typeface="Calibri"/>
                          <a:cs typeface="Times New Roman"/>
                        </a:rPr>
                        <a:t>setCustomerName</a:t>
                      </a:r>
                      <a:r>
                        <a:rPr lang="en-US" sz="1500" dirty="0">
                          <a:latin typeface="Calibri"/>
                          <a:ea typeface="Calibri"/>
                          <a:cs typeface="Times New Roman"/>
                        </a:rPr>
                        <a:t>(String)</a:t>
                      </a:r>
                    </a:p>
                    <a:p>
                      <a:pPr marL="0" marR="0">
                        <a:lnSpc>
                          <a:spcPct val="115000"/>
                        </a:lnSpc>
                        <a:spcBef>
                          <a:spcPts val="0"/>
                        </a:spcBef>
                        <a:spcAft>
                          <a:spcPts val="0"/>
                        </a:spcAft>
                      </a:pPr>
                      <a:r>
                        <a:rPr lang="en-US" sz="1500" dirty="0">
                          <a:latin typeface="Calibri"/>
                          <a:ea typeface="Calibri"/>
                          <a:cs typeface="Times New Roman"/>
                        </a:rPr>
                        <a:t>+</a:t>
                      </a:r>
                      <a:r>
                        <a:rPr lang="en-US" sz="1500" dirty="0" err="1">
                          <a:latin typeface="Calibri"/>
                          <a:ea typeface="Calibri"/>
                          <a:cs typeface="Times New Roman"/>
                        </a:rPr>
                        <a:t>displayBillAmount</a:t>
                      </a:r>
                      <a:r>
                        <a:rPr lang="en-US" sz="1500"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1B6E4508-AA76-CE7A-3E93-BF72E52AF7C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DF54983E-CA66-4FD6-A4EC-1C44AAF08790}" type="slidenum">
              <a:rPr lang="en-US" altLang="en-US" sz="1200">
                <a:solidFill>
                  <a:schemeClr val="bg1"/>
                </a:solidFill>
              </a:rPr>
              <a:pPr>
                <a:spcBef>
                  <a:spcPct val="0"/>
                </a:spcBef>
                <a:buClrTx/>
                <a:buFontTx/>
                <a:buNone/>
              </a:pPr>
              <a:t>5</a:t>
            </a:fld>
            <a:endParaRPr lang="en-US" altLang="en-US" sz="1200">
              <a:solidFill>
                <a:schemeClr val="bg1"/>
              </a:solidFill>
            </a:endParaRPr>
          </a:p>
        </p:txBody>
      </p:sp>
      <p:sp>
        <p:nvSpPr>
          <p:cNvPr id="12291" name="Rectangle 6">
            <a:extLst>
              <a:ext uri="{FF2B5EF4-FFF2-40B4-BE49-F238E27FC236}">
                <a16:creationId xmlns:a16="http://schemas.microsoft.com/office/drawing/2014/main" id="{DB2322D2-6FF7-3070-EDDC-228263C1A66C}"/>
              </a:ext>
            </a:extLst>
          </p:cNvPr>
          <p:cNvSpPr>
            <a:spLocks noGrp="1" noChangeArrowheads="1"/>
          </p:cNvSpPr>
          <p:nvPr>
            <p:ph type="title"/>
          </p:nvPr>
        </p:nvSpPr>
        <p:spPr>
          <a:xfrm>
            <a:off x="-76200" y="12700"/>
            <a:ext cx="8077200" cy="973138"/>
          </a:xfrm>
        </p:spPr>
        <p:txBody>
          <a:bodyPr/>
          <a:lstStyle/>
          <a:p>
            <a:pPr eaLnBrk="1" hangingPunct="1"/>
            <a:r>
              <a:rPr lang="en-US" altLang="en-US"/>
              <a:t>  References</a:t>
            </a:r>
          </a:p>
        </p:txBody>
      </p:sp>
      <p:sp>
        <p:nvSpPr>
          <p:cNvPr id="12292" name="Rectangle 7">
            <a:extLst>
              <a:ext uri="{FF2B5EF4-FFF2-40B4-BE49-F238E27FC236}">
                <a16:creationId xmlns:a16="http://schemas.microsoft.com/office/drawing/2014/main" id="{BDE1E2D7-98C8-6106-2BAF-14E090E84826}"/>
              </a:ext>
            </a:extLst>
          </p:cNvPr>
          <p:cNvSpPr>
            <a:spLocks noGrp="1" noChangeArrowheads="1"/>
          </p:cNvSpPr>
          <p:nvPr>
            <p:ph type="body" idx="1"/>
          </p:nvPr>
        </p:nvSpPr>
        <p:spPr>
          <a:xfrm>
            <a:off x="533400" y="1219200"/>
            <a:ext cx="8534400" cy="4881563"/>
          </a:xfrm>
        </p:spPr>
        <p:txBody>
          <a:bodyPr/>
          <a:lstStyle/>
          <a:p>
            <a:r>
              <a:rPr lang="en-US" altLang="en-US" sz="2200"/>
              <a:t>Grady Booch “</a:t>
            </a:r>
            <a:r>
              <a:rPr lang="en-US" altLang="en-US" sz="2200" i="1"/>
              <a:t>Object-Oriented Analysis &amp; Design With Applications</a:t>
            </a:r>
            <a:r>
              <a:rPr lang="en-US" altLang="en-US" sz="2200"/>
              <a:t>”(2nd Edition)  in 2007 </a:t>
            </a:r>
          </a:p>
          <a:p>
            <a:r>
              <a:rPr lang="en-US" altLang="en-US" sz="2200"/>
              <a:t>Craig Larman,“</a:t>
            </a:r>
            <a:r>
              <a:rPr lang="en-US" altLang="en-US" sz="2200" i="1"/>
              <a:t>Applying UML and Patterns</a:t>
            </a:r>
            <a:r>
              <a:rPr lang="en-US" altLang="en-US" sz="2200"/>
              <a:t>”, Pearson Education</a:t>
            </a:r>
          </a:p>
          <a:p>
            <a:r>
              <a:rPr lang="en-US" altLang="en-US" sz="2200"/>
              <a:t>Herbert Schildt “</a:t>
            </a:r>
            <a:r>
              <a:rPr lang="en-US" altLang="en-US" sz="2200" i="1"/>
              <a:t>The complete reference Java 2</a:t>
            </a:r>
            <a:r>
              <a:rPr lang="en-US" altLang="en-US" sz="2200"/>
              <a:t>”, 7</a:t>
            </a:r>
            <a:r>
              <a:rPr lang="en-US" altLang="en-US" sz="2200" baseline="30000"/>
              <a:t>th</a:t>
            </a:r>
            <a:r>
              <a:rPr lang="en-US" altLang="en-US" sz="2200"/>
              <a:t> edition, TML publication 2006</a:t>
            </a:r>
          </a:p>
          <a:p>
            <a:r>
              <a:rPr lang="en-US" altLang="en-US" sz="2200"/>
              <a:t>Cay S .Horstmann and Gary Cornell “</a:t>
            </a:r>
            <a:r>
              <a:rPr lang="en-US" altLang="en-US" sz="2200" i="1"/>
              <a:t>Core Java </a:t>
            </a:r>
            <a:r>
              <a:rPr lang="en-US" altLang="en-US" sz="2200" i="1" baseline="30000"/>
              <a:t>(TM) </a:t>
            </a:r>
            <a:r>
              <a:rPr lang="en-US" altLang="en-US" sz="2200" i="1"/>
              <a:t>2</a:t>
            </a:r>
            <a:r>
              <a:rPr lang="en-US" altLang="en-US" sz="2200"/>
              <a:t>”, Volume I--Fundamentals (8th  Edition) by Prentice Hall in 2007 </a:t>
            </a:r>
          </a:p>
          <a:p>
            <a:r>
              <a:rPr lang="en-US" altLang="en-US" sz="2200"/>
              <a:t>Steven Holzner “</a:t>
            </a:r>
            <a:r>
              <a:rPr lang="en-US" altLang="en-US" sz="2200" i="1"/>
              <a:t>Java 2 Programming </a:t>
            </a:r>
            <a:r>
              <a:rPr lang="en-US" altLang="en-US" sz="2200"/>
              <a:t>“(JDK 5 Edition) Black Book in 2006 Paraglyph press, Dreamtech press 2006 </a:t>
            </a:r>
          </a:p>
          <a:p>
            <a:r>
              <a:rPr lang="en-US" altLang="en-US" sz="2200"/>
              <a:t> Web Site :  </a:t>
            </a:r>
            <a:r>
              <a:rPr lang="en-US" altLang="en-US" sz="2200" u="sng">
                <a:hlinkClick r:id="rId3"/>
              </a:rPr>
              <a:t>http://java.sun.com/docs/books/tutorial/</a:t>
            </a:r>
            <a:endParaRPr lang="en-US" altLang="en-US" sz="2200"/>
          </a:p>
          <a:p>
            <a:pPr>
              <a:buFont typeface="Wingdings" panose="05000000000000000000" pitchFamily="2" charset="2"/>
              <a:buNone/>
            </a:pPr>
            <a:endParaRPr lang="en-US"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a:extLst>
              <a:ext uri="{FF2B5EF4-FFF2-40B4-BE49-F238E27FC236}">
                <a16:creationId xmlns:a16="http://schemas.microsoft.com/office/drawing/2014/main" id="{F8A3519D-E5E8-C362-8E3C-8F3458D8D32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C11999AC-32D1-44F1-B0DC-79CA4D8A6882}" type="slidenum">
              <a:rPr lang="en-US" altLang="en-US" sz="1200">
                <a:solidFill>
                  <a:schemeClr val="bg1"/>
                </a:solidFill>
              </a:rPr>
              <a:pPr>
                <a:spcBef>
                  <a:spcPct val="0"/>
                </a:spcBef>
                <a:buClrTx/>
                <a:buFontTx/>
                <a:buNone/>
              </a:pPr>
              <a:t>50</a:t>
            </a:fld>
            <a:endParaRPr lang="en-US" altLang="en-US" sz="1200">
              <a:solidFill>
                <a:schemeClr val="bg1"/>
              </a:solidFill>
            </a:endParaRPr>
          </a:p>
        </p:txBody>
      </p:sp>
      <p:sp>
        <p:nvSpPr>
          <p:cNvPr id="89091" name="Rectangle 8">
            <a:extLst>
              <a:ext uri="{FF2B5EF4-FFF2-40B4-BE49-F238E27FC236}">
                <a16:creationId xmlns:a16="http://schemas.microsoft.com/office/drawing/2014/main" id="{E2E1339F-C5A5-8E76-042B-1756C47D2D1A}"/>
              </a:ext>
            </a:extLst>
          </p:cNvPr>
          <p:cNvSpPr>
            <a:spLocks noGrp="1" noChangeArrowheads="1"/>
          </p:cNvSpPr>
          <p:nvPr>
            <p:ph type="title"/>
          </p:nvPr>
        </p:nvSpPr>
        <p:spPr/>
        <p:txBody>
          <a:bodyPr/>
          <a:lstStyle/>
          <a:p>
            <a:pPr eaLnBrk="1" hangingPunct="1"/>
            <a:r>
              <a:rPr lang="en-US" altLang="en-US"/>
              <a:t>A Sample Java Program</a:t>
            </a:r>
          </a:p>
        </p:txBody>
      </p:sp>
      <p:sp>
        <p:nvSpPr>
          <p:cNvPr id="89092" name="Rectangle 9">
            <a:extLst>
              <a:ext uri="{FF2B5EF4-FFF2-40B4-BE49-F238E27FC236}">
                <a16:creationId xmlns:a16="http://schemas.microsoft.com/office/drawing/2014/main" id="{C296EDAD-97F5-775E-FB65-D766253817DE}"/>
              </a:ext>
            </a:extLst>
          </p:cNvPr>
          <p:cNvSpPr>
            <a:spLocks noGrp="1" noChangeArrowheads="1"/>
          </p:cNvSpPr>
          <p:nvPr>
            <p:ph type="body" idx="1"/>
          </p:nvPr>
        </p:nvSpPr>
        <p:spPr>
          <a:xfrm>
            <a:off x="304800" y="1066800"/>
            <a:ext cx="8915400" cy="4881563"/>
          </a:xfrm>
        </p:spPr>
        <p:txBody>
          <a:bodyPr/>
          <a:lstStyle/>
          <a:p>
            <a:pPr eaLnBrk="1" hangingPunct="1"/>
            <a:r>
              <a:rPr lang="en-US" altLang="en-US" sz="2200"/>
              <a:t>Let us consider implementing a class using Java</a:t>
            </a:r>
          </a:p>
        </p:txBody>
      </p:sp>
      <p:sp>
        <p:nvSpPr>
          <p:cNvPr id="89093" name="Rectangle 4">
            <a:extLst>
              <a:ext uri="{FF2B5EF4-FFF2-40B4-BE49-F238E27FC236}">
                <a16:creationId xmlns:a16="http://schemas.microsoft.com/office/drawing/2014/main" id="{1F3885B7-95A6-D30D-23B0-2CBA10DAD6B1}"/>
              </a:ext>
            </a:extLst>
          </p:cNvPr>
          <p:cNvSpPr>
            <a:spLocks noChangeArrowheads="1"/>
          </p:cNvSpPr>
          <p:nvPr/>
        </p:nvSpPr>
        <p:spPr bwMode="auto">
          <a:xfrm>
            <a:off x="660400" y="3810000"/>
            <a:ext cx="9245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marL="342900" indent="-3429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800100" indent="-34290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rgbClr val="000000"/>
                </a:solidFill>
              </a:rPr>
              <a:t>Steps to create and execute a Java program:</a:t>
            </a:r>
          </a:p>
          <a:p>
            <a:pPr lvl="1" eaLnBrk="1" hangingPunct="1"/>
            <a:r>
              <a:rPr lang="en-US" altLang="en-US" sz="2200" b="0">
                <a:solidFill>
                  <a:srgbClr val="000000"/>
                </a:solidFill>
              </a:rPr>
              <a:t>The code can be created in an editor</a:t>
            </a:r>
          </a:p>
          <a:p>
            <a:pPr lvl="1" eaLnBrk="1" hangingPunct="1"/>
            <a:r>
              <a:rPr lang="en-US" altLang="en-US" sz="2200" b="0">
                <a:solidFill>
                  <a:srgbClr val="000000"/>
                </a:solidFill>
              </a:rPr>
              <a:t>Save the file as HelloWorld.java 	</a:t>
            </a:r>
          </a:p>
          <a:p>
            <a:pPr lvl="1" eaLnBrk="1" hangingPunct="1"/>
            <a:r>
              <a:rPr lang="en-US" altLang="en-US" sz="2200" b="0">
                <a:solidFill>
                  <a:srgbClr val="000000"/>
                </a:solidFill>
              </a:rPr>
              <a:t>Compile the program</a:t>
            </a:r>
          </a:p>
          <a:p>
            <a:pPr lvl="1" eaLnBrk="1" hangingPunct="1"/>
            <a:r>
              <a:rPr lang="en-US" altLang="en-US" sz="2200" b="0">
                <a:solidFill>
                  <a:srgbClr val="000000"/>
                </a:solidFill>
              </a:rPr>
              <a:t>Execute the code </a:t>
            </a:r>
          </a:p>
        </p:txBody>
      </p:sp>
      <p:sp>
        <p:nvSpPr>
          <p:cNvPr id="7" name="Text Box 5">
            <a:extLst>
              <a:ext uri="{FF2B5EF4-FFF2-40B4-BE49-F238E27FC236}">
                <a16:creationId xmlns:a16="http://schemas.microsoft.com/office/drawing/2014/main" id="{42812B9F-8C96-1CFB-4B0A-B9D1AA2C137D}"/>
              </a:ext>
            </a:extLst>
          </p:cNvPr>
          <p:cNvSpPr txBox="1">
            <a:spLocks noChangeArrowheads="1"/>
          </p:cNvSpPr>
          <p:nvPr/>
        </p:nvSpPr>
        <p:spPr bwMode="auto">
          <a:xfrm>
            <a:off x="533400" y="1600200"/>
            <a:ext cx="8255000" cy="2030413"/>
          </a:xfrm>
          <a:prstGeom prst="rect">
            <a:avLst/>
          </a:prstGeom>
          <a:solidFill>
            <a:srgbClr val="B2B2B2">
              <a:alpha val="25098"/>
            </a:srgbClr>
          </a:solidFill>
          <a:ln w="12700" algn="ctr">
            <a:solidFill>
              <a:schemeClr val="tx1"/>
            </a:solidFill>
            <a:miter lim="800000"/>
            <a:headEnd/>
            <a:tailEnd/>
          </a:ln>
        </p:spPr>
        <p:txBody>
          <a:bodyPr>
            <a:spAutoFit/>
          </a:bodyPr>
          <a:lstStyle/>
          <a:p>
            <a:pPr>
              <a:spcBef>
                <a:spcPct val="50000"/>
              </a:spcBef>
              <a:buClr>
                <a:srgbClr val="0033CC"/>
              </a:buClr>
              <a:buSzPct val="155000"/>
              <a:buFont typeface="Symbol" panose="05050102010706020507" pitchFamily="18" charset="2"/>
              <a:buNone/>
              <a:defRPr/>
            </a:pPr>
            <a:r>
              <a:rPr lang="en-US" sz="1800" b="0" dirty="0">
                <a:latin typeface="+mn-lt"/>
                <a:ea typeface="굴림" pitchFamily="34" charset="-127"/>
                <a:cs typeface="Arial" charset="0"/>
              </a:rPr>
              <a:t>class </a:t>
            </a:r>
            <a:r>
              <a:rPr lang="en-US" sz="1800" b="0" dirty="0" err="1">
                <a:latin typeface="+mn-lt"/>
                <a:ea typeface="굴림" pitchFamily="34" charset="-127"/>
                <a:cs typeface="Arial" charset="0"/>
              </a:rPr>
              <a:t>HelloWorld</a:t>
            </a:r>
            <a:r>
              <a:rPr lang="en-US" sz="1800" b="0" dirty="0">
                <a:latin typeface="+mn-lt"/>
                <a:ea typeface="굴림" pitchFamily="34" charset="-127"/>
                <a:cs typeface="Arial" charset="0"/>
              </a:rPr>
              <a:t>{</a:t>
            </a:r>
          </a:p>
          <a:p>
            <a:pPr>
              <a:spcBef>
                <a:spcPct val="50000"/>
              </a:spcBef>
              <a:buClr>
                <a:srgbClr val="0033CC"/>
              </a:buClr>
              <a:buSzPct val="155000"/>
              <a:buFont typeface="Symbol" panose="05050102010706020507" pitchFamily="18" charset="2"/>
              <a:buNone/>
              <a:defRPr/>
            </a:pPr>
            <a:r>
              <a:rPr lang="en-US" sz="1800" b="0" dirty="0">
                <a:latin typeface="+mn-lt"/>
                <a:ea typeface="굴림" pitchFamily="34" charset="-127"/>
                <a:cs typeface="Arial" charset="0"/>
              </a:rPr>
              <a:t>	public static void main(String [] args){</a:t>
            </a:r>
          </a:p>
          <a:p>
            <a:pPr>
              <a:spcBef>
                <a:spcPct val="50000"/>
              </a:spcBef>
              <a:buClr>
                <a:srgbClr val="0033CC"/>
              </a:buClr>
              <a:buSzPct val="155000"/>
              <a:buFont typeface="Symbol" panose="05050102010706020507" pitchFamily="18" charset="2"/>
              <a:buNone/>
              <a:defRPr/>
            </a:pPr>
            <a:r>
              <a:rPr lang="en-US" sz="1800" b="0" dirty="0">
                <a:latin typeface="+mn-lt"/>
                <a:ea typeface="굴림" pitchFamily="34" charset="-127"/>
                <a:cs typeface="Arial" charset="0"/>
              </a:rPr>
              <a:t>		System.out.println(“Hello World!”);</a:t>
            </a:r>
          </a:p>
          <a:p>
            <a:pPr>
              <a:spcBef>
                <a:spcPct val="50000"/>
              </a:spcBef>
              <a:buClr>
                <a:srgbClr val="0033CC"/>
              </a:buClr>
              <a:buSzPct val="155000"/>
              <a:buFont typeface="Symbol" panose="05050102010706020507" pitchFamily="18" charset="2"/>
              <a:buNone/>
              <a:defRPr/>
            </a:pPr>
            <a:r>
              <a:rPr lang="en-US" sz="1800" b="0" dirty="0">
                <a:latin typeface="+mn-lt"/>
                <a:ea typeface="굴림" pitchFamily="34" charset="-127"/>
                <a:cs typeface="Arial" charset="0"/>
              </a:rPr>
              <a:t>	}</a:t>
            </a:r>
          </a:p>
          <a:p>
            <a:pPr>
              <a:spcBef>
                <a:spcPct val="50000"/>
              </a:spcBef>
              <a:buClr>
                <a:srgbClr val="0033CC"/>
              </a:buClr>
              <a:buSzPct val="155000"/>
              <a:buFont typeface="Symbol" panose="05050102010706020507" pitchFamily="18" charset="2"/>
              <a:buNone/>
              <a:defRPr/>
            </a:pPr>
            <a:r>
              <a:rPr lang="en-US" sz="1800" b="0" dirty="0">
                <a:latin typeface="+mn-lt"/>
                <a:ea typeface="굴림" pitchFamily="34" charset="-127"/>
                <a:cs typeface="Arial"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a:extLst>
              <a:ext uri="{FF2B5EF4-FFF2-40B4-BE49-F238E27FC236}">
                <a16:creationId xmlns:a16="http://schemas.microsoft.com/office/drawing/2014/main" id="{7E8B7BFA-0A09-149F-CDF5-0F8D0178F8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1C8D093E-F7ED-490A-A789-00A5921F004B}" type="slidenum">
              <a:rPr lang="en-US" altLang="en-US" sz="1200">
                <a:solidFill>
                  <a:schemeClr val="bg1"/>
                </a:solidFill>
              </a:rPr>
              <a:pPr>
                <a:spcBef>
                  <a:spcPct val="0"/>
                </a:spcBef>
                <a:buClrTx/>
                <a:buFontTx/>
                <a:buNone/>
              </a:pPr>
              <a:t>51</a:t>
            </a:fld>
            <a:endParaRPr lang="en-US" altLang="en-US" sz="1200">
              <a:solidFill>
                <a:schemeClr val="bg1"/>
              </a:solidFill>
            </a:endParaRPr>
          </a:p>
        </p:txBody>
      </p:sp>
      <p:sp>
        <p:nvSpPr>
          <p:cNvPr id="91139" name="Rectangle 4">
            <a:extLst>
              <a:ext uri="{FF2B5EF4-FFF2-40B4-BE49-F238E27FC236}">
                <a16:creationId xmlns:a16="http://schemas.microsoft.com/office/drawing/2014/main" id="{00C718B5-C700-0959-CCA7-658FCD945C14}"/>
              </a:ext>
            </a:extLst>
          </p:cNvPr>
          <p:cNvSpPr>
            <a:spLocks noGrp="1" noChangeArrowheads="1"/>
          </p:cNvSpPr>
          <p:nvPr>
            <p:ph type="title"/>
          </p:nvPr>
        </p:nvSpPr>
        <p:spPr>
          <a:xfrm>
            <a:off x="228600" y="12700"/>
            <a:ext cx="8763000" cy="973138"/>
          </a:xfrm>
        </p:spPr>
        <p:txBody>
          <a:bodyPr/>
          <a:lstStyle/>
          <a:p>
            <a:pPr eaLnBrk="1" hangingPunct="1"/>
            <a:r>
              <a:rPr lang="en-US" altLang="en-US"/>
              <a:t>The Java Programming Language - History</a:t>
            </a:r>
          </a:p>
        </p:txBody>
      </p:sp>
      <p:sp>
        <p:nvSpPr>
          <p:cNvPr id="91140" name="Rectangle 5">
            <a:extLst>
              <a:ext uri="{FF2B5EF4-FFF2-40B4-BE49-F238E27FC236}">
                <a16:creationId xmlns:a16="http://schemas.microsoft.com/office/drawing/2014/main" id="{7957977C-7D7C-5758-3E69-EDE3E1B5E977}"/>
              </a:ext>
            </a:extLst>
          </p:cNvPr>
          <p:cNvSpPr>
            <a:spLocks noGrp="1" noChangeArrowheads="1"/>
          </p:cNvSpPr>
          <p:nvPr>
            <p:ph type="body" idx="1"/>
          </p:nvPr>
        </p:nvSpPr>
        <p:spPr/>
        <p:txBody>
          <a:bodyPr/>
          <a:lstStyle/>
          <a:p>
            <a:pPr>
              <a:lnSpc>
                <a:spcPct val="150000"/>
              </a:lnSpc>
            </a:pPr>
            <a:r>
              <a:rPr lang="en-US" altLang="en-US" sz="2200"/>
              <a:t>A language developed by Sun Microsystems</a:t>
            </a:r>
          </a:p>
          <a:p>
            <a:pPr>
              <a:lnSpc>
                <a:spcPct val="150000"/>
              </a:lnSpc>
            </a:pPr>
            <a:r>
              <a:rPr lang="en-US" altLang="en-US" sz="2200"/>
              <a:t>A general-purpose language</a:t>
            </a:r>
          </a:p>
          <a:p>
            <a:pPr>
              <a:lnSpc>
                <a:spcPct val="150000"/>
              </a:lnSpc>
            </a:pPr>
            <a:r>
              <a:rPr lang="en-US" altLang="en-US" sz="2200"/>
              <a:t>High-level language</a:t>
            </a:r>
          </a:p>
          <a:p>
            <a:pPr>
              <a:lnSpc>
                <a:spcPct val="150000"/>
              </a:lnSpc>
            </a:pPr>
            <a:r>
              <a:rPr lang="en-US" altLang="en-US" sz="2200"/>
              <a:t>Developed initially for consumer devices</a:t>
            </a:r>
          </a:p>
          <a:p>
            <a:pPr>
              <a:lnSpc>
                <a:spcPct val="150000"/>
              </a:lnSpc>
            </a:pPr>
            <a:r>
              <a:rPr lang="en-US" altLang="en-US" sz="2200"/>
              <a:t>Popular platform to develop enterprise applications </a:t>
            </a:r>
          </a:p>
          <a:p>
            <a:pPr lvl="1">
              <a:lnSpc>
                <a:spcPct val="150000"/>
              </a:lnSpc>
            </a:pPr>
            <a:r>
              <a:rPr lang="en-US" altLang="en-US" sz="2200"/>
              <a:t>Finds use in internet based applications</a:t>
            </a:r>
          </a:p>
          <a:p>
            <a:pPr eaLnBrk="1" hangingPunct="1">
              <a:buFont typeface="Wingdings" panose="05000000000000000000" pitchFamily="2" charset="2"/>
              <a:buNone/>
            </a:pPr>
            <a:endParaRPr lang="en-US" altLang="en-US" sz="2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3">
            <a:extLst>
              <a:ext uri="{FF2B5EF4-FFF2-40B4-BE49-F238E27FC236}">
                <a16:creationId xmlns:a16="http://schemas.microsoft.com/office/drawing/2014/main" id="{317CF1CA-1392-765A-32DC-986674A45C5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D4742032-7D54-4C11-97DE-BFEDC022CAA7}" type="slidenum">
              <a:rPr lang="en-US" altLang="en-US" sz="1200">
                <a:solidFill>
                  <a:schemeClr val="bg1"/>
                </a:solidFill>
              </a:rPr>
              <a:pPr>
                <a:spcBef>
                  <a:spcPct val="0"/>
                </a:spcBef>
                <a:buClrTx/>
                <a:buFontTx/>
                <a:buNone/>
              </a:pPr>
              <a:t>52</a:t>
            </a:fld>
            <a:endParaRPr lang="en-US" altLang="en-US" sz="1200">
              <a:solidFill>
                <a:schemeClr val="bg1"/>
              </a:solidFill>
            </a:endParaRPr>
          </a:p>
        </p:txBody>
      </p:sp>
      <p:sp>
        <p:nvSpPr>
          <p:cNvPr id="93187" name="Rectangle 6">
            <a:extLst>
              <a:ext uri="{FF2B5EF4-FFF2-40B4-BE49-F238E27FC236}">
                <a16:creationId xmlns:a16="http://schemas.microsoft.com/office/drawing/2014/main" id="{0BDBA91B-9ED2-E87B-3A12-A14426FF6CE0}"/>
              </a:ext>
            </a:extLst>
          </p:cNvPr>
          <p:cNvSpPr>
            <a:spLocks noGrp="1" noChangeArrowheads="1"/>
          </p:cNvSpPr>
          <p:nvPr>
            <p:ph type="title"/>
          </p:nvPr>
        </p:nvSpPr>
        <p:spPr/>
        <p:txBody>
          <a:bodyPr/>
          <a:lstStyle/>
          <a:p>
            <a:pPr eaLnBrk="1" hangingPunct="1"/>
            <a:r>
              <a:rPr lang="en-US" altLang="en-US"/>
              <a:t>Goals – Why Java?</a:t>
            </a:r>
          </a:p>
        </p:txBody>
      </p:sp>
      <p:sp>
        <p:nvSpPr>
          <p:cNvPr id="93188" name="Rectangle 7">
            <a:extLst>
              <a:ext uri="{FF2B5EF4-FFF2-40B4-BE49-F238E27FC236}">
                <a16:creationId xmlns:a16="http://schemas.microsoft.com/office/drawing/2014/main" id="{BB6EDE0D-AB2A-3C2B-C920-BF4078A0836F}"/>
              </a:ext>
            </a:extLst>
          </p:cNvPr>
          <p:cNvSpPr>
            <a:spLocks noGrp="1" noChangeArrowheads="1"/>
          </p:cNvSpPr>
          <p:nvPr>
            <p:ph type="body" idx="1"/>
          </p:nvPr>
        </p:nvSpPr>
        <p:spPr/>
        <p:txBody>
          <a:bodyPr/>
          <a:lstStyle/>
          <a:p>
            <a:r>
              <a:rPr lang="en-US" altLang="en-US" sz="2200"/>
              <a:t>Software was increasingly becoming network- centric</a:t>
            </a:r>
          </a:p>
          <a:p>
            <a:r>
              <a:rPr lang="en-US" altLang="en-US" sz="2200"/>
              <a:t>Network  included a wide range of devices that interconnect  with each other</a:t>
            </a:r>
          </a:p>
          <a:p>
            <a:r>
              <a:rPr lang="en-US" altLang="en-US" sz="2200"/>
              <a:t>A network may have diverse hardware architectures, operating systems, and purposes</a:t>
            </a:r>
          </a:p>
          <a:p>
            <a:pPr>
              <a:buFont typeface="Wingdings" panose="05000000000000000000" pitchFamily="2" charset="2"/>
              <a:buNone/>
            </a:pPr>
            <a:endParaRPr lang="en-US" altLang="en-US" sz="2200"/>
          </a:p>
          <a:p>
            <a:r>
              <a:rPr lang="en-US" altLang="en-US" sz="2200"/>
              <a:t>Goals of Java were –</a:t>
            </a:r>
          </a:p>
          <a:p>
            <a:pPr lvl="1"/>
            <a:r>
              <a:rPr lang="en-US" altLang="en-US" sz="2200"/>
              <a:t>Platform Independence</a:t>
            </a:r>
          </a:p>
          <a:p>
            <a:pPr lvl="1"/>
            <a:r>
              <a:rPr lang="en-US" altLang="en-US" sz="2200"/>
              <a:t>Writing secure network mobile programs </a:t>
            </a:r>
          </a:p>
          <a:p>
            <a:pPr lvl="1"/>
            <a:r>
              <a:rPr lang="en-US" altLang="en-US" sz="2200"/>
              <a:t>Features in the language leading to robustness</a:t>
            </a:r>
          </a:p>
          <a:p>
            <a:pPr lvl="1">
              <a:buFont typeface="Wingdings" panose="05000000000000000000" pitchFamily="2" charset="2"/>
              <a:buNone/>
            </a:pPr>
            <a:r>
              <a:rPr lang="en-US" altLang="en-US" sz="2200"/>
              <a:t>	</a:t>
            </a:r>
          </a:p>
          <a:p>
            <a:pPr lvl="1">
              <a:buFont typeface="Wingdings" panose="05000000000000000000" pitchFamily="2" charset="2"/>
              <a:buNone/>
            </a:pPr>
            <a:endParaRPr lang="en-US" altLang="en-US" sz="2200"/>
          </a:p>
          <a:p>
            <a:pPr lvl="1">
              <a:buFont typeface="Wingdings" panose="05000000000000000000" pitchFamily="2" charset="2"/>
              <a:buNone/>
            </a:pPr>
            <a:endParaRPr lang="en-US" altLang="en-US" sz="2200"/>
          </a:p>
          <a:p>
            <a:pPr lvl="1" eaLnBrk="1" hangingPunct="1">
              <a:lnSpc>
                <a:spcPct val="90000"/>
              </a:lnSpc>
              <a:buFont typeface="Wingdings" panose="05000000000000000000" pitchFamily="2" charset="2"/>
              <a:buNone/>
            </a:pPr>
            <a:endParaRPr lang="en-US" altLang="en-US" sz="2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a:extLst>
              <a:ext uri="{FF2B5EF4-FFF2-40B4-BE49-F238E27FC236}">
                <a16:creationId xmlns:a16="http://schemas.microsoft.com/office/drawing/2014/main" id="{D2CF6AF1-B426-3132-C032-07AA98740B9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415817EB-34E7-4964-B8A3-717EF681EA5C}" type="slidenum">
              <a:rPr lang="en-US" altLang="en-US" sz="1200">
                <a:solidFill>
                  <a:schemeClr val="bg1"/>
                </a:solidFill>
              </a:rPr>
              <a:pPr>
                <a:spcBef>
                  <a:spcPct val="0"/>
                </a:spcBef>
                <a:buClrTx/>
                <a:buFontTx/>
                <a:buNone/>
              </a:pPr>
              <a:t>53</a:t>
            </a:fld>
            <a:endParaRPr lang="en-US" altLang="en-US" sz="1200">
              <a:solidFill>
                <a:schemeClr val="bg1"/>
              </a:solidFill>
            </a:endParaRPr>
          </a:p>
        </p:txBody>
      </p:sp>
      <p:sp>
        <p:nvSpPr>
          <p:cNvPr id="95235" name="Rectangle 4">
            <a:extLst>
              <a:ext uri="{FF2B5EF4-FFF2-40B4-BE49-F238E27FC236}">
                <a16:creationId xmlns:a16="http://schemas.microsoft.com/office/drawing/2014/main" id="{36D9EB72-895F-D3A5-CDD9-4BC3671F07EF}"/>
              </a:ext>
            </a:extLst>
          </p:cNvPr>
          <p:cNvSpPr>
            <a:spLocks noGrp="1" noChangeArrowheads="1"/>
          </p:cNvSpPr>
          <p:nvPr>
            <p:ph type="title"/>
          </p:nvPr>
        </p:nvSpPr>
        <p:spPr/>
        <p:txBody>
          <a:bodyPr/>
          <a:lstStyle/>
          <a:p>
            <a:pPr eaLnBrk="1" hangingPunct="1"/>
            <a:r>
              <a:rPr lang="en-US" altLang="en-US"/>
              <a:t>Features (1/2)</a:t>
            </a:r>
          </a:p>
        </p:txBody>
      </p:sp>
      <p:sp>
        <p:nvSpPr>
          <p:cNvPr id="95236" name="Rectangle 5">
            <a:extLst>
              <a:ext uri="{FF2B5EF4-FFF2-40B4-BE49-F238E27FC236}">
                <a16:creationId xmlns:a16="http://schemas.microsoft.com/office/drawing/2014/main" id="{CE28B921-C523-D2CA-F4F7-DC192BD9CB98}"/>
              </a:ext>
            </a:extLst>
          </p:cNvPr>
          <p:cNvSpPr>
            <a:spLocks noGrp="1" noChangeArrowheads="1"/>
          </p:cNvSpPr>
          <p:nvPr>
            <p:ph type="body" idx="1"/>
          </p:nvPr>
        </p:nvSpPr>
        <p:spPr>
          <a:xfrm>
            <a:off x="381000" y="1066800"/>
            <a:ext cx="8839200" cy="4957763"/>
          </a:xfrm>
        </p:spPr>
        <p:txBody>
          <a:bodyPr/>
          <a:lstStyle/>
          <a:p>
            <a:r>
              <a:rPr lang="en-US" altLang="en-US" sz="2200"/>
              <a:t>Object-oriented</a:t>
            </a:r>
          </a:p>
          <a:p>
            <a:pPr marL="742950" lvl="2" indent="-342900">
              <a:buFont typeface="Wingdings" panose="05000000000000000000" pitchFamily="2" charset="2"/>
              <a:buChar char="§"/>
            </a:pPr>
            <a:r>
              <a:rPr lang="en-US" altLang="en-US" sz="2200"/>
              <a:t>Pure Object oriented Language - class definitions are    mandatory</a:t>
            </a:r>
          </a:p>
          <a:p>
            <a:r>
              <a:rPr lang="en-US" altLang="en-US" sz="2200"/>
              <a:t>Programmer friendly features</a:t>
            </a:r>
          </a:p>
          <a:p>
            <a:pPr lvl="1"/>
            <a:r>
              <a:rPr lang="en-US" altLang="en-US" sz="2200"/>
              <a:t>Compared to earlier OO languages like C++, it is simpler for the programmer to use the features</a:t>
            </a:r>
          </a:p>
          <a:p>
            <a:pPr lvl="1"/>
            <a:r>
              <a:rPr lang="en-US" altLang="en-US" sz="2200"/>
              <a:t>Designed considering the pitfalls of earlier languages</a:t>
            </a:r>
          </a:p>
          <a:p>
            <a:r>
              <a:rPr lang="en-US" altLang="en-US" sz="2200"/>
              <a:t>Robust</a:t>
            </a:r>
          </a:p>
          <a:p>
            <a:pPr marL="742950" lvl="2" indent="-342900">
              <a:buFont typeface="Wingdings" panose="05000000000000000000" pitchFamily="2" charset="2"/>
              <a:buChar char="§"/>
            </a:pPr>
            <a:r>
              <a:rPr lang="en-US" altLang="en-US" sz="2200"/>
              <a:t> Exception handling is built-in as part of the language</a:t>
            </a:r>
          </a:p>
          <a:p>
            <a:pPr marL="742950" lvl="2" indent="-342900">
              <a:buFont typeface="Wingdings" panose="05000000000000000000" pitchFamily="2" charset="2"/>
              <a:buChar char="§"/>
            </a:pPr>
            <a:r>
              <a:rPr lang="en-US" altLang="en-US" sz="2200"/>
              <a:t>Strong type checking (all data must be declared to belong to an explicit type)</a:t>
            </a:r>
          </a:p>
          <a:p>
            <a:pPr marL="742950" lvl="2" indent="-342900">
              <a:buFont typeface="Wingdings" panose="05000000000000000000" pitchFamily="2" charset="2"/>
              <a:buChar char="§"/>
            </a:pPr>
            <a:r>
              <a:rPr lang="en-US" altLang="en-US" sz="2200"/>
              <a:t>Local variables must be initialized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a:extLst>
              <a:ext uri="{FF2B5EF4-FFF2-40B4-BE49-F238E27FC236}">
                <a16:creationId xmlns:a16="http://schemas.microsoft.com/office/drawing/2014/main" id="{21646F7C-A6AF-FB3F-BAD8-ED058A37659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07293C67-BB7F-4BBD-952A-2F21394F1316}" type="slidenum">
              <a:rPr lang="en-US" altLang="en-US" sz="1200">
                <a:solidFill>
                  <a:schemeClr val="bg1"/>
                </a:solidFill>
              </a:rPr>
              <a:pPr>
                <a:spcBef>
                  <a:spcPct val="0"/>
                </a:spcBef>
                <a:buClrTx/>
                <a:buFontTx/>
                <a:buNone/>
              </a:pPr>
              <a:t>54</a:t>
            </a:fld>
            <a:endParaRPr lang="en-US" altLang="en-US" sz="1200">
              <a:solidFill>
                <a:schemeClr val="bg1"/>
              </a:solidFill>
            </a:endParaRPr>
          </a:p>
        </p:txBody>
      </p:sp>
      <p:sp>
        <p:nvSpPr>
          <p:cNvPr id="97283" name="Rectangle 4">
            <a:extLst>
              <a:ext uri="{FF2B5EF4-FFF2-40B4-BE49-F238E27FC236}">
                <a16:creationId xmlns:a16="http://schemas.microsoft.com/office/drawing/2014/main" id="{B2B4C833-919B-8FD9-8FEE-DD051BA718EE}"/>
              </a:ext>
            </a:extLst>
          </p:cNvPr>
          <p:cNvSpPr>
            <a:spLocks noGrp="1" noChangeArrowheads="1"/>
          </p:cNvSpPr>
          <p:nvPr>
            <p:ph type="title"/>
          </p:nvPr>
        </p:nvSpPr>
        <p:spPr>
          <a:xfrm>
            <a:off x="330200" y="12700"/>
            <a:ext cx="3403600" cy="973138"/>
          </a:xfrm>
        </p:spPr>
        <p:txBody>
          <a:bodyPr/>
          <a:lstStyle/>
          <a:p>
            <a:pPr eaLnBrk="1" hangingPunct="1"/>
            <a:r>
              <a:rPr lang="en-US" altLang="en-US"/>
              <a:t>Features (2/2)</a:t>
            </a:r>
          </a:p>
        </p:txBody>
      </p:sp>
      <p:sp>
        <p:nvSpPr>
          <p:cNvPr id="97284" name="Rectangle 5">
            <a:extLst>
              <a:ext uri="{FF2B5EF4-FFF2-40B4-BE49-F238E27FC236}">
                <a16:creationId xmlns:a16="http://schemas.microsoft.com/office/drawing/2014/main" id="{8B555367-5E68-D05C-229A-3F9FBDBA86A1}"/>
              </a:ext>
            </a:extLst>
          </p:cNvPr>
          <p:cNvSpPr>
            <a:spLocks noGrp="1" noChangeArrowheads="1"/>
          </p:cNvSpPr>
          <p:nvPr>
            <p:ph type="body" idx="1"/>
          </p:nvPr>
        </p:nvSpPr>
        <p:spPr/>
        <p:txBody>
          <a:bodyPr/>
          <a:lstStyle/>
          <a:p>
            <a:r>
              <a:rPr lang="en-US" altLang="en-US" sz="2200"/>
              <a:t>Architecture Neutral / Portable</a:t>
            </a:r>
          </a:p>
          <a:p>
            <a:pPr lvl="1"/>
            <a:r>
              <a:rPr lang="en-US" altLang="en-US" sz="2200"/>
              <a:t>Example: Java code compiled on Windows can be run on Unix without recompilation</a:t>
            </a:r>
          </a:p>
          <a:p>
            <a:r>
              <a:rPr lang="en-US" altLang="en-US" sz="2200"/>
              <a:t>Security</a:t>
            </a:r>
          </a:p>
          <a:p>
            <a:pPr lvl="1"/>
            <a:r>
              <a:rPr lang="en-US" altLang="en-US" sz="2200"/>
              <a:t>The Java language has built-in capabilities to ensure that violations of security do not occur</a:t>
            </a:r>
            <a:endParaRPr lang="en-US" altLang="en-US" sz="22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a:extLst>
              <a:ext uri="{FF2B5EF4-FFF2-40B4-BE49-F238E27FC236}">
                <a16:creationId xmlns:a16="http://schemas.microsoft.com/office/drawing/2014/main" id="{6CC77F47-BD0C-B9F5-971B-C1D1D9AE89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94BF570A-54D6-4594-97DB-593959BFE327}" type="slidenum">
              <a:rPr lang="en-US" altLang="en-US" sz="1200">
                <a:solidFill>
                  <a:schemeClr val="bg1"/>
                </a:solidFill>
              </a:rPr>
              <a:pPr>
                <a:spcBef>
                  <a:spcPct val="0"/>
                </a:spcBef>
                <a:buClrTx/>
                <a:buFontTx/>
                <a:buNone/>
              </a:pPr>
              <a:t>55</a:t>
            </a:fld>
            <a:endParaRPr lang="en-US" altLang="en-US" sz="1200">
              <a:solidFill>
                <a:schemeClr val="bg1"/>
              </a:solidFill>
            </a:endParaRPr>
          </a:p>
        </p:txBody>
      </p:sp>
      <p:sp>
        <p:nvSpPr>
          <p:cNvPr id="99331" name="Rectangle 6">
            <a:extLst>
              <a:ext uri="{FF2B5EF4-FFF2-40B4-BE49-F238E27FC236}">
                <a16:creationId xmlns:a16="http://schemas.microsoft.com/office/drawing/2014/main" id="{7786CD66-8901-1CDB-AF7A-E47E2B4EC038}"/>
              </a:ext>
            </a:extLst>
          </p:cNvPr>
          <p:cNvSpPr>
            <a:spLocks noGrp="1" noChangeArrowheads="1"/>
          </p:cNvSpPr>
          <p:nvPr>
            <p:ph type="title"/>
          </p:nvPr>
        </p:nvSpPr>
        <p:spPr>
          <a:xfrm>
            <a:off x="304800" y="0"/>
            <a:ext cx="8372475" cy="973138"/>
          </a:xfrm>
        </p:spPr>
        <p:txBody>
          <a:bodyPr/>
          <a:lstStyle/>
          <a:p>
            <a:pPr eaLnBrk="1" hangingPunct="1"/>
            <a:r>
              <a:rPr lang="en-US" altLang="en-US"/>
              <a:t>Java Architecture Components(1/4)</a:t>
            </a:r>
          </a:p>
        </p:txBody>
      </p:sp>
      <p:graphicFrame>
        <p:nvGraphicFramePr>
          <p:cNvPr id="7" name="Diagram 6">
            <a:extLst>
              <a:ext uri="{FF2B5EF4-FFF2-40B4-BE49-F238E27FC236}">
                <a16:creationId xmlns:a16="http://schemas.microsoft.com/office/drawing/2014/main" id="{EB693CE9-F104-20D1-69E7-2D34A5E3864E}"/>
              </a:ext>
            </a:extLst>
          </p:cNvPr>
          <p:cNvGraphicFramePr/>
          <p:nvPr/>
        </p:nvGraphicFramePr>
        <p:xfrm>
          <a:off x="1524000" y="1295400"/>
          <a:ext cx="6604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a:extLst>
              <a:ext uri="{FF2B5EF4-FFF2-40B4-BE49-F238E27FC236}">
                <a16:creationId xmlns:a16="http://schemas.microsoft.com/office/drawing/2014/main" id="{13FA5774-E98C-D8B1-D3A9-07EB36F171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E642E150-5B86-45D5-82CD-B94739408873}" type="slidenum">
              <a:rPr lang="en-US" altLang="en-US" sz="1200">
                <a:solidFill>
                  <a:schemeClr val="bg1"/>
                </a:solidFill>
              </a:rPr>
              <a:pPr>
                <a:spcBef>
                  <a:spcPct val="0"/>
                </a:spcBef>
                <a:buClrTx/>
                <a:buFontTx/>
                <a:buNone/>
              </a:pPr>
              <a:t>56</a:t>
            </a:fld>
            <a:endParaRPr lang="en-US" altLang="en-US" sz="1200">
              <a:solidFill>
                <a:schemeClr val="bg1"/>
              </a:solidFill>
            </a:endParaRPr>
          </a:p>
        </p:txBody>
      </p:sp>
      <p:sp>
        <p:nvSpPr>
          <p:cNvPr id="101379" name="Rectangle 6">
            <a:extLst>
              <a:ext uri="{FF2B5EF4-FFF2-40B4-BE49-F238E27FC236}">
                <a16:creationId xmlns:a16="http://schemas.microsoft.com/office/drawing/2014/main" id="{E1C9F1CA-513C-1065-CBE9-7DC3153A9BEC}"/>
              </a:ext>
            </a:extLst>
          </p:cNvPr>
          <p:cNvSpPr>
            <a:spLocks noGrp="1" noChangeArrowheads="1"/>
          </p:cNvSpPr>
          <p:nvPr>
            <p:ph type="title"/>
          </p:nvPr>
        </p:nvSpPr>
        <p:spPr>
          <a:xfrm>
            <a:off x="304800" y="0"/>
            <a:ext cx="8372475" cy="973138"/>
          </a:xfrm>
        </p:spPr>
        <p:txBody>
          <a:bodyPr/>
          <a:lstStyle/>
          <a:p>
            <a:pPr eaLnBrk="1" hangingPunct="1"/>
            <a:r>
              <a:rPr lang="en-US" altLang="en-US"/>
              <a:t>Java Architecture Components(2/4)</a:t>
            </a:r>
          </a:p>
        </p:txBody>
      </p:sp>
      <p:sp>
        <p:nvSpPr>
          <p:cNvPr id="101380" name="Rectangle 7">
            <a:extLst>
              <a:ext uri="{FF2B5EF4-FFF2-40B4-BE49-F238E27FC236}">
                <a16:creationId xmlns:a16="http://schemas.microsoft.com/office/drawing/2014/main" id="{0AB8936C-BDDE-8345-83FD-343ADC1FAEAF}"/>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200" b="1"/>
              <a:t>Java source code </a:t>
            </a:r>
          </a:p>
          <a:p>
            <a:pPr eaLnBrk="1" hangingPunct="1">
              <a:lnSpc>
                <a:spcPct val="90000"/>
              </a:lnSpc>
              <a:buFont typeface="Wingdings" panose="05000000000000000000" pitchFamily="2" charset="2"/>
              <a:buNone/>
            </a:pPr>
            <a:endParaRPr lang="en-US" altLang="en-US" sz="2200" b="1"/>
          </a:p>
          <a:p>
            <a:pPr eaLnBrk="1" hangingPunct="1">
              <a:lnSpc>
                <a:spcPct val="90000"/>
              </a:lnSpc>
            </a:pPr>
            <a:r>
              <a:rPr lang="en-US" altLang="en-US" sz="2200"/>
              <a:t>The source code of Java is stored in a text file with extension .java</a:t>
            </a:r>
          </a:p>
          <a:p>
            <a:pPr eaLnBrk="1" hangingPunct="1">
              <a:lnSpc>
                <a:spcPct val="90000"/>
              </a:lnSpc>
            </a:pPr>
            <a:endParaRPr lang="en-US" altLang="en-US" sz="2200"/>
          </a:p>
          <a:p>
            <a:pPr eaLnBrk="1" hangingPunct="1">
              <a:lnSpc>
                <a:spcPct val="90000"/>
              </a:lnSpc>
              <a:buFont typeface="Wingdings" panose="05000000000000000000" pitchFamily="2" charset="2"/>
              <a:buNone/>
            </a:pPr>
            <a:r>
              <a:rPr lang="en-US" altLang="en-US" sz="2200" b="1"/>
              <a:t>Java Compiler </a:t>
            </a:r>
          </a:p>
          <a:p>
            <a:pPr eaLnBrk="1" hangingPunct="1">
              <a:lnSpc>
                <a:spcPct val="90000"/>
              </a:lnSpc>
              <a:buFont typeface="Wingdings" panose="05000000000000000000" pitchFamily="2" charset="2"/>
              <a:buNone/>
            </a:pPr>
            <a:endParaRPr lang="en-US" altLang="en-US" sz="2200" b="1"/>
          </a:p>
          <a:p>
            <a:pPr eaLnBrk="1" hangingPunct="1">
              <a:lnSpc>
                <a:spcPct val="90000"/>
              </a:lnSpc>
            </a:pPr>
            <a:r>
              <a:rPr lang="en-US" altLang="en-US" sz="2200"/>
              <a:t>The Java compiler compiles .java file into byte code</a:t>
            </a:r>
          </a:p>
          <a:p>
            <a:pPr lvl="1" eaLnBrk="1" hangingPunct="1">
              <a:lnSpc>
                <a:spcPct val="90000"/>
              </a:lnSpc>
            </a:pPr>
            <a:r>
              <a:rPr lang="en-US" altLang="en-US" sz="2200"/>
              <a:t>Byte codes are stored in files with extension .class</a:t>
            </a:r>
          </a:p>
          <a:p>
            <a:pPr lvl="1" eaLnBrk="1" hangingPunct="1">
              <a:lnSpc>
                <a:spcPct val="90000"/>
              </a:lnSpc>
            </a:pPr>
            <a:r>
              <a:rPr lang="en-US" altLang="en-US" sz="2200"/>
              <a:t>Byte Code is NOT in the machine language format of the hardware platform on which the code is compiled</a:t>
            </a:r>
          </a:p>
          <a:p>
            <a:pPr lvl="1" eaLnBrk="1" hangingPunct="1">
              <a:lnSpc>
                <a:spcPct val="90000"/>
              </a:lnSpc>
            </a:pPr>
            <a:r>
              <a:rPr lang="en-US" altLang="en-US" sz="2200"/>
              <a:t>The hardware processor cannot understand the byte code</a:t>
            </a:r>
          </a:p>
          <a:p>
            <a:pPr lvl="1" eaLnBrk="1" hangingPunct="1">
              <a:lnSpc>
                <a:spcPct val="90000"/>
              </a:lnSpc>
              <a:buFont typeface="Wingdings" panose="05000000000000000000" pitchFamily="2" charset="2"/>
              <a:buNone/>
            </a:pPr>
            <a:endParaRPr lang="en-US" altLang="en-US" sz="2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3">
            <a:extLst>
              <a:ext uri="{FF2B5EF4-FFF2-40B4-BE49-F238E27FC236}">
                <a16:creationId xmlns:a16="http://schemas.microsoft.com/office/drawing/2014/main" id="{F5A97EB9-E71E-279A-D36E-3CCFA868BF9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26553E16-C152-4EAF-A456-33E0BE7D2D0F}" type="slidenum">
              <a:rPr lang="en-US" altLang="en-US" sz="1200">
                <a:solidFill>
                  <a:schemeClr val="bg1"/>
                </a:solidFill>
              </a:rPr>
              <a:pPr>
                <a:spcBef>
                  <a:spcPct val="0"/>
                </a:spcBef>
                <a:buClrTx/>
                <a:buFontTx/>
                <a:buNone/>
              </a:pPr>
              <a:t>57</a:t>
            </a:fld>
            <a:endParaRPr lang="en-US" altLang="en-US" sz="1200">
              <a:solidFill>
                <a:schemeClr val="bg1"/>
              </a:solidFill>
            </a:endParaRPr>
          </a:p>
        </p:txBody>
      </p:sp>
      <p:sp>
        <p:nvSpPr>
          <p:cNvPr id="103427" name="Rectangle 6">
            <a:extLst>
              <a:ext uri="{FF2B5EF4-FFF2-40B4-BE49-F238E27FC236}">
                <a16:creationId xmlns:a16="http://schemas.microsoft.com/office/drawing/2014/main" id="{9FCC7CDB-C999-24F4-F277-BFD1B130F32F}"/>
              </a:ext>
            </a:extLst>
          </p:cNvPr>
          <p:cNvSpPr>
            <a:spLocks noGrp="1" noChangeArrowheads="1"/>
          </p:cNvSpPr>
          <p:nvPr>
            <p:ph type="title"/>
          </p:nvPr>
        </p:nvSpPr>
        <p:spPr/>
        <p:txBody>
          <a:bodyPr/>
          <a:lstStyle/>
          <a:p>
            <a:pPr eaLnBrk="1" hangingPunct="1"/>
            <a:r>
              <a:rPr lang="en-US" altLang="en-US"/>
              <a:t>Java Architecture Components(3/4)</a:t>
            </a:r>
          </a:p>
        </p:txBody>
      </p:sp>
      <p:sp>
        <p:nvSpPr>
          <p:cNvPr id="103428" name="Rectangle 7">
            <a:extLst>
              <a:ext uri="{FF2B5EF4-FFF2-40B4-BE49-F238E27FC236}">
                <a16:creationId xmlns:a16="http://schemas.microsoft.com/office/drawing/2014/main" id="{BF3CCEF0-60B6-0492-B17B-A59DC7A0B231}"/>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b="1"/>
              <a:t>JVM</a:t>
            </a:r>
          </a:p>
          <a:p>
            <a:pPr eaLnBrk="1" hangingPunct="1"/>
            <a:r>
              <a:rPr lang="en-US" altLang="en-US" sz="2200"/>
              <a:t>JVM is platform dependant ie. there is one JVM for Windows another one for UNIX, yet another one for Mainframe etc.</a:t>
            </a:r>
          </a:p>
          <a:p>
            <a:pPr eaLnBrk="1" hangingPunct="1"/>
            <a:endParaRPr lang="en-US" altLang="en-US" sz="2200"/>
          </a:p>
          <a:p>
            <a:pPr eaLnBrk="1" hangingPunct="1"/>
            <a:r>
              <a:rPr lang="en-US" altLang="en-US" sz="2200"/>
              <a:t>All JVMs accept the same input- </a:t>
            </a:r>
            <a:r>
              <a:rPr lang="en-US" altLang="en-US" sz="2200" b="1"/>
              <a:t>the byte code</a:t>
            </a:r>
          </a:p>
          <a:p>
            <a:pPr eaLnBrk="1" hangingPunct="1"/>
            <a:endParaRPr lang="en-US" altLang="en-US" sz="2200" b="1"/>
          </a:p>
          <a:p>
            <a:pPr eaLnBrk="1" hangingPunct="1"/>
            <a:r>
              <a:rPr lang="en-US" altLang="en-US" sz="2200"/>
              <a:t>Each JVM interprets the byte code into the machine language format of the platform on which it is running</a:t>
            </a:r>
          </a:p>
          <a:p>
            <a:pPr lvl="1" eaLnBrk="1" hangingPunct="1"/>
            <a:r>
              <a:rPr lang="en-US" altLang="en-US" sz="2200"/>
              <a:t>JVM is needed to execute the byte code</a:t>
            </a:r>
          </a:p>
          <a:p>
            <a:pPr lvl="1" eaLnBrk="1" hangingPunct="1"/>
            <a:r>
              <a:rPr lang="en-US" altLang="en-US" sz="2200"/>
              <a:t>JVM is not a real machine, it is just a virtual machine</a:t>
            </a:r>
          </a:p>
          <a:p>
            <a:pPr lvl="1" eaLnBrk="1" hangingPunct="1"/>
            <a:r>
              <a:rPr lang="en-US" altLang="en-US" sz="2200"/>
              <a:t>The implementation of JVM is flexible</a:t>
            </a:r>
          </a:p>
          <a:p>
            <a:pPr lvl="1" eaLnBrk="1" hangingPunct="1">
              <a:lnSpc>
                <a:spcPct val="90000"/>
              </a:lnSpc>
            </a:pPr>
            <a:endParaRPr lang="en-US" altLang="en-US" sz="2200"/>
          </a:p>
          <a:p>
            <a:pPr eaLnBrk="1" hangingPunct="1"/>
            <a:endParaRPr lang="en-US" altLang="en-US" sz="2200"/>
          </a:p>
          <a:p>
            <a:pPr lvl="1" eaLnBrk="1" hangingPunct="1">
              <a:lnSpc>
                <a:spcPct val="90000"/>
              </a:lnSpc>
              <a:buFont typeface="Wingdings" panose="05000000000000000000" pitchFamily="2" charset="2"/>
              <a:buNone/>
            </a:pPr>
            <a:endParaRPr lang="en-US" altLang="en-US" sz="2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a:extLst>
              <a:ext uri="{FF2B5EF4-FFF2-40B4-BE49-F238E27FC236}">
                <a16:creationId xmlns:a16="http://schemas.microsoft.com/office/drawing/2014/main" id="{2BB4C415-28E2-262F-953C-622EABC278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871A7AC1-DE3B-4310-B4EB-BAC87A1CE33C}" type="slidenum">
              <a:rPr lang="en-US" altLang="en-US" sz="1200">
                <a:solidFill>
                  <a:schemeClr val="bg1"/>
                </a:solidFill>
              </a:rPr>
              <a:pPr>
                <a:spcBef>
                  <a:spcPct val="0"/>
                </a:spcBef>
                <a:buClrTx/>
                <a:buFontTx/>
                <a:buNone/>
              </a:pPr>
              <a:t>58</a:t>
            </a:fld>
            <a:endParaRPr lang="en-US" altLang="en-US" sz="1200">
              <a:solidFill>
                <a:schemeClr val="bg1"/>
              </a:solidFill>
            </a:endParaRPr>
          </a:p>
        </p:txBody>
      </p:sp>
      <p:sp>
        <p:nvSpPr>
          <p:cNvPr id="105475" name="Rectangle 6">
            <a:extLst>
              <a:ext uri="{FF2B5EF4-FFF2-40B4-BE49-F238E27FC236}">
                <a16:creationId xmlns:a16="http://schemas.microsoft.com/office/drawing/2014/main" id="{129AC6EA-EBC6-F64A-7B2B-E05F8F271579}"/>
              </a:ext>
            </a:extLst>
          </p:cNvPr>
          <p:cNvSpPr>
            <a:spLocks noGrp="1" noChangeArrowheads="1"/>
          </p:cNvSpPr>
          <p:nvPr>
            <p:ph type="title"/>
          </p:nvPr>
        </p:nvSpPr>
        <p:spPr/>
        <p:txBody>
          <a:bodyPr/>
          <a:lstStyle/>
          <a:p>
            <a:pPr eaLnBrk="1" hangingPunct="1"/>
            <a:r>
              <a:rPr lang="en-US" altLang="en-US"/>
              <a:t>Java Architecture Components(4/4)</a:t>
            </a:r>
          </a:p>
        </p:txBody>
      </p:sp>
      <p:sp>
        <p:nvSpPr>
          <p:cNvPr id="20484" name="Rectangle 7">
            <a:extLst>
              <a:ext uri="{FF2B5EF4-FFF2-40B4-BE49-F238E27FC236}">
                <a16:creationId xmlns:a16="http://schemas.microsoft.com/office/drawing/2014/main" id="{E9396AFE-6151-3A07-617F-5C155EA49A14}"/>
              </a:ext>
            </a:extLst>
          </p:cNvPr>
          <p:cNvSpPr>
            <a:spLocks noGrp="1" noChangeArrowheads="1"/>
          </p:cNvSpPr>
          <p:nvPr>
            <p:ph type="body" idx="1"/>
          </p:nvPr>
        </p:nvSpPr>
        <p:spPr/>
        <p:txBody>
          <a:bodyPr/>
          <a:lstStyle/>
          <a:p>
            <a:pPr eaLnBrk="1" hangingPunct="1">
              <a:defRPr/>
            </a:pPr>
            <a:r>
              <a:rPr lang="en-US" sz="2200" dirty="0"/>
              <a:t>The same byte code can be run on any platform, if the JVM for that platform is available</a:t>
            </a:r>
          </a:p>
          <a:p>
            <a:pPr lvl="1" eaLnBrk="1" hangingPunct="1">
              <a:defRPr/>
            </a:pPr>
            <a:r>
              <a:rPr lang="en-US" sz="2200" dirty="0"/>
              <a:t>The JVMs for all platforms are available free (</a:t>
            </a:r>
            <a:r>
              <a:rPr lang="en-US" sz="2200" dirty="0">
                <a:hlinkClick r:id="rId3"/>
              </a:rPr>
              <a:t>http://java.sun.com/</a:t>
            </a:r>
            <a:r>
              <a:rPr lang="en-US" sz="2200" dirty="0"/>
              <a:t>) and hence we say that the byte code runs in all platforms</a:t>
            </a:r>
          </a:p>
          <a:p>
            <a:pPr lvl="1" eaLnBrk="1" hangingPunct="1">
              <a:defRPr/>
            </a:pPr>
            <a:r>
              <a:rPr lang="en-US" sz="2200" dirty="0"/>
              <a:t>Write once , run anywhere</a:t>
            </a:r>
          </a:p>
          <a:p>
            <a:pPr lvl="1" eaLnBrk="1" hangingPunct="1">
              <a:buFont typeface="Wingdings" panose="05000000000000000000" pitchFamily="2" charset="2"/>
              <a:buNone/>
              <a:defRPr/>
            </a:pPr>
            <a:endParaRPr lang="en-US" sz="2200" dirty="0"/>
          </a:p>
          <a:p>
            <a:pPr>
              <a:defRPr/>
            </a:pPr>
            <a:r>
              <a:rPr lang="en-US" sz="2200" dirty="0"/>
              <a:t>The JVM performs three main tasks:</a:t>
            </a:r>
          </a:p>
          <a:p>
            <a:pPr lvl="1">
              <a:defRPr/>
            </a:pPr>
            <a:r>
              <a:rPr lang="en-US" sz="2200" dirty="0">
                <a:ea typeface="+mn-ea"/>
              </a:rPr>
              <a:t> Loads code</a:t>
            </a:r>
          </a:p>
          <a:p>
            <a:pPr lvl="1">
              <a:defRPr/>
            </a:pPr>
            <a:r>
              <a:rPr lang="en-US" sz="2200" dirty="0">
                <a:ea typeface="+mn-ea"/>
              </a:rPr>
              <a:t>Verifies code</a:t>
            </a:r>
          </a:p>
          <a:p>
            <a:pPr lvl="1">
              <a:defRPr/>
            </a:pPr>
            <a:r>
              <a:rPr lang="en-US" sz="2200" dirty="0">
                <a:ea typeface="+mn-ea"/>
              </a:rPr>
              <a:t>Executes code</a:t>
            </a:r>
            <a:endParaRPr lang="en-US" sz="2200" dirty="0"/>
          </a:p>
          <a:p>
            <a:pPr lvl="1" eaLnBrk="1" hangingPunct="1">
              <a:lnSpc>
                <a:spcPct val="90000"/>
              </a:lnSpc>
              <a:buFont typeface="Wingdings" panose="05000000000000000000" pitchFamily="2" charset="2"/>
              <a:buNone/>
              <a:defRPr/>
            </a:pPr>
            <a:endParaRPr lang="en-US" sz="19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a:extLst>
              <a:ext uri="{FF2B5EF4-FFF2-40B4-BE49-F238E27FC236}">
                <a16:creationId xmlns:a16="http://schemas.microsoft.com/office/drawing/2014/main" id="{E737EEA6-41B1-F996-1E5D-74E900806D8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46C6D00B-A0A0-4760-88E7-FC23E26BA18D}" type="slidenum">
              <a:rPr lang="en-US" altLang="en-US" sz="1200">
                <a:solidFill>
                  <a:schemeClr val="bg1"/>
                </a:solidFill>
              </a:rPr>
              <a:pPr>
                <a:spcBef>
                  <a:spcPct val="0"/>
                </a:spcBef>
                <a:buClrTx/>
                <a:buFontTx/>
                <a:buNone/>
              </a:pPr>
              <a:t>59</a:t>
            </a:fld>
            <a:endParaRPr lang="en-US" altLang="en-US" sz="1200">
              <a:solidFill>
                <a:schemeClr val="bg1"/>
              </a:solidFill>
            </a:endParaRPr>
          </a:p>
        </p:txBody>
      </p:sp>
      <p:sp>
        <p:nvSpPr>
          <p:cNvPr id="107523" name="Rectangle 2">
            <a:extLst>
              <a:ext uri="{FF2B5EF4-FFF2-40B4-BE49-F238E27FC236}">
                <a16:creationId xmlns:a16="http://schemas.microsoft.com/office/drawing/2014/main" id="{0497D4A8-0176-4B21-3274-B83DB1FB0AD2}"/>
              </a:ext>
            </a:extLst>
          </p:cNvPr>
          <p:cNvSpPr>
            <a:spLocks noGrp="1" noChangeArrowheads="1"/>
          </p:cNvSpPr>
          <p:nvPr>
            <p:ph type="title"/>
          </p:nvPr>
        </p:nvSpPr>
        <p:spPr>
          <a:xfrm>
            <a:off x="247650" y="369888"/>
            <a:ext cx="9410700" cy="609600"/>
          </a:xfrm>
        </p:spPr>
        <p:txBody>
          <a:bodyPr/>
          <a:lstStyle/>
          <a:p>
            <a:pPr eaLnBrk="1" hangingPunct="1"/>
            <a:r>
              <a:rPr lang="en-US" altLang="en-US"/>
              <a:t>Compilation &amp; Execution</a:t>
            </a:r>
          </a:p>
        </p:txBody>
      </p:sp>
      <p:graphicFrame>
        <p:nvGraphicFramePr>
          <p:cNvPr id="107524" name="Object 28">
            <a:extLst>
              <a:ext uri="{FF2B5EF4-FFF2-40B4-BE49-F238E27FC236}">
                <a16:creationId xmlns:a16="http://schemas.microsoft.com/office/drawing/2014/main" id="{85471765-791B-553C-3A72-FF77E42D2900}"/>
              </a:ext>
            </a:extLst>
          </p:cNvPr>
          <p:cNvGraphicFramePr>
            <a:graphicFrameLocks noChangeAspect="1"/>
          </p:cNvGraphicFramePr>
          <p:nvPr/>
        </p:nvGraphicFramePr>
        <p:xfrm>
          <a:off x="1403350" y="1371600"/>
          <a:ext cx="6826250" cy="4419600"/>
        </p:xfrm>
        <a:graphic>
          <a:graphicData uri="http://schemas.openxmlformats.org/presentationml/2006/ole">
            <mc:AlternateContent xmlns:mc="http://schemas.openxmlformats.org/markup-compatibility/2006">
              <mc:Choice xmlns:v="urn:schemas-microsoft-com:vml" Requires="v">
                <p:oleObj spid="_x0000_s107525" name="VISIO" r:id="rId4" imgW="5403876" imgH="5670527" progId="Visio.Drawing.6">
                  <p:embed/>
                </p:oleObj>
              </mc:Choice>
              <mc:Fallback>
                <p:oleObj name="VISIO" r:id="rId4" imgW="5403876" imgH="5670527" progId="Visio.Drawing.6">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371600"/>
                        <a:ext cx="6826250" cy="4419600"/>
                      </a:xfrm>
                      <a:prstGeom prst="rect">
                        <a:avLst/>
                      </a:prstGeom>
                      <a:solidFill>
                        <a:srgbClr val="FFCC99">
                          <a:alpha val="38823"/>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28CABAE2-3F67-F58F-96D6-642F6C489F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D55250F7-9BD1-4E22-A083-FD76E959CE73}" type="slidenum">
              <a:rPr lang="en-US" altLang="en-US" sz="1200">
                <a:solidFill>
                  <a:schemeClr val="bg1"/>
                </a:solidFill>
              </a:rPr>
              <a:pPr>
                <a:spcBef>
                  <a:spcPct val="0"/>
                </a:spcBef>
                <a:buClrTx/>
                <a:buFontTx/>
                <a:buNone/>
              </a:pPr>
              <a:t>6</a:t>
            </a:fld>
            <a:endParaRPr lang="en-US" altLang="en-US" sz="1200">
              <a:solidFill>
                <a:schemeClr val="bg1"/>
              </a:solidFill>
            </a:endParaRPr>
          </a:p>
        </p:txBody>
      </p:sp>
      <p:sp>
        <p:nvSpPr>
          <p:cNvPr id="14339" name="Rectangle 6">
            <a:extLst>
              <a:ext uri="{FF2B5EF4-FFF2-40B4-BE49-F238E27FC236}">
                <a16:creationId xmlns:a16="http://schemas.microsoft.com/office/drawing/2014/main" id="{B6F2A07B-A296-69EE-8729-23B87511DF3D}"/>
              </a:ext>
            </a:extLst>
          </p:cNvPr>
          <p:cNvSpPr>
            <a:spLocks noGrp="1" noChangeArrowheads="1"/>
          </p:cNvSpPr>
          <p:nvPr>
            <p:ph type="title"/>
          </p:nvPr>
        </p:nvSpPr>
        <p:spPr>
          <a:xfrm>
            <a:off x="-76200" y="12700"/>
            <a:ext cx="8077200" cy="973138"/>
          </a:xfrm>
        </p:spPr>
        <p:txBody>
          <a:bodyPr/>
          <a:lstStyle/>
          <a:p>
            <a:pPr eaLnBrk="1" hangingPunct="1"/>
            <a:r>
              <a:rPr lang="en-US" altLang="en-US"/>
              <a:t>  CMap</a:t>
            </a:r>
          </a:p>
        </p:txBody>
      </p:sp>
      <p:pic>
        <p:nvPicPr>
          <p:cNvPr id="14340" name="Picture 4" descr="\\ad.infosys.com\storage\GEC\E&amp;R\Artifacts\FP Restructuring\Restructure_09_10\GENERIC\Intermediate_Level\OOP\C_Map\OOP Cmap.jpg">
            <a:extLst>
              <a:ext uri="{FF2B5EF4-FFF2-40B4-BE49-F238E27FC236}">
                <a16:creationId xmlns:a16="http://schemas.microsoft.com/office/drawing/2014/main" id="{0BA3A94F-1FE2-6ECD-545F-C03612DC7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1066800"/>
            <a:ext cx="93233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3">
            <a:extLst>
              <a:ext uri="{FF2B5EF4-FFF2-40B4-BE49-F238E27FC236}">
                <a16:creationId xmlns:a16="http://schemas.microsoft.com/office/drawing/2014/main" id="{9DD62877-8C57-94F6-53AA-672D7AEAA9D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F2DAB218-CF96-4497-A3BB-F3C55B648C3D}" type="slidenum">
              <a:rPr lang="en-US" altLang="en-US" sz="1200">
                <a:solidFill>
                  <a:schemeClr val="bg1"/>
                </a:solidFill>
              </a:rPr>
              <a:pPr>
                <a:spcBef>
                  <a:spcPct val="0"/>
                </a:spcBef>
                <a:buClrTx/>
                <a:buFontTx/>
                <a:buNone/>
              </a:pPr>
              <a:t>60</a:t>
            </a:fld>
            <a:endParaRPr lang="en-US" altLang="en-US" sz="1200">
              <a:solidFill>
                <a:schemeClr val="bg1"/>
              </a:solidFill>
            </a:endParaRPr>
          </a:p>
        </p:txBody>
      </p:sp>
      <p:sp>
        <p:nvSpPr>
          <p:cNvPr id="109571" name="Rectangle 6">
            <a:extLst>
              <a:ext uri="{FF2B5EF4-FFF2-40B4-BE49-F238E27FC236}">
                <a16:creationId xmlns:a16="http://schemas.microsoft.com/office/drawing/2014/main" id="{3D7071A0-F61D-F72F-65F1-E4A6D459FB26}"/>
              </a:ext>
            </a:extLst>
          </p:cNvPr>
          <p:cNvSpPr>
            <a:spLocks noGrp="1" noChangeArrowheads="1"/>
          </p:cNvSpPr>
          <p:nvPr>
            <p:ph type="title"/>
          </p:nvPr>
        </p:nvSpPr>
        <p:spPr>
          <a:xfrm>
            <a:off x="330200" y="12700"/>
            <a:ext cx="5232400" cy="973138"/>
          </a:xfrm>
        </p:spPr>
        <p:txBody>
          <a:bodyPr/>
          <a:lstStyle/>
          <a:p>
            <a:pPr eaLnBrk="1" hangingPunct="1"/>
            <a:r>
              <a:rPr lang="en-US" altLang="en-US"/>
              <a:t>Garbage Collection (1/2)</a:t>
            </a:r>
          </a:p>
        </p:txBody>
      </p:sp>
      <p:sp>
        <p:nvSpPr>
          <p:cNvPr id="109572" name="Rectangle 7">
            <a:extLst>
              <a:ext uri="{FF2B5EF4-FFF2-40B4-BE49-F238E27FC236}">
                <a16:creationId xmlns:a16="http://schemas.microsoft.com/office/drawing/2014/main" id="{5A2A8BBD-8430-4C4A-0A68-65D65A7D107C}"/>
              </a:ext>
            </a:extLst>
          </p:cNvPr>
          <p:cNvSpPr>
            <a:spLocks noGrp="1" noChangeArrowheads="1"/>
          </p:cNvSpPr>
          <p:nvPr>
            <p:ph type="body" idx="1"/>
          </p:nvPr>
        </p:nvSpPr>
        <p:spPr/>
        <p:txBody>
          <a:bodyPr/>
          <a:lstStyle/>
          <a:p>
            <a:r>
              <a:rPr lang="en-US" altLang="en-US" sz="2400"/>
              <a:t>Allocated memory that is no longer needed should be de-allocated</a:t>
            </a:r>
          </a:p>
          <a:p>
            <a:r>
              <a:rPr lang="en-US" altLang="en-US" sz="2400"/>
              <a:t>In other languages, the onus of de-allocation is on the programmer</a:t>
            </a:r>
          </a:p>
          <a:p>
            <a:r>
              <a:rPr lang="en-US" altLang="en-US" sz="2400"/>
              <a:t>The Java programming language provides a</a:t>
            </a:r>
          </a:p>
          <a:p>
            <a:pPr>
              <a:buFont typeface="Wingdings" panose="05000000000000000000" pitchFamily="2" charset="2"/>
              <a:buNone/>
            </a:pPr>
            <a:r>
              <a:rPr lang="en-US" altLang="en-US" sz="2400"/>
              <a:t>    system-level thread to track memory allocation- Garbage Collector</a:t>
            </a:r>
          </a:p>
          <a:p>
            <a:r>
              <a:rPr lang="en-US" altLang="en-US" sz="2400"/>
              <a:t>This is one of the feature of Java that improves the robustness of the program</a:t>
            </a:r>
          </a:p>
          <a:p>
            <a:pPr>
              <a:buFont typeface="Wingdings" panose="05000000000000000000" pitchFamily="2" charset="2"/>
              <a:buNone/>
            </a:pPr>
            <a:endParaRPr lang="en-US" alt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3">
            <a:extLst>
              <a:ext uri="{FF2B5EF4-FFF2-40B4-BE49-F238E27FC236}">
                <a16:creationId xmlns:a16="http://schemas.microsoft.com/office/drawing/2014/main" id="{33F53156-F7C6-5CC4-2ABE-73A6551C03C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26A03A38-BC57-4942-8F0E-46AE0D9726D9}" type="slidenum">
              <a:rPr lang="en-US" altLang="en-US" sz="1200">
                <a:solidFill>
                  <a:schemeClr val="bg1"/>
                </a:solidFill>
              </a:rPr>
              <a:pPr>
                <a:spcBef>
                  <a:spcPct val="0"/>
                </a:spcBef>
                <a:buClrTx/>
                <a:buFontTx/>
                <a:buNone/>
              </a:pPr>
              <a:t>61</a:t>
            </a:fld>
            <a:endParaRPr lang="en-US" altLang="en-US" sz="1200">
              <a:solidFill>
                <a:schemeClr val="bg1"/>
              </a:solidFill>
            </a:endParaRPr>
          </a:p>
        </p:txBody>
      </p:sp>
      <p:sp>
        <p:nvSpPr>
          <p:cNvPr id="111619" name="Rectangle 6">
            <a:extLst>
              <a:ext uri="{FF2B5EF4-FFF2-40B4-BE49-F238E27FC236}">
                <a16:creationId xmlns:a16="http://schemas.microsoft.com/office/drawing/2014/main" id="{D8B8FFE8-8C51-DA70-CDA9-AFBA4F85622A}"/>
              </a:ext>
            </a:extLst>
          </p:cNvPr>
          <p:cNvSpPr>
            <a:spLocks noGrp="1" noChangeArrowheads="1"/>
          </p:cNvSpPr>
          <p:nvPr>
            <p:ph type="title"/>
          </p:nvPr>
        </p:nvSpPr>
        <p:spPr/>
        <p:txBody>
          <a:bodyPr/>
          <a:lstStyle/>
          <a:p>
            <a:pPr eaLnBrk="1" hangingPunct="1"/>
            <a:r>
              <a:rPr lang="en-US" altLang="en-US"/>
              <a:t>Garbage Collection (2/2)</a:t>
            </a:r>
          </a:p>
        </p:txBody>
      </p:sp>
      <p:sp>
        <p:nvSpPr>
          <p:cNvPr id="111620" name="Rectangle 7">
            <a:extLst>
              <a:ext uri="{FF2B5EF4-FFF2-40B4-BE49-F238E27FC236}">
                <a16:creationId xmlns:a16="http://schemas.microsoft.com/office/drawing/2014/main" id="{5D5F5002-2799-EC3B-E741-379A2FC75B7F}"/>
              </a:ext>
            </a:extLst>
          </p:cNvPr>
          <p:cNvSpPr>
            <a:spLocks noGrp="1" noChangeArrowheads="1"/>
          </p:cNvSpPr>
          <p:nvPr>
            <p:ph type="body" idx="1"/>
          </p:nvPr>
        </p:nvSpPr>
        <p:spPr/>
        <p:txBody>
          <a:bodyPr/>
          <a:lstStyle/>
          <a:p>
            <a:pPr>
              <a:buFont typeface="Wingdings" panose="05000000000000000000" pitchFamily="2" charset="2"/>
              <a:buNone/>
            </a:pPr>
            <a:endParaRPr lang="en-US" altLang="en-US" sz="2200"/>
          </a:p>
          <a:p>
            <a:r>
              <a:rPr lang="en-US" altLang="en-US" sz="2200"/>
              <a:t>Garbage collection has the following characteristics:</a:t>
            </a:r>
          </a:p>
          <a:p>
            <a:endParaRPr lang="en-US" altLang="en-US" sz="2200"/>
          </a:p>
          <a:p>
            <a:pPr lvl="1"/>
            <a:r>
              <a:rPr lang="en-US" altLang="en-US" sz="2200"/>
              <a:t> Checks for and frees memory no longer needed</a:t>
            </a:r>
          </a:p>
          <a:p>
            <a:pPr lvl="1"/>
            <a:r>
              <a:rPr lang="en-US" altLang="en-US" sz="2200"/>
              <a:t> Is done automatically by the system</a:t>
            </a:r>
          </a:p>
          <a:p>
            <a:pPr lvl="1"/>
            <a:r>
              <a:rPr lang="en-US" altLang="en-US" sz="2200"/>
              <a:t> Achievement of Garbage collection can vary across JVM implementations</a:t>
            </a:r>
          </a:p>
          <a:p>
            <a:pPr lvl="1"/>
            <a:endParaRPr lang="en-US" altLang="en-US" sz="2400"/>
          </a:p>
          <a:p>
            <a:pPr lvl="1" eaLnBrk="1" hangingPunct="1">
              <a:lnSpc>
                <a:spcPct val="90000"/>
              </a:lnSpc>
              <a:buFont typeface="Wingdings" panose="05000000000000000000" pitchFamily="2" charset="2"/>
              <a:buNone/>
            </a:pPr>
            <a:endParaRPr lang="en-US" altLang="en-US" sz="2400"/>
          </a:p>
          <a:p>
            <a:endParaRPr lang="en-US" alt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a:extLst>
              <a:ext uri="{FF2B5EF4-FFF2-40B4-BE49-F238E27FC236}">
                <a16:creationId xmlns:a16="http://schemas.microsoft.com/office/drawing/2014/main" id="{2C2DF589-BF10-A4B1-E1C6-B4CC3C3E2635}"/>
              </a:ext>
            </a:extLst>
          </p:cNvPr>
          <p:cNvSpPr>
            <a:spLocks noGrp="1" noChangeArrowheads="1"/>
          </p:cNvSpPr>
          <p:nvPr>
            <p:ph type="ctrTitle"/>
          </p:nvPr>
        </p:nvSpPr>
        <p:spPr/>
        <p:txBody>
          <a:bodyPr/>
          <a:lstStyle/>
          <a:p>
            <a:pPr eaLnBrk="1" hangingPunct="1"/>
            <a:r>
              <a:rPr lang="en-US" altLang="en-US"/>
              <a:t>Java Language Fundamentals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3">
            <a:extLst>
              <a:ext uri="{FF2B5EF4-FFF2-40B4-BE49-F238E27FC236}">
                <a16:creationId xmlns:a16="http://schemas.microsoft.com/office/drawing/2014/main" id="{4F1CEB5E-DB14-B40D-C2A5-A0F3F292C36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3AE97F7F-E028-4A7A-B426-ABC7510E015C}" type="slidenum">
              <a:rPr lang="en-US" altLang="en-US" sz="1200">
                <a:solidFill>
                  <a:schemeClr val="bg1"/>
                </a:solidFill>
              </a:rPr>
              <a:pPr>
                <a:spcBef>
                  <a:spcPct val="0"/>
                </a:spcBef>
                <a:buClrTx/>
                <a:buFontTx/>
                <a:buNone/>
              </a:pPr>
              <a:t>63</a:t>
            </a:fld>
            <a:endParaRPr lang="en-US" altLang="en-US" sz="1200">
              <a:solidFill>
                <a:schemeClr val="bg1"/>
              </a:solidFill>
            </a:endParaRPr>
          </a:p>
        </p:txBody>
      </p:sp>
      <p:sp>
        <p:nvSpPr>
          <p:cNvPr id="115715" name="Rectangle 6">
            <a:extLst>
              <a:ext uri="{FF2B5EF4-FFF2-40B4-BE49-F238E27FC236}">
                <a16:creationId xmlns:a16="http://schemas.microsoft.com/office/drawing/2014/main" id="{17030AAE-7B38-0C7A-A503-E350CC169988}"/>
              </a:ext>
            </a:extLst>
          </p:cNvPr>
          <p:cNvSpPr>
            <a:spLocks noGrp="1" noChangeArrowheads="1"/>
          </p:cNvSpPr>
          <p:nvPr>
            <p:ph type="title"/>
          </p:nvPr>
        </p:nvSpPr>
        <p:spPr/>
        <p:txBody>
          <a:bodyPr/>
          <a:lstStyle/>
          <a:p>
            <a:pPr eaLnBrk="1" hangingPunct="1"/>
            <a:r>
              <a:rPr lang="en-US" altLang="en-US"/>
              <a:t>Identifiers </a:t>
            </a:r>
          </a:p>
        </p:txBody>
      </p:sp>
      <p:sp>
        <p:nvSpPr>
          <p:cNvPr id="115716" name="Rectangle 7">
            <a:extLst>
              <a:ext uri="{FF2B5EF4-FFF2-40B4-BE49-F238E27FC236}">
                <a16:creationId xmlns:a16="http://schemas.microsoft.com/office/drawing/2014/main" id="{7C0F5182-F1B9-7132-1E0B-0FDEC49EDEBD}"/>
              </a:ext>
            </a:extLst>
          </p:cNvPr>
          <p:cNvSpPr>
            <a:spLocks noGrp="1" noChangeArrowheads="1"/>
          </p:cNvSpPr>
          <p:nvPr>
            <p:ph type="body" idx="1"/>
          </p:nvPr>
        </p:nvSpPr>
        <p:spPr>
          <a:xfrm>
            <a:off x="509588" y="1219200"/>
            <a:ext cx="8786812" cy="4881563"/>
          </a:xfrm>
        </p:spPr>
        <p:txBody>
          <a:bodyPr/>
          <a:lstStyle/>
          <a:p>
            <a:r>
              <a:rPr lang="en-US" altLang="en-US" sz="2200"/>
              <a:t>Are names given to a variable, class, or method</a:t>
            </a:r>
          </a:p>
          <a:p>
            <a:r>
              <a:rPr lang="en-US" altLang="en-US" sz="2200"/>
              <a:t>Can start with a Unicode letter, underscore (</a:t>
            </a:r>
            <a:r>
              <a:rPr lang="en-US" altLang="en-US" sz="2200" i="1"/>
              <a:t>_</a:t>
            </a:r>
            <a:r>
              <a:rPr lang="en-US" altLang="en-US" sz="2200"/>
              <a:t>), or dollar sign ($)</a:t>
            </a:r>
          </a:p>
          <a:p>
            <a:r>
              <a:rPr lang="en-US" altLang="en-US" sz="2200"/>
              <a:t>Identifiers cannot match any of Java's reserved words</a:t>
            </a:r>
          </a:p>
          <a:p>
            <a:r>
              <a:rPr lang="en-US" altLang="en-US" sz="2200"/>
              <a:t> Are case-sensitive and have no maximum length</a:t>
            </a:r>
          </a:p>
          <a:p>
            <a:endParaRPr lang="en-US" altLang="en-US" sz="2200"/>
          </a:p>
          <a:p>
            <a:pPr>
              <a:buFont typeface="Wingdings" panose="05000000000000000000" pitchFamily="2" charset="2"/>
              <a:buNone/>
            </a:pPr>
            <a:r>
              <a:rPr lang="en-US" altLang="en-US" sz="2200"/>
              <a:t> Examples:</a:t>
            </a:r>
          </a:p>
          <a:p>
            <a:pPr lvl="1"/>
            <a:r>
              <a:rPr lang="en-US" altLang="en-US" sz="1900"/>
              <a:t> identifier</a:t>
            </a:r>
          </a:p>
          <a:p>
            <a:pPr lvl="1"/>
            <a:r>
              <a:rPr lang="en-US" altLang="en-US" sz="1900"/>
              <a:t>user_name</a:t>
            </a:r>
          </a:p>
          <a:p>
            <a:pPr lvl="1"/>
            <a:r>
              <a:rPr lang="en-US" altLang="en-US" sz="1900"/>
              <a:t>_sys_var1</a:t>
            </a:r>
          </a:p>
          <a:p>
            <a:pPr lvl="1"/>
            <a:r>
              <a:rPr lang="en-US" altLang="en-US" sz="1900"/>
              <a:t>$count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4">
            <a:extLst>
              <a:ext uri="{FF2B5EF4-FFF2-40B4-BE49-F238E27FC236}">
                <a16:creationId xmlns:a16="http://schemas.microsoft.com/office/drawing/2014/main" id="{19751F22-BC88-B19B-6D15-7B8768BBC59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7D358DA2-B461-451E-8747-01D4F1F39A4D}" type="slidenum">
              <a:rPr lang="en-US" altLang="en-US" sz="1200">
                <a:solidFill>
                  <a:schemeClr val="bg1"/>
                </a:solidFill>
              </a:rPr>
              <a:pPr>
                <a:spcBef>
                  <a:spcPct val="0"/>
                </a:spcBef>
                <a:buClrTx/>
                <a:buFontTx/>
                <a:buNone/>
              </a:pPr>
              <a:t>64</a:t>
            </a:fld>
            <a:endParaRPr lang="en-US" altLang="en-US" sz="1200">
              <a:solidFill>
                <a:schemeClr val="bg1"/>
              </a:solidFill>
            </a:endParaRPr>
          </a:p>
        </p:txBody>
      </p:sp>
      <p:sp>
        <p:nvSpPr>
          <p:cNvPr id="117763" name="Rectangle 8">
            <a:extLst>
              <a:ext uri="{FF2B5EF4-FFF2-40B4-BE49-F238E27FC236}">
                <a16:creationId xmlns:a16="http://schemas.microsoft.com/office/drawing/2014/main" id="{B6D436CC-8432-53DA-7C89-0E7C344DF992}"/>
              </a:ext>
            </a:extLst>
          </p:cNvPr>
          <p:cNvSpPr>
            <a:spLocks noGrp="1" noChangeArrowheads="1"/>
          </p:cNvSpPr>
          <p:nvPr>
            <p:ph type="title"/>
          </p:nvPr>
        </p:nvSpPr>
        <p:spPr/>
        <p:txBody>
          <a:bodyPr/>
          <a:lstStyle/>
          <a:p>
            <a:pPr eaLnBrk="1" hangingPunct="1"/>
            <a:r>
              <a:rPr lang="en-US" altLang="en-US"/>
              <a:t>Primitive Data Types(1/2)</a:t>
            </a:r>
          </a:p>
        </p:txBody>
      </p:sp>
      <p:sp>
        <p:nvSpPr>
          <p:cNvPr id="117764" name="Rectangle 9">
            <a:extLst>
              <a:ext uri="{FF2B5EF4-FFF2-40B4-BE49-F238E27FC236}">
                <a16:creationId xmlns:a16="http://schemas.microsoft.com/office/drawing/2014/main" id="{EEBF27AC-C9FD-A4F1-08A1-83FC59E9AE73}"/>
              </a:ext>
            </a:extLst>
          </p:cNvPr>
          <p:cNvSpPr>
            <a:spLocks noGrp="1" noChangeArrowheads="1"/>
          </p:cNvSpPr>
          <p:nvPr>
            <p:ph type="body" sz="half" idx="1"/>
          </p:nvPr>
        </p:nvSpPr>
        <p:spPr>
          <a:xfrm>
            <a:off x="685800" y="1143000"/>
            <a:ext cx="8610600" cy="4881563"/>
          </a:xfrm>
        </p:spPr>
        <p:txBody>
          <a:bodyPr/>
          <a:lstStyle/>
          <a:p>
            <a:pPr eaLnBrk="1" hangingPunct="1"/>
            <a:r>
              <a:rPr lang="en-US" altLang="en-US" sz="2200"/>
              <a:t>Integer Types</a:t>
            </a:r>
          </a:p>
          <a:p>
            <a:pPr lvl="1" eaLnBrk="1" hangingPunct="1"/>
            <a:r>
              <a:rPr lang="en-US" altLang="en-US" sz="2200"/>
              <a:t>byte (1 byte)</a:t>
            </a:r>
          </a:p>
          <a:p>
            <a:pPr lvl="1" eaLnBrk="1" hangingPunct="1"/>
            <a:r>
              <a:rPr lang="en-US" altLang="en-US" sz="2200"/>
              <a:t>short (2 bytes)</a:t>
            </a:r>
          </a:p>
          <a:p>
            <a:pPr lvl="1" eaLnBrk="1" hangingPunct="1"/>
            <a:r>
              <a:rPr lang="en-US" altLang="en-US" sz="2200"/>
              <a:t>int (4 bytes)</a:t>
            </a:r>
          </a:p>
          <a:p>
            <a:pPr lvl="1" eaLnBrk="1" hangingPunct="1"/>
            <a:r>
              <a:rPr lang="en-US" altLang="en-US" sz="2200"/>
              <a:t>long (8 bytes)</a:t>
            </a:r>
          </a:p>
          <a:p>
            <a:pPr eaLnBrk="1" hangingPunct="1"/>
            <a:r>
              <a:rPr lang="en-US" altLang="en-US" sz="2200"/>
              <a:t>Floating Type</a:t>
            </a:r>
          </a:p>
          <a:p>
            <a:pPr lvl="1" eaLnBrk="1" hangingPunct="1"/>
            <a:r>
              <a:rPr lang="en-US" altLang="en-US" sz="2200"/>
              <a:t>float (4 bytes)</a:t>
            </a:r>
          </a:p>
          <a:p>
            <a:pPr lvl="1" eaLnBrk="1" hangingPunct="1"/>
            <a:r>
              <a:rPr lang="en-US" altLang="en-US" sz="2200"/>
              <a:t>double (8 bytes)</a:t>
            </a:r>
          </a:p>
          <a:p>
            <a:pPr lvl="1" eaLnBrk="1" hangingPunct="1"/>
            <a:endParaRPr lang="en-US" altLang="en-US" sz="2200"/>
          </a:p>
          <a:p>
            <a:pPr eaLnBrk="1" hangingPunct="1"/>
            <a:r>
              <a:rPr lang="en-US" altLang="en-US" sz="2400"/>
              <a:t>All numeric data types are signed</a:t>
            </a:r>
          </a:p>
          <a:p>
            <a:pPr eaLnBrk="1" hangingPunct="1"/>
            <a:r>
              <a:rPr lang="en-US" altLang="en-US" sz="2400"/>
              <a:t>The size of data types remain the same on all platforms</a:t>
            </a:r>
          </a:p>
          <a:p>
            <a:pPr eaLnBrk="1" hangingPunct="1"/>
            <a:endParaRPr lang="en-US" altLang="en-US" sz="2600"/>
          </a:p>
          <a:p>
            <a:pPr lvl="1" eaLnBrk="1" hangingPunct="1"/>
            <a:endParaRPr lang="en-US" altLang="en-US" sz="2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4">
            <a:extLst>
              <a:ext uri="{FF2B5EF4-FFF2-40B4-BE49-F238E27FC236}">
                <a16:creationId xmlns:a16="http://schemas.microsoft.com/office/drawing/2014/main" id="{A13F07F4-9CB1-D7B2-6A0C-18F1A95E40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6EA57AF0-19A8-4E4D-9131-2146FB959498}" type="slidenum">
              <a:rPr lang="en-US" altLang="en-US" sz="1200">
                <a:solidFill>
                  <a:schemeClr val="bg1"/>
                </a:solidFill>
              </a:rPr>
              <a:pPr>
                <a:spcBef>
                  <a:spcPct val="0"/>
                </a:spcBef>
                <a:buClrTx/>
                <a:buFontTx/>
                <a:buNone/>
              </a:pPr>
              <a:t>65</a:t>
            </a:fld>
            <a:endParaRPr lang="en-US" altLang="en-US" sz="1200">
              <a:solidFill>
                <a:schemeClr val="bg1"/>
              </a:solidFill>
            </a:endParaRPr>
          </a:p>
        </p:txBody>
      </p:sp>
      <p:sp>
        <p:nvSpPr>
          <p:cNvPr id="119811" name="Rectangle 9">
            <a:extLst>
              <a:ext uri="{FF2B5EF4-FFF2-40B4-BE49-F238E27FC236}">
                <a16:creationId xmlns:a16="http://schemas.microsoft.com/office/drawing/2014/main" id="{190ADCB7-8D7E-EE9D-FFF9-EB1EB7A7FF04}"/>
              </a:ext>
            </a:extLst>
          </p:cNvPr>
          <p:cNvSpPr>
            <a:spLocks noGrp="1" noChangeArrowheads="1"/>
          </p:cNvSpPr>
          <p:nvPr>
            <p:ph type="title"/>
          </p:nvPr>
        </p:nvSpPr>
        <p:spPr/>
        <p:txBody>
          <a:bodyPr/>
          <a:lstStyle/>
          <a:p>
            <a:pPr eaLnBrk="1" hangingPunct="1"/>
            <a:r>
              <a:rPr lang="en-US" altLang="en-US"/>
              <a:t>Primitive Data Types(2/2)</a:t>
            </a:r>
          </a:p>
        </p:txBody>
      </p:sp>
      <p:sp>
        <p:nvSpPr>
          <p:cNvPr id="119812" name="Rectangle 10">
            <a:extLst>
              <a:ext uri="{FF2B5EF4-FFF2-40B4-BE49-F238E27FC236}">
                <a16:creationId xmlns:a16="http://schemas.microsoft.com/office/drawing/2014/main" id="{2B28A488-EA8F-5104-7C2F-D10005A00A18}"/>
              </a:ext>
            </a:extLst>
          </p:cNvPr>
          <p:cNvSpPr>
            <a:spLocks noGrp="1" noChangeArrowheads="1"/>
          </p:cNvSpPr>
          <p:nvPr>
            <p:ph type="body" sz="half" idx="1"/>
          </p:nvPr>
        </p:nvSpPr>
        <p:spPr>
          <a:xfrm>
            <a:off x="609600" y="1143000"/>
            <a:ext cx="8686800" cy="4881563"/>
          </a:xfrm>
        </p:spPr>
        <p:txBody>
          <a:bodyPr/>
          <a:lstStyle/>
          <a:p>
            <a:pPr eaLnBrk="1" hangingPunct="1"/>
            <a:r>
              <a:rPr lang="en-US" altLang="en-US" sz="2200"/>
              <a:t>Textual</a:t>
            </a:r>
          </a:p>
          <a:p>
            <a:pPr lvl="1" eaLnBrk="1" hangingPunct="1"/>
            <a:r>
              <a:rPr lang="en-US" altLang="en-US" sz="2200"/>
              <a:t>char (2 bytes)</a:t>
            </a:r>
          </a:p>
          <a:p>
            <a:pPr lvl="1" eaLnBrk="1" hangingPunct="1"/>
            <a:endParaRPr lang="en-US" altLang="en-US" sz="2200"/>
          </a:p>
          <a:p>
            <a:pPr eaLnBrk="1" hangingPunct="1"/>
            <a:r>
              <a:rPr lang="en-US" altLang="en-US" sz="2200"/>
              <a:t>Logical</a:t>
            </a:r>
          </a:p>
          <a:p>
            <a:pPr lvl="1" eaLnBrk="1" hangingPunct="1"/>
            <a:r>
              <a:rPr lang="en-US" altLang="en-US" sz="2200"/>
              <a:t>boolean (1 byte) (true/false)</a:t>
            </a:r>
          </a:p>
          <a:p>
            <a:pPr lvl="1" eaLnBrk="1" hangingPunct="1"/>
            <a:endParaRPr lang="en-US" altLang="en-US" sz="2200"/>
          </a:p>
          <a:p>
            <a:pPr eaLnBrk="1" hangingPunct="1"/>
            <a:r>
              <a:rPr lang="en-US" altLang="en-US" sz="2400"/>
              <a:t>The char data type in Java is 2 bytes because it uses UNICODE character set to support internationalization</a:t>
            </a:r>
          </a:p>
          <a:p>
            <a:pPr eaLnBrk="1" hangingPunct="1"/>
            <a:endParaRPr lang="en-US" altLang="en-US" sz="2400"/>
          </a:p>
          <a:p>
            <a:pPr eaLnBrk="1" hangingPunct="1"/>
            <a:r>
              <a:rPr lang="en-US" altLang="en-US" sz="2400"/>
              <a:t>UNICODE is a character set which covers all known scripts and language in the world</a:t>
            </a:r>
          </a:p>
          <a:p>
            <a:pPr eaLnBrk="1" hangingPunct="1"/>
            <a:endParaRPr lang="en-US"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3">
            <a:extLst>
              <a:ext uri="{FF2B5EF4-FFF2-40B4-BE49-F238E27FC236}">
                <a16:creationId xmlns:a16="http://schemas.microsoft.com/office/drawing/2014/main" id="{4368DE2F-42D7-0EDC-5AD8-A6A4749FBED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0990D70E-3C8B-40A0-AEC4-78FAAC30A4F5}" type="slidenum">
              <a:rPr lang="en-US" altLang="en-US" sz="1200">
                <a:solidFill>
                  <a:schemeClr val="bg1"/>
                </a:solidFill>
              </a:rPr>
              <a:pPr>
                <a:spcBef>
                  <a:spcPct val="0"/>
                </a:spcBef>
                <a:buClrTx/>
                <a:buFontTx/>
                <a:buNone/>
              </a:pPr>
              <a:t>66</a:t>
            </a:fld>
            <a:endParaRPr lang="en-US" altLang="en-US" sz="1200">
              <a:solidFill>
                <a:schemeClr val="bg1"/>
              </a:solidFill>
            </a:endParaRPr>
          </a:p>
        </p:txBody>
      </p:sp>
      <p:sp>
        <p:nvSpPr>
          <p:cNvPr id="121859" name="Rectangle 8">
            <a:extLst>
              <a:ext uri="{FF2B5EF4-FFF2-40B4-BE49-F238E27FC236}">
                <a16:creationId xmlns:a16="http://schemas.microsoft.com/office/drawing/2014/main" id="{BE038BCC-E200-1602-E34E-D1E0D47EBD2A}"/>
              </a:ext>
            </a:extLst>
          </p:cNvPr>
          <p:cNvSpPr>
            <a:spLocks noGrp="1" noChangeArrowheads="1"/>
          </p:cNvSpPr>
          <p:nvPr>
            <p:ph type="title"/>
          </p:nvPr>
        </p:nvSpPr>
        <p:spPr>
          <a:xfrm>
            <a:off x="381000" y="0"/>
            <a:ext cx="8077200" cy="973138"/>
          </a:xfrm>
        </p:spPr>
        <p:txBody>
          <a:bodyPr/>
          <a:lstStyle/>
          <a:p>
            <a:pPr eaLnBrk="1" hangingPunct="1"/>
            <a:br>
              <a:rPr lang="en-US" altLang="en-US"/>
            </a:br>
            <a:r>
              <a:rPr lang="en-US" altLang="en-US"/>
              <a:t>Arithmetic Operators</a:t>
            </a:r>
            <a:br>
              <a:rPr lang="en-US" altLang="en-US"/>
            </a:br>
            <a:endParaRPr lang="en-US" altLang="en-US"/>
          </a:p>
        </p:txBody>
      </p:sp>
      <p:sp>
        <p:nvSpPr>
          <p:cNvPr id="121860" name="Rectangle 5">
            <a:extLst>
              <a:ext uri="{FF2B5EF4-FFF2-40B4-BE49-F238E27FC236}">
                <a16:creationId xmlns:a16="http://schemas.microsoft.com/office/drawing/2014/main" id="{82C6FDF0-D9B2-81BB-A7B0-85291F2BB165}"/>
              </a:ext>
            </a:extLst>
          </p:cNvPr>
          <p:cNvSpPr>
            <a:spLocks noChangeArrowheads="1"/>
          </p:cNvSpPr>
          <p:nvPr/>
        </p:nvSpPr>
        <p:spPr bwMode="auto">
          <a:xfrm>
            <a:off x="165100" y="3962400"/>
            <a:ext cx="92456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0">
              <a:solidFill>
                <a:srgbClr val="000000"/>
              </a:solidFill>
            </a:endParaRPr>
          </a:p>
        </p:txBody>
      </p:sp>
      <p:graphicFrame>
        <p:nvGraphicFramePr>
          <p:cNvPr id="7" name="Table 6">
            <a:extLst>
              <a:ext uri="{FF2B5EF4-FFF2-40B4-BE49-F238E27FC236}">
                <a16:creationId xmlns:a16="http://schemas.microsoft.com/office/drawing/2014/main" id="{6620AFDE-E48C-A379-5531-82F0B5A1D139}"/>
              </a:ext>
            </a:extLst>
          </p:cNvPr>
          <p:cNvGraphicFramePr>
            <a:graphicFrameLocks noGrp="1"/>
          </p:cNvGraphicFramePr>
          <p:nvPr/>
        </p:nvGraphicFramePr>
        <p:xfrm>
          <a:off x="1295400" y="1600200"/>
          <a:ext cx="7696200" cy="2225675"/>
        </p:xfrm>
        <a:graphic>
          <a:graphicData uri="http://schemas.openxmlformats.org/drawingml/2006/table">
            <a:tbl>
              <a:tblPr firstRow="1" bandRow="1">
                <a:tableStyleId>{00A15C55-8517-42AA-B614-E9B94910E393}</a:tableStyleId>
              </a:tblPr>
              <a:tblGrid>
                <a:gridCol w="14478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946">
                <a:tc>
                  <a:txBody>
                    <a:bodyPr/>
                    <a:lstStyle/>
                    <a:p>
                      <a:pPr marL="0" marR="0">
                        <a:lnSpc>
                          <a:spcPct val="115000"/>
                        </a:lnSpc>
                        <a:spcBef>
                          <a:spcPts val="0"/>
                        </a:spcBef>
                        <a:spcAft>
                          <a:spcPts val="0"/>
                        </a:spcAft>
                      </a:pPr>
                      <a:r>
                        <a:rPr lang="en-US" sz="2000" dirty="0"/>
                        <a:t>Operators</a:t>
                      </a:r>
                      <a:endParaRPr lang="en-US" sz="2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000" dirty="0"/>
                        <a:t>Description</a:t>
                      </a:r>
                      <a:endParaRPr lang="en-US" sz="2000" dirty="0">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0"/>
                  </a:ext>
                </a:extLst>
              </a:tr>
              <a:tr h="370946">
                <a:tc>
                  <a:txBody>
                    <a:bodyPr/>
                    <a:lstStyle/>
                    <a:p>
                      <a:pPr marL="0" marR="0">
                        <a:lnSpc>
                          <a:spcPct val="115000"/>
                        </a:lnSpc>
                        <a:spcBef>
                          <a:spcPts val="0"/>
                        </a:spcBef>
                        <a:spcAft>
                          <a:spcPts val="0"/>
                        </a:spcAft>
                      </a:pPr>
                      <a:r>
                        <a:rPr lang="en-US" sz="1800" dirty="0"/>
                        <a:t>+</a:t>
                      </a:r>
                      <a:endParaRPr lang="en-US" sz="18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800" dirty="0"/>
                        <a:t>Additive operator (also used for String concatenation)</a:t>
                      </a:r>
                      <a:endParaRPr lang="en-US" sz="1800" dirty="0">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1"/>
                  </a:ext>
                </a:extLst>
              </a:tr>
              <a:tr h="370946">
                <a:tc>
                  <a:txBody>
                    <a:bodyPr/>
                    <a:lstStyle/>
                    <a:p>
                      <a:pPr marL="0" marR="0">
                        <a:lnSpc>
                          <a:spcPct val="115000"/>
                        </a:lnSpc>
                        <a:spcBef>
                          <a:spcPts val="0"/>
                        </a:spcBef>
                        <a:spcAft>
                          <a:spcPts val="0"/>
                        </a:spcAft>
                      </a:pPr>
                      <a:r>
                        <a:rPr lang="en-US" sz="1800" dirty="0"/>
                        <a:t>-</a:t>
                      </a:r>
                      <a:endParaRPr lang="en-US" sz="18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800" dirty="0"/>
                        <a:t>Subtraction operator</a:t>
                      </a:r>
                      <a:endParaRPr lang="en-US" sz="1800" dirty="0">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2"/>
                  </a:ext>
                </a:extLst>
              </a:tr>
              <a:tr h="370946">
                <a:tc>
                  <a:txBody>
                    <a:bodyPr/>
                    <a:lstStyle/>
                    <a:p>
                      <a:pPr marL="0" marR="0">
                        <a:lnSpc>
                          <a:spcPct val="115000"/>
                        </a:lnSpc>
                        <a:spcBef>
                          <a:spcPts val="0"/>
                        </a:spcBef>
                        <a:spcAft>
                          <a:spcPts val="0"/>
                        </a:spcAft>
                      </a:pPr>
                      <a:r>
                        <a:rPr lang="en-US" sz="1800" dirty="0"/>
                        <a:t>*</a:t>
                      </a:r>
                      <a:endParaRPr lang="en-US" sz="18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800" dirty="0"/>
                        <a:t>Multiplication operator	</a:t>
                      </a:r>
                      <a:endParaRPr lang="en-US" sz="1800" dirty="0">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3"/>
                  </a:ext>
                </a:extLst>
              </a:tr>
              <a:tr h="370946">
                <a:tc>
                  <a:txBody>
                    <a:bodyPr/>
                    <a:lstStyle/>
                    <a:p>
                      <a:pPr marL="0" marR="0">
                        <a:lnSpc>
                          <a:spcPct val="115000"/>
                        </a:lnSpc>
                        <a:spcBef>
                          <a:spcPts val="0"/>
                        </a:spcBef>
                        <a:spcAft>
                          <a:spcPts val="0"/>
                        </a:spcAft>
                      </a:pPr>
                      <a:r>
                        <a:rPr lang="en-US" sz="1800" dirty="0"/>
                        <a:t>/</a:t>
                      </a:r>
                      <a:endParaRPr lang="en-US" sz="18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800" dirty="0"/>
                        <a:t>Division operator</a:t>
                      </a:r>
                      <a:endParaRPr lang="en-US" sz="1800" dirty="0">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4"/>
                  </a:ext>
                </a:extLst>
              </a:tr>
              <a:tr h="370946">
                <a:tc>
                  <a:txBody>
                    <a:bodyPr/>
                    <a:lstStyle/>
                    <a:p>
                      <a:pPr marL="0" marR="0">
                        <a:lnSpc>
                          <a:spcPct val="115000"/>
                        </a:lnSpc>
                        <a:spcBef>
                          <a:spcPts val="0"/>
                        </a:spcBef>
                        <a:spcAft>
                          <a:spcPts val="0"/>
                        </a:spcAft>
                      </a:pPr>
                      <a:r>
                        <a:rPr lang="en-US" sz="1800" dirty="0"/>
                        <a:t>%</a:t>
                      </a:r>
                      <a:endParaRPr lang="en-US" sz="18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Remainder operator</a:t>
                      </a:r>
                      <a:endParaRPr lang="en-US" sz="1800" dirty="0">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5"/>
                  </a:ext>
                </a:extLst>
              </a:tr>
            </a:tbl>
          </a:graphicData>
        </a:graphic>
      </p:graphicFrame>
      <p:sp>
        <p:nvSpPr>
          <p:cNvPr id="121884" name="TextBox 7">
            <a:extLst>
              <a:ext uri="{FF2B5EF4-FFF2-40B4-BE49-F238E27FC236}">
                <a16:creationId xmlns:a16="http://schemas.microsoft.com/office/drawing/2014/main" id="{3D6771B4-A766-2EAD-70C3-79116E0987D5}"/>
              </a:ext>
            </a:extLst>
          </p:cNvPr>
          <p:cNvSpPr txBox="1">
            <a:spLocks noChangeArrowheads="1"/>
          </p:cNvSpPr>
          <p:nvPr/>
        </p:nvSpPr>
        <p:spPr bwMode="auto">
          <a:xfrm>
            <a:off x="762000" y="5257800"/>
            <a:ext cx="7848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r>
              <a:rPr lang="en-US" altLang="en-US" sz="2400" b="0"/>
              <a:t>Note:% can be  applied to floating-point data type also</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8">
            <a:extLst>
              <a:ext uri="{FF2B5EF4-FFF2-40B4-BE49-F238E27FC236}">
                <a16:creationId xmlns:a16="http://schemas.microsoft.com/office/drawing/2014/main" id="{F2D3AEB9-96AC-642B-D160-1D40F7026895}"/>
              </a:ext>
            </a:extLst>
          </p:cNvPr>
          <p:cNvSpPr>
            <a:spLocks noGrp="1" noChangeArrowheads="1"/>
          </p:cNvSpPr>
          <p:nvPr>
            <p:ph type="title"/>
          </p:nvPr>
        </p:nvSpPr>
        <p:spPr/>
        <p:txBody>
          <a:bodyPr/>
          <a:lstStyle/>
          <a:p>
            <a:pPr eaLnBrk="1" hangingPunct="1"/>
            <a:br>
              <a:rPr lang="en-US" altLang="en-US"/>
            </a:br>
            <a:br>
              <a:rPr lang="en-US" altLang="en-US"/>
            </a:br>
            <a:r>
              <a:rPr lang="en-US" altLang="en-US"/>
              <a:t> Relational Operators</a:t>
            </a:r>
            <a:br>
              <a:rPr lang="en-US" altLang="en-US"/>
            </a:br>
            <a:br>
              <a:rPr lang="en-US" altLang="en-US"/>
            </a:br>
            <a:endParaRPr lang="en-US" altLang="en-US"/>
          </a:p>
        </p:txBody>
      </p:sp>
      <p:sp>
        <p:nvSpPr>
          <p:cNvPr id="123907" name="Rectangle 9">
            <a:extLst>
              <a:ext uri="{FF2B5EF4-FFF2-40B4-BE49-F238E27FC236}">
                <a16:creationId xmlns:a16="http://schemas.microsoft.com/office/drawing/2014/main" id="{9A02AC19-B3B2-C025-67B3-9F859D6EA020}"/>
              </a:ext>
            </a:extLst>
          </p:cNvPr>
          <p:cNvSpPr>
            <a:spLocks noGrp="1" noChangeArrowheads="1"/>
          </p:cNvSpPr>
          <p:nvPr>
            <p:ph idx="1"/>
          </p:nvPr>
        </p:nvSpPr>
        <p:spPr>
          <a:xfrm>
            <a:off x="838200" y="1282700"/>
            <a:ext cx="8407400" cy="4881563"/>
          </a:xfrm>
        </p:spPr>
        <p:txBody>
          <a:bodyPr/>
          <a:lstStyle/>
          <a:p>
            <a:r>
              <a:rPr lang="en-US" altLang="en-US" sz="2200"/>
              <a:t>Comparison operators (can be known as Relational operators) can be used in conditional statements to compare values and take action depending on the result</a:t>
            </a:r>
          </a:p>
          <a:p>
            <a:endParaRPr lang="en-US" altLang="en-US"/>
          </a:p>
        </p:txBody>
      </p:sp>
      <p:sp>
        <p:nvSpPr>
          <p:cNvPr id="123908" name="Slide Number Placeholder 3">
            <a:extLst>
              <a:ext uri="{FF2B5EF4-FFF2-40B4-BE49-F238E27FC236}">
                <a16:creationId xmlns:a16="http://schemas.microsoft.com/office/drawing/2014/main" id="{2A19BFFB-F49C-BA28-11CC-BDE44FD537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98EC66E4-DAB0-4563-B84D-FC34A2158C6D}" type="slidenum">
              <a:rPr lang="en-US" altLang="en-US" sz="1200">
                <a:solidFill>
                  <a:schemeClr val="bg1"/>
                </a:solidFill>
              </a:rPr>
              <a:pPr>
                <a:spcBef>
                  <a:spcPct val="0"/>
                </a:spcBef>
                <a:buClrTx/>
                <a:buFontTx/>
                <a:buNone/>
              </a:pPr>
              <a:t>67</a:t>
            </a:fld>
            <a:endParaRPr lang="en-US" altLang="en-US" sz="1200">
              <a:solidFill>
                <a:schemeClr val="bg1"/>
              </a:solidFill>
            </a:endParaRPr>
          </a:p>
        </p:txBody>
      </p:sp>
      <p:sp>
        <p:nvSpPr>
          <p:cNvPr id="123909" name="Rectangle 5">
            <a:extLst>
              <a:ext uri="{FF2B5EF4-FFF2-40B4-BE49-F238E27FC236}">
                <a16:creationId xmlns:a16="http://schemas.microsoft.com/office/drawing/2014/main" id="{CC5C87B4-0D9E-E8FE-28F7-5D53734489CB}"/>
              </a:ext>
            </a:extLst>
          </p:cNvPr>
          <p:cNvSpPr>
            <a:spLocks noChangeArrowheads="1"/>
          </p:cNvSpPr>
          <p:nvPr/>
        </p:nvSpPr>
        <p:spPr bwMode="auto">
          <a:xfrm>
            <a:off x="165100" y="3962400"/>
            <a:ext cx="92456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0">
              <a:solidFill>
                <a:srgbClr val="000000"/>
              </a:solidFill>
            </a:endParaRPr>
          </a:p>
        </p:txBody>
      </p:sp>
      <p:graphicFrame>
        <p:nvGraphicFramePr>
          <p:cNvPr id="8" name="Table 7">
            <a:extLst>
              <a:ext uri="{FF2B5EF4-FFF2-40B4-BE49-F238E27FC236}">
                <a16:creationId xmlns:a16="http://schemas.microsoft.com/office/drawing/2014/main" id="{578D9DF3-75C0-2B46-C903-D7733F579C5A}"/>
              </a:ext>
            </a:extLst>
          </p:cNvPr>
          <p:cNvGraphicFramePr>
            <a:graphicFrameLocks noGrp="1"/>
          </p:cNvGraphicFramePr>
          <p:nvPr/>
        </p:nvGraphicFramePr>
        <p:xfrm>
          <a:off x="1066800" y="2971800"/>
          <a:ext cx="6654800" cy="2341563"/>
        </p:xfrm>
        <a:graphic>
          <a:graphicData uri="http://schemas.openxmlformats.org/drawingml/2006/table">
            <a:tbl>
              <a:tblPr firstRow="1" bandRow="1">
                <a:tableStyleId>{1E171933-4619-4E11-9A3F-F7608DF75F80}</a:tableStyleId>
              </a:tblPr>
              <a:tblGrid>
                <a:gridCol w="3327400">
                  <a:extLst>
                    <a:ext uri="{9D8B030D-6E8A-4147-A177-3AD203B41FA5}">
                      <a16:colId xmlns:a16="http://schemas.microsoft.com/office/drawing/2014/main" val="20000"/>
                    </a:ext>
                  </a:extLst>
                </a:gridCol>
                <a:gridCol w="3327400">
                  <a:extLst>
                    <a:ext uri="{9D8B030D-6E8A-4147-A177-3AD203B41FA5}">
                      <a16:colId xmlns:a16="http://schemas.microsoft.com/office/drawing/2014/main" val="20001"/>
                    </a:ext>
                  </a:extLst>
                </a:gridCol>
              </a:tblGrid>
              <a:tr h="334509">
                <a:tc>
                  <a:txBody>
                    <a:bodyPr/>
                    <a:lstStyle/>
                    <a:p>
                      <a:pPr marL="0" marR="0" algn="ctr">
                        <a:lnSpc>
                          <a:spcPct val="115000"/>
                        </a:lnSpc>
                        <a:spcBef>
                          <a:spcPts val="0"/>
                        </a:spcBef>
                        <a:spcAft>
                          <a:spcPts val="1000"/>
                        </a:spcAft>
                      </a:pPr>
                      <a:r>
                        <a:rPr lang="en-US" sz="1800" dirty="0"/>
                        <a:t>Operators</a:t>
                      </a:r>
                      <a:endParaRPr lang="en-US" sz="18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a:t>Description</a:t>
                      </a:r>
                      <a:endParaRPr lang="en-US" sz="1800">
                        <a:latin typeface="Calibri"/>
                        <a:ea typeface="Calibri"/>
                        <a:cs typeface="Times New Roman"/>
                      </a:endParaRPr>
                    </a:p>
                  </a:txBody>
                  <a:tcPr marL="9525" marR="9525" marT="9525" marB="9525"/>
                </a:tc>
                <a:extLst>
                  <a:ext uri="{0D108BD9-81ED-4DB2-BD59-A6C34878D82A}">
                    <a16:rowId xmlns:a16="http://schemas.microsoft.com/office/drawing/2014/main" val="10000"/>
                  </a:ext>
                </a:extLst>
              </a:tr>
              <a:tr h="334509">
                <a:tc>
                  <a:txBody>
                    <a:bodyPr/>
                    <a:lstStyle/>
                    <a:p>
                      <a:pPr marL="0" marR="0" algn="ctr">
                        <a:lnSpc>
                          <a:spcPct val="115000"/>
                        </a:lnSpc>
                        <a:spcBef>
                          <a:spcPts val="0"/>
                        </a:spcBef>
                        <a:spcAft>
                          <a:spcPts val="1000"/>
                        </a:spcAft>
                      </a:pPr>
                      <a:r>
                        <a:rPr lang="en-US" sz="1800" dirty="0"/>
                        <a:t>==</a:t>
                      </a:r>
                      <a:endParaRPr lang="en-US" sz="18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dirty="0"/>
                        <a:t>Equal to </a:t>
                      </a:r>
                      <a:endParaRPr lang="en-US" sz="1800" dirty="0">
                        <a:latin typeface="Calibri"/>
                        <a:ea typeface="Calibri"/>
                        <a:cs typeface="Times New Roman"/>
                      </a:endParaRPr>
                    </a:p>
                  </a:txBody>
                  <a:tcPr marL="9525" marR="9525" marT="9525" marB="9525"/>
                </a:tc>
                <a:extLst>
                  <a:ext uri="{0D108BD9-81ED-4DB2-BD59-A6C34878D82A}">
                    <a16:rowId xmlns:a16="http://schemas.microsoft.com/office/drawing/2014/main" val="10001"/>
                  </a:ext>
                </a:extLst>
              </a:tr>
              <a:tr h="334509">
                <a:tc>
                  <a:txBody>
                    <a:bodyPr/>
                    <a:lstStyle/>
                    <a:p>
                      <a:pPr marL="0" marR="0" algn="ctr">
                        <a:lnSpc>
                          <a:spcPct val="115000"/>
                        </a:lnSpc>
                        <a:spcBef>
                          <a:spcPts val="0"/>
                        </a:spcBef>
                        <a:spcAft>
                          <a:spcPts val="1000"/>
                        </a:spcAft>
                      </a:pPr>
                      <a:r>
                        <a:rPr lang="en-US" sz="1800" dirty="0"/>
                        <a:t>&lt;</a:t>
                      </a:r>
                      <a:endParaRPr lang="en-US" sz="18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a:t>Less than </a:t>
                      </a:r>
                      <a:endParaRPr lang="en-US" sz="1800">
                        <a:latin typeface="Calibri"/>
                        <a:ea typeface="Calibri"/>
                        <a:cs typeface="Times New Roman"/>
                      </a:endParaRPr>
                    </a:p>
                  </a:txBody>
                  <a:tcPr marL="9525" marR="9525" marT="9525" marB="9525"/>
                </a:tc>
                <a:extLst>
                  <a:ext uri="{0D108BD9-81ED-4DB2-BD59-A6C34878D82A}">
                    <a16:rowId xmlns:a16="http://schemas.microsoft.com/office/drawing/2014/main" val="10002"/>
                  </a:ext>
                </a:extLst>
              </a:tr>
              <a:tr h="334509">
                <a:tc>
                  <a:txBody>
                    <a:bodyPr/>
                    <a:lstStyle/>
                    <a:p>
                      <a:pPr marL="0" marR="0" algn="ctr">
                        <a:lnSpc>
                          <a:spcPct val="115000"/>
                        </a:lnSpc>
                        <a:spcBef>
                          <a:spcPts val="0"/>
                        </a:spcBef>
                        <a:spcAft>
                          <a:spcPts val="1000"/>
                        </a:spcAft>
                      </a:pPr>
                      <a:r>
                        <a:rPr lang="en-US" sz="1800" dirty="0"/>
                        <a:t>&gt;</a:t>
                      </a:r>
                      <a:endParaRPr lang="en-US" sz="18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a:t>Greater than </a:t>
                      </a:r>
                      <a:endParaRPr lang="en-US" sz="1800">
                        <a:latin typeface="Calibri"/>
                        <a:ea typeface="Calibri"/>
                        <a:cs typeface="Times New Roman"/>
                      </a:endParaRPr>
                    </a:p>
                  </a:txBody>
                  <a:tcPr marL="9525" marR="9525" marT="9525" marB="9525"/>
                </a:tc>
                <a:extLst>
                  <a:ext uri="{0D108BD9-81ED-4DB2-BD59-A6C34878D82A}">
                    <a16:rowId xmlns:a16="http://schemas.microsoft.com/office/drawing/2014/main" val="10003"/>
                  </a:ext>
                </a:extLst>
              </a:tr>
              <a:tr h="334509">
                <a:tc>
                  <a:txBody>
                    <a:bodyPr/>
                    <a:lstStyle/>
                    <a:p>
                      <a:pPr marL="0" marR="0" algn="ctr">
                        <a:lnSpc>
                          <a:spcPct val="115000"/>
                        </a:lnSpc>
                        <a:spcBef>
                          <a:spcPts val="0"/>
                        </a:spcBef>
                        <a:spcAft>
                          <a:spcPts val="1000"/>
                        </a:spcAft>
                      </a:pPr>
                      <a:r>
                        <a:rPr lang="en-US" sz="1800"/>
                        <a:t>&lt;=</a:t>
                      </a:r>
                      <a:endParaRPr lang="en-US" sz="18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a:t>Less than or equal to </a:t>
                      </a:r>
                      <a:endParaRPr lang="en-US" sz="1800">
                        <a:latin typeface="Calibri"/>
                        <a:ea typeface="Calibri"/>
                        <a:cs typeface="Times New Roman"/>
                      </a:endParaRPr>
                    </a:p>
                  </a:txBody>
                  <a:tcPr marL="9525" marR="9525" marT="9525" marB="9525"/>
                </a:tc>
                <a:extLst>
                  <a:ext uri="{0D108BD9-81ED-4DB2-BD59-A6C34878D82A}">
                    <a16:rowId xmlns:a16="http://schemas.microsoft.com/office/drawing/2014/main" val="10004"/>
                  </a:ext>
                </a:extLst>
              </a:tr>
              <a:tr h="334509">
                <a:tc>
                  <a:txBody>
                    <a:bodyPr/>
                    <a:lstStyle/>
                    <a:p>
                      <a:pPr marL="0" marR="0" algn="ctr">
                        <a:lnSpc>
                          <a:spcPct val="115000"/>
                        </a:lnSpc>
                        <a:spcBef>
                          <a:spcPts val="0"/>
                        </a:spcBef>
                        <a:spcAft>
                          <a:spcPts val="1000"/>
                        </a:spcAft>
                      </a:pPr>
                      <a:r>
                        <a:rPr lang="en-US" sz="1800"/>
                        <a:t>&gt;=</a:t>
                      </a:r>
                      <a:endParaRPr lang="en-US" sz="18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a:t>Greater than or equal to </a:t>
                      </a:r>
                      <a:endParaRPr lang="en-US" sz="1800">
                        <a:latin typeface="Calibri"/>
                        <a:ea typeface="Calibri"/>
                        <a:cs typeface="Times New Roman"/>
                      </a:endParaRPr>
                    </a:p>
                  </a:txBody>
                  <a:tcPr marL="9525" marR="9525" marT="9525" marB="9525"/>
                </a:tc>
                <a:extLst>
                  <a:ext uri="{0D108BD9-81ED-4DB2-BD59-A6C34878D82A}">
                    <a16:rowId xmlns:a16="http://schemas.microsoft.com/office/drawing/2014/main" val="10005"/>
                  </a:ext>
                </a:extLst>
              </a:tr>
              <a:tr h="334509">
                <a:tc>
                  <a:txBody>
                    <a:bodyPr/>
                    <a:lstStyle/>
                    <a:p>
                      <a:pPr marL="0" marR="0" algn="ctr">
                        <a:lnSpc>
                          <a:spcPct val="115000"/>
                        </a:lnSpc>
                        <a:spcBef>
                          <a:spcPts val="0"/>
                        </a:spcBef>
                        <a:spcAft>
                          <a:spcPts val="1000"/>
                        </a:spcAft>
                      </a:pPr>
                      <a:r>
                        <a:rPr lang="en-US" sz="1800"/>
                        <a:t>!=</a:t>
                      </a:r>
                      <a:endParaRPr lang="en-US" sz="18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dirty="0"/>
                        <a:t>Not equal to </a:t>
                      </a:r>
                      <a:endParaRPr lang="en-US" sz="1800" dirty="0">
                        <a:latin typeface="Calibri"/>
                        <a:ea typeface="Calibri"/>
                        <a:cs typeface="Times New Roman"/>
                      </a:endParaRPr>
                    </a:p>
                  </a:txBody>
                  <a:tcPr marL="9525" marR="9525" marT="9525" marB="9525"/>
                </a:tc>
                <a:extLst>
                  <a:ext uri="{0D108BD9-81ED-4DB2-BD59-A6C34878D82A}">
                    <a16:rowId xmlns:a16="http://schemas.microsoft.com/office/drawing/2014/main" val="10006"/>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8">
            <a:extLst>
              <a:ext uri="{FF2B5EF4-FFF2-40B4-BE49-F238E27FC236}">
                <a16:creationId xmlns:a16="http://schemas.microsoft.com/office/drawing/2014/main" id="{321ACC3E-E04D-1514-EBAC-2789A38B8E70}"/>
              </a:ext>
            </a:extLst>
          </p:cNvPr>
          <p:cNvSpPr>
            <a:spLocks noGrp="1" noChangeArrowheads="1"/>
          </p:cNvSpPr>
          <p:nvPr>
            <p:ph type="title"/>
          </p:nvPr>
        </p:nvSpPr>
        <p:spPr/>
        <p:txBody>
          <a:bodyPr/>
          <a:lstStyle/>
          <a:p>
            <a:pPr eaLnBrk="1" hangingPunct="1"/>
            <a:br>
              <a:rPr lang="en-US" altLang="en-US"/>
            </a:br>
            <a:br>
              <a:rPr lang="en-US" altLang="en-US"/>
            </a:br>
            <a:r>
              <a:rPr lang="en-US" altLang="en-US"/>
              <a:t> Logical Operators</a:t>
            </a:r>
            <a:br>
              <a:rPr lang="en-US" altLang="en-US"/>
            </a:br>
            <a:br>
              <a:rPr lang="en-US" altLang="en-US"/>
            </a:br>
            <a:endParaRPr lang="en-US" altLang="en-US"/>
          </a:p>
        </p:txBody>
      </p:sp>
      <p:sp>
        <p:nvSpPr>
          <p:cNvPr id="125955" name="Rectangle 9">
            <a:extLst>
              <a:ext uri="{FF2B5EF4-FFF2-40B4-BE49-F238E27FC236}">
                <a16:creationId xmlns:a16="http://schemas.microsoft.com/office/drawing/2014/main" id="{8A61527B-0D97-AAB8-6047-A53D5FAB304D}"/>
              </a:ext>
            </a:extLst>
          </p:cNvPr>
          <p:cNvSpPr>
            <a:spLocks noGrp="1" noChangeArrowheads="1"/>
          </p:cNvSpPr>
          <p:nvPr>
            <p:ph idx="1"/>
          </p:nvPr>
        </p:nvSpPr>
        <p:spPr>
          <a:xfrm>
            <a:off x="685800" y="1282700"/>
            <a:ext cx="8534400" cy="4881563"/>
          </a:xfrm>
        </p:spPr>
        <p:txBody>
          <a:bodyPr/>
          <a:lstStyle/>
          <a:p>
            <a:r>
              <a:rPr lang="en-US" altLang="en-US" sz="2200"/>
              <a:t>Logical operators are based on boolean algebra </a:t>
            </a:r>
          </a:p>
          <a:p>
            <a:r>
              <a:rPr lang="en-US" altLang="en-US" sz="2200"/>
              <a:t>Based on testing conditions and results being true or false</a:t>
            </a:r>
          </a:p>
          <a:p>
            <a:r>
              <a:rPr lang="en-US" altLang="en-US" sz="2200"/>
              <a:t>Logical operators allow a program to make a decision based on multiple conditions</a:t>
            </a:r>
          </a:p>
          <a:p>
            <a:r>
              <a:rPr lang="en-US" altLang="en-US" sz="2200"/>
              <a:t>Each operand is considered a condition that can be evaluated to a true or false value</a:t>
            </a:r>
          </a:p>
        </p:txBody>
      </p:sp>
      <p:sp>
        <p:nvSpPr>
          <p:cNvPr id="125956" name="Slide Number Placeholder 3">
            <a:extLst>
              <a:ext uri="{FF2B5EF4-FFF2-40B4-BE49-F238E27FC236}">
                <a16:creationId xmlns:a16="http://schemas.microsoft.com/office/drawing/2014/main" id="{9E3E5F4B-1B67-680F-5D25-2797B0BC3E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E397783C-86C9-45DF-81D6-796BCF0AC8E8}" type="slidenum">
              <a:rPr lang="en-US" altLang="en-US" sz="1200">
                <a:solidFill>
                  <a:schemeClr val="bg1"/>
                </a:solidFill>
              </a:rPr>
              <a:pPr>
                <a:spcBef>
                  <a:spcPct val="0"/>
                </a:spcBef>
                <a:buClrTx/>
                <a:buFontTx/>
                <a:buNone/>
              </a:pPr>
              <a:t>68</a:t>
            </a:fld>
            <a:endParaRPr lang="en-US" altLang="en-US" sz="1200">
              <a:solidFill>
                <a:schemeClr val="bg1"/>
              </a:solidFill>
            </a:endParaRPr>
          </a:p>
        </p:txBody>
      </p:sp>
      <p:sp>
        <p:nvSpPr>
          <p:cNvPr id="125957" name="Rectangle 5">
            <a:extLst>
              <a:ext uri="{FF2B5EF4-FFF2-40B4-BE49-F238E27FC236}">
                <a16:creationId xmlns:a16="http://schemas.microsoft.com/office/drawing/2014/main" id="{3F0C2924-37AB-38D0-172F-A0268AB3F3D4}"/>
              </a:ext>
            </a:extLst>
          </p:cNvPr>
          <p:cNvSpPr>
            <a:spLocks noChangeArrowheads="1"/>
          </p:cNvSpPr>
          <p:nvPr/>
        </p:nvSpPr>
        <p:spPr bwMode="auto">
          <a:xfrm>
            <a:off x="165100" y="3962400"/>
            <a:ext cx="92456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0">
              <a:solidFill>
                <a:srgbClr val="000000"/>
              </a:solidFill>
            </a:endParaRPr>
          </a:p>
        </p:txBody>
      </p:sp>
      <p:graphicFrame>
        <p:nvGraphicFramePr>
          <p:cNvPr id="8" name="Table 7">
            <a:extLst>
              <a:ext uri="{FF2B5EF4-FFF2-40B4-BE49-F238E27FC236}">
                <a16:creationId xmlns:a16="http://schemas.microsoft.com/office/drawing/2014/main" id="{298C7061-4EB4-9FD2-E60C-800346231B76}"/>
              </a:ext>
            </a:extLst>
          </p:cNvPr>
          <p:cNvGraphicFramePr>
            <a:graphicFrameLocks noGrp="1"/>
          </p:cNvGraphicFramePr>
          <p:nvPr/>
        </p:nvGraphicFramePr>
        <p:xfrm>
          <a:off x="685800" y="3581400"/>
          <a:ext cx="3962400" cy="1346200"/>
        </p:xfrm>
        <a:graphic>
          <a:graphicData uri="http://schemas.openxmlformats.org/drawingml/2006/table">
            <a:tbl>
              <a:tblPr firstRow="1" bandRow="1">
                <a:tableStyleId>{1E171933-4619-4E11-9A3F-F7608DF75F80}</a:tableStyleId>
              </a:tblPr>
              <a:tblGrid>
                <a:gridCol w="1568450">
                  <a:extLst>
                    <a:ext uri="{9D8B030D-6E8A-4147-A177-3AD203B41FA5}">
                      <a16:colId xmlns:a16="http://schemas.microsoft.com/office/drawing/2014/main" val="20000"/>
                    </a:ext>
                  </a:extLst>
                </a:gridCol>
                <a:gridCol w="2393950">
                  <a:extLst>
                    <a:ext uri="{9D8B030D-6E8A-4147-A177-3AD203B41FA5}">
                      <a16:colId xmlns:a16="http://schemas.microsoft.com/office/drawing/2014/main" val="20001"/>
                    </a:ext>
                  </a:extLst>
                </a:gridCol>
              </a:tblGrid>
              <a:tr h="448733">
                <a:tc>
                  <a:txBody>
                    <a:bodyPr/>
                    <a:lstStyle/>
                    <a:p>
                      <a:pPr marL="0" marR="0" algn="ctr">
                        <a:lnSpc>
                          <a:spcPct val="115000"/>
                        </a:lnSpc>
                        <a:spcBef>
                          <a:spcPts val="0"/>
                        </a:spcBef>
                        <a:spcAft>
                          <a:spcPts val="1000"/>
                        </a:spcAft>
                      </a:pPr>
                      <a:r>
                        <a:rPr lang="en-US" sz="1800" dirty="0"/>
                        <a:t>Operator</a:t>
                      </a:r>
                      <a:endParaRPr lang="en-US" sz="1800" dirty="0">
                        <a:latin typeface="Calibri"/>
                        <a:ea typeface="Calibri"/>
                        <a:cs typeface="Times New Roman"/>
                      </a:endParaRPr>
                    </a:p>
                  </a:txBody>
                  <a:tcPr marL="66675" marR="66675" marT="66643" marB="66643"/>
                </a:tc>
                <a:tc>
                  <a:txBody>
                    <a:bodyPr/>
                    <a:lstStyle/>
                    <a:p>
                      <a:pPr marL="0" marR="0">
                        <a:lnSpc>
                          <a:spcPct val="115000"/>
                        </a:lnSpc>
                        <a:spcBef>
                          <a:spcPts val="0"/>
                        </a:spcBef>
                        <a:spcAft>
                          <a:spcPts val="1000"/>
                        </a:spcAft>
                      </a:pPr>
                      <a:r>
                        <a:rPr lang="en-US" sz="1800" dirty="0"/>
                        <a:t>Meaning </a:t>
                      </a:r>
                      <a:endParaRPr lang="en-US" sz="1800" dirty="0">
                        <a:latin typeface="Calibri"/>
                        <a:ea typeface="Calibri"/>
                        <a:cs typeface="Times New Roman"/>
                      </a:endParaRPr>
                    </a:p>
                  </a:txBody>
                  <a:tcPr marL="66675" marR="66675" marT="66643" marB="66643"/>
                </a:tc>
                <a:extLst>
                  <a:ext uri="{0D108BD9-81ED-4DB2-BD59-A6C34878D82A}">
                    <a16:rowId xmlns:a16="http://schemas.microsoft.com/office/drawing/2014/main" val="10000"/>
                  </a:ext>
                </a:extLst>
              </a:tr>
              <a:tr h="448733">
                <a:tc>
                  <a:txBody>
                    <a:bodyPr/>
                    <a:lstStyle/>
                    <a:p>
                      <a:pPr marL="0" marR="0" algn="ctr">
                        <a:lnSpc>
                          <a:spcPct val="115000"/>
                        </a:lnSpc>
                        <a:spcBef>
                          <a:spcPts val="0"/>
                        </a:spcBef>
                        <a:spcAft>
                          <a:spcPts val="1000"/>
                        </a:spcAft>
                      </a:pPr>
                      <a:r>
                        <a:rPr lang="en-US" sz="1800" dirty="0"/>
                        <a:t>&amp;&amp;</a:t>
                      </a:r>
                      <a:endParaRPr lang="en-US" sz="1800" dirty="0">
                        <a:latin typeface="Calibri"/>
                        <a:ea typeface="Calibri"/>
                        <a:cs typeface="Times New Roman"/>
                      </a:endParaRPr>
                    </a:p>
                  </a:txBody>
                  <a:tcPr marL="66675" marR="66675" marT="66643" marB="66643"/>
                </a:tc>
                <a:tc>
                  <a:txBody>
                    <a:bodyPr/>
                    <a:lstStyle/>
                    <a:p>
                      <a:pPr marL="0" marR="0">
                        <a:lnSpc>
                          <a:spcPct val="115000"/>
                        </a:lnSpc>
                        <a:spcBef>
                          <a:spcPts val="0"/>
                        </a:spcBef>
                        <a:spcAft>
                          <a:spcPts val="1000"/>
                        </a:spcAft>
                      </a:pPr>
                      <a:r>
                        <a:rPr lang="en-US" sz="1800" dirty="0"/>
                        <a:t>Short Circuit-AND</a:t>
                      </a:r>
                      <a:endParaRPr lang="en-US" sz="1800" dirty="0">
                        <a:latin typeface="Calibri"/>
                        <a:ea typeface="Calibri"/>
                        <a:cs typeface="Times New Roman"/>
                      </a:endParaRPr>
                    </a:p>
                  </a:txBody>
                  <a:tcPr marL="66675" marR="66675" marT="66643" marB="66643"/>
                </a:tc>
                <a:extLst>
                  <a:ext uri="{0D108BD9-81ED-4DB2-BD59-A6C34878D82A}">
                    <a16:rowId xmlns:a16="http://schemas.microsoft.com/office/drawing/2014/main" val="10001"/>
                  </a:ext>
                </a:extLst>
              </a:tr>
              <a:tr h="448733">
                <a:tc>
                  <a:txBody>
                    <a:bodyPr/>
                    <a:lstStyle/>
                    <a:p>
                      <a:pPr marL="0" marR="0" algn="ctr">
                        <a:lnSpc>
                          <a:spcPct val="115000"/>
                        </a:lnSpc>
                        <a:spcBef>
                          <a:spcPts val="0"/>
                        </a:spcBef>
                        <a:spcAft>
                          <a:spcPts val="1000"/>
                        </a:spcAft>
                      </a:pPr>
                      <a:r>
                        <a:rPr lang="en-US" sz="1800" dirty="0"/>
                        <a:t>||</a:t>
                      </a:r>
                      <a:endParaRPr lang="en-US" sz="1800" dirty="0">
                        <a:latin typeface="Calibri"/>
                        <a:ea typeface="Calibri"/>
                        <a:cs typeface="Times New Roman"/>
                      </a:endParaRPr>
                    </a:p>
                  </a:txBody>
                  <a:tcPr marL="66675" marR="66675" marT="66643" marB="66643"/>
                </a:tc>
                <a:tc>
                  <a:txBody>
                    <a:bodyPr/>
                    <a:lstStyle/>
                    <a:p>
                      <a:pPr marL="0" marR="0">
                        <a:lnSpc>
                          <a:spcPct val="115000"/>
                        </a:lnSpc>
                        <a:spcBef>
                          <a:spcPts val="0"/>
                        </a:spcBef>
                        <a:spcAft>
                          <a:spcPts val="1000"/>
                        </a:spcAft>
                      </a:pPr>
                      <a:r>
                        <a:rPr lang="en-US" sz="1800" dirty="0"/>
                        <a:t>Short Circuit-OR</a:t>
                      </a:r>
                      <a:endParaRPr lang="en-US" sz="1800" dirty="0">
                        <a:latin typeface="Calibri"/>
                        <a:ea typeface="Calibri"/>
                        <a:cs typeface="Times New Roman"/>
                      </a:endParaRPr>
                    </a:p>
                  </a:txBody>
                  <a:tcPr marL="66675" marR="66675" marT="66643" marB="66643"/>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5A1C4FAF-8A73-F14D-D617-F1B3ACD15442}"/>
              </a:ext>
            </a:extLst>
          </p:cNvPr>
          <p:cNvGraphicFramePr>
            <a:graphicFrameLocks noGrp="1"/>
          </p:cNvGraphicFramePr>
          <p:nvPr/>
        </p:nvGraphicFramePr>
        <p:xfrm>
          <a:off x="5029200" y="3581400"/>
          <a:ext cx="3962400" cy="1795463"/>
        </p:xfrm>
        <a:graphic>
          <a:graphicData uri="http://schemas.openxmlformats.org/drawingml/2006/table">
            <a:tbl>
              <a:tblPr firstRow="1" bandRow="1">
                <a:tableStyleId>{1E171933-4619-4E11-9A3F-F7608DF75F80}</a:tableStyleId>
              </a:tblPr>
              <a:tblGrid>
                <a:gridCol w="1568450">
                  <a:extLst>
                    <a:ext uri="{9D8B030D-6E8A-4147-A177-3AD203B41FA5}">
                      <a16:colId xmlns:a16="http://schemas.microsoft.com/office/drawing/2014/main" val="20000"/>
                    </a:ext>
                  </a:extLst>
                </a:gridCol>
                <a:gridCol w="2393950">
                  <a:extLst>
                    <a:ext uri="{9D8B030D-6E8A-4147-A177-3AD203B41FA5}">
                      <a16:colId xmlns:a16="http://schemas.microsoft.com/office/drawing/2014/main" val="20001"/>
                    </a:ext>
                  </a:extLst>
                </a:gridCol>
              </a:tblGrid>
              <a:tr h="448866">
                <a:tc>
                  <a:txBody>
                    <a:bodyPr/>
                    <a:lstStyle/>
                    <a:p>
                      <a:pPr marL="0" marR="0" algn="ctr">
                        <a:lnSpc>
                          <a:spcPct val="115000"/>
                        </a:lnSpc>
                        <a:spcBef>
                          <a:spcPts val="0"/>
                        </a:spcBef>
                        <a:spcAft>
                          <a:spcPts val="1000"/>
                        </a:spcAft>
                      </a:pPr>
                      <a:r>
                        <a:rPr lang="en-US" sz="1800" dirty="0"/>
                        <a:t>Operator</a:t>
                      </a:r>
                      <a:endParaRPr lang="en-US" sz="1800" dirty="0">
                        <a:latin typeface="Calibri"/>
                        <a:ea typeface="Calibri"/>
                        <a:cs typeface="Times New Roman"/>
                      </a:endParaRPr>
                    </a:p>
                  </a:txBody>
                  <a:tcPr marL="66675" marR="66675" marT="66682" marB="66682"/>
                </a:tc>
                <a:tc>
                  <a:txBody>
                    <a:bodyPr/>
                    <a:lstStyle/>
                    <a:p>
                      <a:pPr marL="0" marR="0">
                        <a:lnSpc>
                          <a:spcPct val="115000"/>
                        </a:lnSpc>
                        <a:spcBef>
                          <a:spcPts val="0"/>
                        </a:spcBef>
                        <a:spcAft>
                          <a:spcPts val="1000"/>
                        </a:spcAft>
                      </a:pPr>
                      <a:r>
                        <a:rPr lang="en-US" sz="1800" dirty="0"/>
                        <a:t>Meaning</a:t>
                      </a:r>
                      <a:endParaRPr lang="en-US" sz="1800" dirty="0">
                        <a:latin typeface="Calibri"/>
                        <a:ea typeface="Calibri"/>
                        <a:cs typeface="Times New Roman"/>
                      </a:endParaRPr>
                    </a:p>
                  </a:txBody>
                  <a:tcPr marL="66675" marR="66675" marT="66682" marB="66682"/>
                </a:tc>
                <a:extLst>
                  <a:ext uri="{0D108BD9-81ED-4DB2-BD59-A6C34878D82A}">
                    <a16:rowId xmlns:a16="http://schemas.microsoft.com/office/drawing/2014/main" val="10000"/>
                  </a:ext>
                </a:extLst>
              </a:tr>
              <a:tr h="448866">
                <a:tc>
                  <a:txBody>
                    <a:bodyPr/>
                    <a:lstStyle/>
                    <a:p>
                      <a:pPr marL="0" marR="0" algn="ctr">
                        <a:lnSpc>
                          <a:spcPct val="115000"/>
                        </a:lnSpc>
                        <a:spcBef>
                          <a:spcPts val="0"/>
                        </a:spcBef>
                        <a:spcAft>
                          <a:spcPts val="1000"/>
                        </a:spcAft>
                      </a:pPr>
                      <a:r>
                        <a:rPr lang="en-US" sz="1800" dirty="0"/>
                        <a:t>!</a:t>
                      </a:r>
                      <a:endParaRPr lang="en-US" sz="1800" dirty="0">
                        <a:latin typeface="Calibri"/>
                        <a:ea typeface="Calibri"/>
                        <a:cs typeface="Times New Roman"/>
                      </a:endParaRPr>
                    </a:p>
                  </a:txBody>
                  <a:tcPr marL="66675" marR="66675" marT="66682" marB="66682"/>
                </a:tc>
                <a:tc>
                  <a:txBody>
                    <a:bodyPr/>
                    <a:lstStyle/>
                    <a:p>
                      <a:pPr marL="0" marR="0">
                        <a:lnSpc>
                          <a:spcPct val="115000"/>
                        </a:lnSpc>
                        <a:spcBef>
                          <a:spcPts val="0"/>
                        </a:spcBef>
                        <a:spcAft>
                          <a:spcPts val="1000"/>
                        </a:spcAft>
                      </a:pPr>
                      <a:r>
                        <a:rPr lang="en-US" sz="1800" dirty="0"/>
                        <a:t>Logical unary NOT</a:t>
                      </a:r>
                      <a:endParaRPr lang="en-US" sz="1800" dirty="0">
                        <a:latin typeface="Calibri"/>
                        <a:ea typeface="Calibri"/>
                        <a:cs typeface="Times New Roman"/>
                      </a:endParaRPr>
                    </a:p>
                  </a:txBody>
                  <a:tcPr marL="66675" marR="66675" marT="66682" marB="66682"/>
                </a:tc>
                <a:extLst>
                  <a:ext uri="{0D108BD9-81ED-4DB2-BD59-A6C34878D82A}">
                    <a16:rowId xmlns:a16="http://schemas.microsoft.com/office/drawing/2014/main" val="10001"/>
                  </a:ext>
                </a:extLst>
              </a:tr>
              <a:tr h="448866">
                <a:tc>
                  <a:txBody>
                    <a:bodyPr/>
                    <a:lstStyle/>
                    <a:p>
                      <a:pPr marL="0" marR="0" algn="ctr">
                        <a:lnSpc>
                          <a:spcPct val="115000"/>
                        </a:lnSpc>
                        <a:spcBef>
                          <a:spcPts val="0"/>
                        </a:spcBef>
                        <a:spcAft>
                          <a:spcPts val="1000"/>
                        </a:spcAft>
                      </a:pPr>
                      <a:r>
                        <a:rPr lang="en-US" sz="1800"/>
                        <a:t>==</a:t>
                      </a:r>
                      <a:endParaRPr lang="en-US" sz="1800">
                        <a:latin typeface="Calibri"/>
                        <a:ea typeface="Calibri"/>
                        <a:cs typeface="Times New Roman"/>
                      </a:endParaRPr>
                    </a:p>
                  </a:txBody>
                  <a:tcPr marL="66675" marR="66675" marT="66682" marB="66682"/>
                </a:tc>
                <a:tc>
                  <a:txBody>
                    <a:bodyPr/>
                    <a:lstStyle/>
                    <a:p>
                      <a:pPr marL="0" marR="0">
                        <a:lnSpc>
                          <a:spcPct val="115000"/>
                        </a:lnSpc>
                        <a:spcBef>
                          <a:spcPts val="0"/>
                        </a:spcBef>
                        <a:spcAft>
                          <a:spcPts val="1000"/>
                        </a:spcAft>
                      </a:pPr>
                      <a:r>
                        <a:rPr lang="en-US" sz="1800" dirty="0"/>
                        <a:t>Equals to</a:t>
                      </a:r>
                      <a:endParaRPr lang="en-US" sz="1800" dirty="0">
                        <a:latin typeface="Calibri"/>
                        <a:ea typeface="Calibri"/>
                        <a:cs typeface="Times New Roman"/>
                      </a:endParaRPr>
                    </a:p>
                  </a:txBody>
                  <a:tcPr marL="66675" marR="66675" marT="66682" marB="66682"/>
                </a:tc>
                <a:extLst>
                  <a:ext uri="{0D108BD9-81ED-4DB2-BD59-A6C34878D82A}">
                    <a16:rowId xmlns:a16="http://schemas.microsoft.com/office/drawing/2014/main" val="10002"/>
                  </a:ext>
                </a:extLst>
              </a:tr>
              <a:tr h="448866">
                <a:tc>
                  <a:txBody>
                    <a:bodyPr/>
                    <a:lstStyle/>
                    <a:p>
                      <a:pPr marL="0" marR="0" algn="ctr">
                        <a:lnSpc>
                          <a:spcPct val="115000"/>
                        </a:lnSpc>
                        <a:spcBef>
                          <a:spcPts val="0"/>
                        </a:spcBef>
                        <a:spcAft>
                          <a:spcPts val="1000"/>
                        </a:spcAft>
                      </a:pPr>
                      <a:r>
                        <a:rPr lang="en-US" sz="1800"/>
                        <a:t>!=</a:t>
                      </a:r>
                      <a:endParaRPr lang="en-US" sz="1800">
                        <a:latin typeface="Calibri"/>
                        <a:ea typeface="Calibri"/>
                        <a:cs typeface="Times New Roman"/>
                      </a:endParaRPr>
                    </a:p>
                  </a:txBody>
                  <a:tcPr marL="66675" marR="66675" marT="66682" marB="66682"/>
                </a:tc>
                <a:tc>
                  <a:txBody>
                    <a:bodyPr/>
                    <a:lstStyle/>
                    <a:p>
                      <a:pPr marL="0" marR="0">
                        <a:lnSpc>
                          <a:spcPct val="115000"/>
                        </a:lnSpc>
                        <a:spcBef>
                          <a:spcPts val="0"/>
                        </a:spcBef>
                        <a:spcAft>
                          <a:spcPts val="1000"/>
                        </a:spcAft>
                      </a:pPr>
                      <a:r>
                        <a:rPr lang="en-US" sz="1800" dirty="0"/>
                        <a:t>Not Equals to</a:t>
                      </a:r>
                      <a:endParaRPr lang="en-US" sz="1800" dirty="0">
                        <a:latin typeface="Calibri"/>
                        <a:ea typeface="Calibri"/>
                        <a:cs typeface="Times New Roman"/>
                      </a:endParaRPr>
                    </a:p>
                  </a:txBody>
                  <a:tcPr marL="66675" marR="66675" marT="66682" marB="66682"/>
                </a:tc>
                <a:extLst>
                  <a:ext uri="{0D108BD9-81ED-4DB2-BD59-A6C34878D82A}">
                    <a16:rowId xmlns:a16="http://schemas.microsoft.com/office/drawing/2014/main" val="10003"/>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3">
            <a:extLst>
              <a:ext uri="{FF2B5EF4-FFF2-40B4-BE49-F238E27FC236}">
                <a16:creationId xmlns:a16="http://schemas.microsoft.com/office/drawing/2014/main" id="{AF692F42-F7D9-FECB-A436-6A680B66B7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6A3A50CF-6647-4278-B0CE-D19E838999E6}" type="slidenum">
              <a:rPr lang="en-US" altLang="en-US" sz="1200">
                <a:solidFill>
                  <a:schemeClr val="bg1"/>
                </a:solidFill>
              </a:rPr>
              <a:pPr>
                <a:spcBef>
                  <a:spcPct val="0"/>
                </a:spcBef>
                <a:buClrTx/>
                <a:buFontTx/>
                <a:buNone/>
              </a:pPr>
              <a:t>69</a:t>
            </a:fld>
            <a:endParaRPr lang="en-US" altLang="en-US" sz="1200">
              <a:solidFill>
                <a:schemeClr val="bg1"/>
              </a:solidFill>
            </a:endParaRPr>
          </a:p>
        </p:txBody>
      </p:sp>
      <p:sp>
        <p:nvSpPr>
          <p:cNvPr id="128003" name="Rectangle 4">
            <a:extLst>
              <a:ext uri="{FF2B5EF4-FFF2-40B4-BE49-F238E27FC236}">
                <a16:creationId xmlns:a16="http://schemas.microsoft.com/office/drawing/2014/main" id="{29CD23C2-44C8-9E6C-DDD3-E847C4737A98}"/>
              </a:ext>
            </a:extLst>
          </p:cNvPr>
          <p:cNvSpPr>
            <a:spLocks noGrp="1" noChangeArrowheads="1"/>
          </p:cNvSpPr>
          <p:nvPr>
            <p:ph type="title"/>
          </p:nvPr>
        </p:nvSpPr>
        <p:spPr>
          <a:xfrm>
            <a:off x="0" y="12700"/>
            <a:ext cx="8077200" cy="973138"/>
          </a:xfrm>
        </p:spPr>
        <p:txBody>
          <a:bodyPr/>
          <a:lstStyle/>
          <a:p>
            <a:pPr eaLnBrk="1" hangingPunct="1"/>
            <a:r>
              <a:rPr lang="en-US" altLang="en-US"/>
              <a:t>  Summary</a:t>
            </a:r>
          </a:p>
        </p:txBody>
      </p:sp>
      <p:sp>
        <p:nvSpPr>
          <p:cNvPr id="128004" name="Rectangle 7">
            <a:extLst>
              <a:ext uri="{FF2B5EF4-FFF2-40B4-BE49-F238E27FC236}">
                <a16:creationId xmlns:a16="http://schemas.microsoft.com/office/drawing/2014/main" id="{CAD15E57-08DB-214F-2647-6497482FE2EC}"/>
              </a:ext>
            </a:extLst>
          </p:cNvPr>
          <p:cNvSpPr>
            <a:spLocks noGrp="1" noChangeArrowheads="1"/>
          </p:cNvSpPr>
          <p:nvPr>
            <p:ph type="body" idx="1"/>
          </p:nvPr>
        </p:nvSpPr>
        <p:spPr/>
        <p:txBody>
          <a:bodyPr/>
          <a:lstStyle/>
          <a:p>
            <a:pPr marL="342900" lvl="1" indent="-342900" eaLnBrk="1" hangingPunct="1">
              <a:buFont typeface="Wingdings" panose="05000000000000000000" pitchFamily="2" charset="2"/>
              <a:buChar char="Ø"/>
            </a:pPr>
            <a:r>
              <a:rPr lang="en-US" altLang="en-US" sz="2400"/>
              <a:t>Introduction to Object-Oriented Programming</a:t>
            </a:r>
          </a:p>
          <a:p>
            <a:pPr marL="342900" lvl="1" indent="-342900" eaLnBrk="1" hangingPunct="1">
              <a:buFont typeface="Wingdings" panose="05000000000000000000" pitchFamily="2" charset="2"/>
              <a:buNone/>
            </a:pPr>
            <a:endParaRPr lang="en-US" altLang="en-US" sz="2400"/>
          </a:p>
          <a:p>
            <a:pPr eaLnBrk="1" hangingPunct="1"/>
            <a:r>
              <a:rPr lang="en-US" altLang="en-US" sz="2400"/>
              <a:t>Object Oriented Concepts</a:t>
            </a:r>
          </a:p>
          <a:p>
            <a:pPr eaLnBrk="1" hangingPunct="1"/>
            <a:endParaRPr lang="en-US" altLang="en-US" sz="2400"/>
          </a:p>
          <a:p>
            <a:pPr eaLnBrk="1" hangingPunct="1"/>
            <a:r>
              <a:rPr lang="en-US" altLang="en-US" sz="2400"/>
              <a:t>Structured vs OO programming</a:t>
            </a:r>
          </a:p>
          <a:p>
            <a:pPr eaLnBrk="1" hangingPunct="1"/>
            <a:endParaRPr lang="en-US" altLang="en-US" sz="2400"/>
          </a:p>
          <a:p>
            <a:pPr eaLnBrk="1" hangingPunct="1"/>
            <a:r>
              <a:rPr lang="en-US" altLang="en-US" sz="2400"/>
              <a:t>Java Program Structure and Architecture </a:t>
            </a:r>
          </a:p>
          <a:p>
            <a:pPr eaLnBrk="1" hangingPunct="1">
              <a:buFont typeface="Wingdings" panose="05000000000000000000" pitchFamily="2" charset="2"/>
              <a:buNone/>
            </a:pPr>
            <a:endParaRPr lang="en-US" altLang="en-US" sz="2400"/>
          </a:p>
          <a:p>
            <a:r>
              <a:rPr lang="en-US" altLang="en-US" sz="2400"/>
              <a:t>Java Language fundamentals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A929C924-8F1D-97CF-A86B-4B18634E54E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58E03D98-67A8-4000-BCD3-08E2CA2A68EF}" type="slidenum">
              <a:rPr lang="en-US" altLang="en-US" sz="1200">
                <a:solidFill>
                  <a:schemeClr val="bg1"/>
                </a:solidFill>
              </a:rPr>
              <a:pPr>
                <a:spcBef>
                  <a:spcPct val="0"/>
                </a:spcBef>
                <a:buClrTx/>
                <a:buFontTx/>
                <a:buNone/>
              </a:pPr>
              <a:t>7</a:t>
            </a:fld>
            <a:endParaRPr lang="en-US" altLang="en-US" sz="1200">
              <a:solidFill>
                <a:schemeClr val="bg1"/>
              </a:solidFill>
            </a:endParaRPr>
          </a:p>
        </p:txBody>
      </p:sp>
      <p:sp>
        <p:nvSpPr>
          <p:cNvPr id="16387" name="Rectangle 2">
            <a:extLst>
              <a:ext uri="{FF2B5EF4-FFF2-40B4-BE49-F238E27FC236}">
                <a16:creationId xmlns:a16="http://schemas.microsoft.com/office/drawing/2014/main" id="{778FA6D3-E4C9-F553-A944-12A17C91D57A}"/>
              </a:ext>
            </a:extLst>
          </p:cNvPr>
          <p:cNvSpPr>
            <a:spLocks noGrp="1" noChangeArrowheads="1"/>
          </p:cNvSpPr>
          <p:nvPr>
            <p:ph type="title"/>
          </p:nvPr>
        </p:nvSpPr>
        <p:spPr>
          <a:xfrm>
            <a:off x="247650" y="239713"/>
            <a:ext cx="9288463" cy="512762"/>
          </a:xfrm>
        </p:spPr>
        <p:txBody>
          <a:bodyPr/>
          <a:lstStyle/>
          <a:p>
            <a:pPr eaLnBrk="1" hangingPunct="1"/>
            <a:r>
              <a:rPr lang="en-US" altLang="en-US" b="0"/>
              <a:t>Session Plan</a:t>
            </a:r>
          </a:p>
        </p:txBody>
      </p:sp>
      <p:sp>
        <p:nvSpPr>
          <p:cNvPr id="16388" name="Line 5">
            <a:extLst>
              <a:ext uri="{FF2B5EF4-FFF2-40B4-BE49-F238E27FC236}">
                <a16:creationId xmlns:a16="http://schemas.microsoft.com/office/drawing/2014/main" id="{BB75E600-23CA-BFB4-F94E-974A9E5827E3}"/>
              </a:ext>
            </a:extLst>
          </p:cNvPr>
          <p:cNvSpPr>
            <a:spLocks noChangeShapeType="1"/>
          </p:cNvSpPr>
          <p:nvPr/>
        </p:nvSpPr>
        <p:spPr bwMode="auto">
          <a:xfrm>
            <a:off x="4622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6389" name="Line 6">
            <a:extLst>
              <a:ext uri="{FF2B5EF4-FFF2-40B4-BE49-F238E27FC236}">
                <a16:creationId xmlns:a16="http://schemas.microsoft.com/office/drawing/2014/main" id="{C004CF8A-5C55-07D7-22F0-E8C1A8C3BC54}"/>
              </a:ext>
            </a:extLst>
          </p:cNvPr>
          <p:cNvSpPr>
            <a:spLocks noChangeShapeType="1"/>
          </p:cNvSpPr>
          <p:nvPr/>
        </p:nvSpPr>
        <p:spPr bwMode="auto">
          <a:xfrm>
            <a:off x="120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6390" name="Rectangle 3">
            <a:extLst>
              <a:ext uri="{FF2B5EF4-FFF2-40B4-BE49-F238E27FC236}">
                <a16:creationId xmlns:a16="http://schemas.microsoft.com/office/drawing/2014/main" id="{670098E2-3B5A-F21F-624C-90988CC70C1F}"/>
              </a:ext>
            </a:extLst>
          </p:cNvPr>
          <p:cNvSpPr txBox="1">
            <a:spLocks noChangeArrowheads="1"/>
          </p:cNvSpPr>
          <p:nvPr/>
        </p:nvSpPr>
        <p:spPr bwMode="auto">
          <a:xfrm>
            <a:off x="457200" y="1600200"/>
            <a:ext cx="8483600" cy="365760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296863" indent="-282575">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lvl="1" eaLnBrk="1" hangingPunct="1">
              <a:lnSpc>
                <a:spcPct val="90000"/>
              </a:lnSpc>
              <a:spcBef>
                <a:spcPct val="50000"/>
              </a:spcBef>
              <a:buClr>
                <a:schemeClr val="tx1"/>
              </a:buClr>
            </a:pPr>
            <a:endParaRPr lang="en-US" altLang="en-US" sz="2000"/>
          </a:p>
          <a:p>
            <a:pPr lvl="1" eaLnBrk="1" hangingPunct="1">
              <a:lnSpc>
                <a:spcPct val="90000"/>
              </a:lnSpc>
              <a:spcBef>
                <a:spcPct val="50000"/>
              </a:spcBef>
              <a:buClr>
                <a:schemeClr val="tx1"/>
              </a:buClr>
            </a:pPr>
            <a:r>
              <a:rPr lang="en-US" altLang="en-US" sz="2000"/>
              <a:t>Introduction to OOP </a:t>
            </a:r>
          </a:p>
          <a:p>
            <a:pPr lvl="1" eaLnBrk="1" hangingPunct="1">
              <a:lnSpc>
                <a:spcPct val="90000"/>
              </a:lnSpc>
              <a:spcBef>
                <a:spcPct val="50000"/>
              </a:spcBef>
              <a:buClr>
                <a:schemeClr val="tx1"/>
              </a:buClr>
            </a:pPr>
            <a:r>
              <a:rPr lang="en-US" altLang="en-US" sz="2000"/>
              <a:t>Object Oriented Concepts </a:t>
            </a:r>
          </a:p>
          <a:p>
            <a:pPr lvl="1" eaLnBrk="1" hangingPunct="1">
              <a:lnSpc>
                <a:spcPct val="90000"/>
              </a:lnSpc>
              <a:spcBef>
                <a:spcPct val="50000"/>
              </a:spcBef>
              <a:buClr>
                <a:schemeClr val="tx1"/>
              </a:buClr>
            </a:pPr>
            <a:r>
              <a:rPr lang="en-US" altLang="en-US" sz="2000"/>
              <a:t>Structured vs OOP</a:t>
            </a:r>
          </a:p>
          <a:p>
            <a:pPr lvl="1" eaLnBrk="1" hangingPunct="1">
              <a:lnSpc>
                <a:spcPct val="90000"/>
              </a:lnSpc>
              <a:spcBef>
                <a:spcPct val="50000"/>
              </a:spcBef>
              <a:buClr>
                <a:schemeClr val="tx1"/>
              </a:buClr>
            </a:pPr>
            <a:r>
              <a:rPr lang="en-US" altLang="en-US" sz="2000"/>
              <a:t>Java as an OOP Language</a:t>
            </a:r>
          </a:p>
          <a:p>
            <a:pPr lvl="1" eaLnBrk="1" hangingPunct="1">
              <a:lnSpc>
                <a:spcPct val="90000"/>
              </a:lnSpc>
              <a:spcBef>
                <a:spcPct val="50000"/>
              </a:spcBef>
              <a:buClr>
                <a:schemeClr val="tx1"/>
              </a:buClr>
            </a:pPr>
            <a:r>
              <a:rPr lang="en-US" altLang="en-US" sz="2000"/>
              <a:t>Java Architecture, Program Structure</a:t>
            </a:r>
          </a:p>
          <a:p>
            <a:pPr lvl="1" eaLnBrk="1" hangingPunct="1">
              <a:lnSpc>
                <a:spcPct val="90000"/>
              </a:lnSpc>
              <a:spcBef>
                <a:spcPct val="50000"/>
              </a:spcBef>
              <a:buClr>
                <a:schemeClr val="tx1"/>
              </a:buClr>
            </a:pPr>
            <a:r>
              <a:rPr lang="en-US" altLang="en-US" sz="2000"/>
              <a:t>Java Identifiers and Operators</a:t>
            </a:r>
          </a:p>
          <a:p>
            <a:pPr lvl="1" eaLnBrk="1" hangingPunct="1">
              <a:lnSpc>
                <a:spcPct val="90000"/>
              </a:lnSpc>
              <a:spcBef>
                <a:spcPct val="50000"/>
              </a:spcBef>
              <a:buClr>
                <a:schemeClr val="tx1"/>
              </a:buClr>
            </a:pPr>
            <a:endParaRPr lang="en-US"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loud Callout 14">
            <a:extLst>
              <a:ext uri="{FF2B5EF4-FFF2-40B4-BE49-F238E27FC236}">
                <a16:creationId xmlns:a16="http://schemas.microsoft.com/office/drawing/2014/main" id="{52EA5FA4-600D-B8E5-F3E5-FBAE49B6604B}"/>
              </a:ext>
            </a:extLst>
          </p:cNvPr>
          <p:cNvSpPr/>
          <p:nvPr/>
        </p:nvSpPr>
        <p:spPr bwMode="auto">
          <a:xfrm>
            <a:off x="6977736" y="4855032"/>
            <a:ext cx="2819400" cy="914400"/>
          </a:xfrm>
          <a:prstGeom prst="cloudCallout">
            <a:avLst>
              <a:gd name="adj1" fmla="val -63296"/>
              <a:gd name="adj2" fmla="val 45582"/>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600" dirty="0">
                <a:latin typeface="Arial" charset="0"/>
                <a:cs typeface="Arial" charset="0"/>
              </a:rPr>
              <a:t>What about Software??</a:t>
            </a:r>
          </a:p>
        </p:txBody>
      </p:sp>
      <p:sp>
        <p:nvSpPr>
          <p:cNvPr id="18437" name="Slide Number Placeholder 3">
            <a:extLst>
              <a:ext uri="{FF2B5EF4-FFF2-40B4-BE49-F238E27FC236}">
                <a16:creationId xmlns:a16="http://schemas.microsoft.com/office/drawing/2014/main" id="{2A1AF5F2-0C45-C05A-F862-2893DB5EC4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5AAF43AA-6E24-482A-9FF5-CF28B46912AC}" type="slidenum">
              <a:rPr lang="en-US" altLang="en-US" sz="1200">
                <a:solidFill>
                  <a:schemeClr val="bg1"/>
                </a:solidFill>
              </a:rPr>
              <a:pPr>
                <a:spcBef>
                  <a:spcPct val="0"/>
                </a:spcBef>
                <a:buClrTx/>
                <a:buFontTx/>
                <a:buNone/>
              </a:pPr>
              <a:t>8</a:t>
            </a:fld>
            <a:endParaRPr lang="en-US" altLang="en-US" sz="1200">
              <a:solidFill>
                <a:schemeClr val="bg1"/>
              </a:solidFill>
            </a:endParaRPr>
          </a:p>
        </p:txBody>
      </p:sp>
      <p:sp>
        <p:nvSpPr>
          <p:cNvPr id="18438" name="Rectangle 4">
            <a:extLst>
              <a:ext uri="{FF2B5EF4-FFF2-40B4-BE49-F238E27FC236}">
                <a16:creationId xmlns:a16="http://schemas.microsoft.com/office/drawing/2014/main" id="{F38E508F-BB6B-86E7-FA29-CAE8FF3D2B01}"/>
              </a:ext>
            </a:extLst>
          </p:cNvPr>
          <p:cNvSpPr>
            <a:spLocks noGrp="1" noChangeArrowheads="1"/>
          </p:cNvSpPr>
          <p:nvPr>
            <p:ph type="title"/>
          </p:nvPr>
        </p:nvSpPr>
        <p:spPr/>
        <p:txBody>
          <a:bodyPr/>
          <a:lstStyle/>
          <a:p>
            <a:pPr eaLnBrk="1" hangingPunct="1"/>
            <a:r>
              <a:rPr lang="en-US" altLang="en-US"/>
              <a:t>Real World Complex systems</a:t>
            </a:r>
          </a:p>
        </p:txBody>
      </p:sp>
      <p:pic>
        <p:nvPicPr>
          <p:cNvPr id="18439" name="Picture 2" descr="C:\Program Files\Microsoft Office\MEDIA\CAGCAT10\j0215086.wmf">
            <a:extLst>
              <a:ext uri="{FF2B5EF4-FFF2-40B4-BE49-F238E27FC236}">
                <a16:creationId xmlns:a16="http://schemas.microsoft.com/office/drawing/2014/main" id="{63304E11-9438-CE3B-804F-D55438989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65400"/>
            <a:ext cx="13716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TextBox 5">
            <a:extLst>
              <a:ext uri="{FF2B5EF4-FFF2-40B4-BE49-F238E27FC236}">
                <a16:creationId xmlns:a16="http://schemas.microsoft.com/office/drawing/2014/main" id="{D81C1E22-F963-E31F-0337-BEE0EC754DFC}"/>
              </a:ext>
            </a:extLst>
          </p:cNvPr>
          <p:cNvSpPr txBox="1">
            <a:spLocks noChangeArrowheads="1"/>
          </p:cNvSpPr>
          <p:nvPr/>
        </p:nvSpPr>
        <p:spPr bwMode="auto">
          <a:xfrm>
            <a:off x="381000" y="5105400"/>
            <a:ext cx="8915400"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Arial" panose="020B0604020202020204" pitchFamily="34" charset="0"/>
              <a:buChar char="•"/>
            </a:pPr>
            <a:r>
              <a:rPr lang="en-US" altLang="en-US" sz="2200" b="0"/>
              <a:t>In real-world, systems are very complex in nature </a:t>
            </a:r>
          </a:p>
          <a:p>
            <a:pPr>
              <a:spcBef>
                <a:spcPct val="50000"/>
              </a:spcBef>
              <a:buClr>
                <a:srgbClr val="0033CC"/>
              </a:buClr>
              <a:buSzPct val="155000"/>
              <a:buFont typeface="Arial" panose="020B0604020202020204" pitchFamily="34" charset="0"/>
              <a:buChar char="•"/>
            </a:pPr>
            <a:r>
              <a:rPr lang="en-US" altLang="en-US" sz="2200" b="0"/>
              <a:t>Comprehending the complexity of such systems are beyond the intellectual capacity of humans</a:t>
            </a:r>
          </a:p>
        </p:txBody>
      </p:sp>
      <p:pic>
        <p:nvPicPr>
          <p:cNvPr id="18441" name="Picture 3" descr="C:\Program Files\Microsoft Office\MEDIA\CAGCAT10\j0234687.gif">
            <a:extLst>
              <a:ext uri="{FF2B5EF4-FFF2-40B4-BE49-F238E27FC236}">
                <a16:creationId xmlns:a16="http://schemas.microsoft.com/office/drawing/2014/main" id="{A43B5F76-0FE3-620C-2048-7AB4C44088F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990600"/>
            <a:ext cx="14478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Tree">
            <a:extLst>
              <a:ext uri="{FF2B5EF4-FFF2-40B4-BE49-F238E27FC236}">
                <a16:creationId xmlns:a16="http://schemas.microsoft.com/office/drawing/2014/main" id="{EC3913D5-6D48-DC5F-E396-73F6BDF512C2}"/>
              </a:ext>
            </a:extLst>
          </p:cNvPr>
          <p:cNvSpPr>
            <a:spLocks noEditPoints="1" noChangeArrowheads="1"/>
          </p:cNvSpPr>
          <p:nvPr/>
        </p:nvSpPr>
        <p:spPr bwMode="auto">
          <a:xfrm>
            <a:off x="7848600" y="2413000"/>
            <a:ext cx="1676400" cy="1447800"/>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2147483646 w 21600"/>
              <a:gd name="T9" fmla="*/ 2147483646 h 21600"/>
              <a:gd name="T10" fmla="*/ 2147483646 w 21600"/>
              <a:gd name="T11" fmla="*/ 2147483646 h 21600"/>
              <a:gd name="T12" fmla="*/ 2147483646 w 21600"/>
              <a:gd name="T13" fmla="*/ 2147483646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18443" name="Picture 6" descr="C:\Program Files\Microsoft Office\MEDIA\CAGCAT10\j0335112.wmf">
            <a:extLst>
              <a:ext uri="{FF2B5EF4-FFF2-40B4-BE49-F238E27FC236}">
                <a16:creationId xmlns:a16="http://schemas.microsoft.com/office/drawing/2014/main" id="{3886BBEC-3BD9-2DE8-790B-0DD7FE211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708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loud Callout 10">
            <a:extLst>
              <a:ext uri="{FF2B5EF4-FFF2-40B4-BE49-F238E27FC236}">
                <a16:creationId xmlns:a16="http://schemas.microsoft.com/office/drawing/2014/main" id="{EF670965-B54A-7DA8-3D88-0A5CEC4EE3A0}"/>
              </a:ext>
            </a:extLst>
          </p:cNvPr>
          <p:cNvSpPr/>
          <p:nvPr/>
        </p:nvSpPr>
        <p:spPr bwMode="auto">
          <a:xfrm>
            <a:off x="0" y="965202"/>
            <a:ext cx="3276600" cy="1447800"/>
          </a:xfrm>
          <a:prstGeom prst="cloudCallou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A rocket propulsion system – Complex indeed !!</a:t>
            </a:r>
          </a:p>
        </p:txBody>
      </p:sp>
      <p:sp>
        <p:nvSpPr>
          <p:cNvPr id="12" name="Cloud Callout 11">
            <a:extLst>
              <a:ext uri="{FF2B5EF4-FFF2-40B4-BE49-F238E27FC236}">
                <a16:creationId xmlns:a16="http://schemas.microsoft.com/office/drawing/2014/main" id="{8E003CBC-7446-EC54-C012-53DAFEF44A8E}"/>
              </a:ext>
            </a:extLst>
          </p:cNvPr>
          <p:cNvSpPr/>
          <p:nvPr/>
        </p:nvSpPr>
        <p:spPr bwMode="auto">
          <a:xfrm>
            <a:off x="2743200" y="2794002"/>
            <a:ext cx="2743200" cy="838200"/>
          </a:xfrm>
          <a:prstGeom prst="cloudCallout">
            <a:avLst>
              <a:gd name="adj1" fmla="val -2228"/>
              <a:gd name="adj2" fmla="val -75846"/>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Human Brain – A very complex system</a:t>
            </a:r>
          </a:p>
        </p:txBody>
      </p:sp>
      <p:sp>
        <p:nvSpPr>
          <p:cNvPr id="13" name="Cloud Callout 12">
            <a:extLst>
              <a:ext uri="{FF2B5EF4-FFF2-40B4-BE49-F238E27FC236}">
                <a16:creationId xmlns:a16="http://schemas.microsoft.com/office/drawing/2014/main" id="{E2429812-002C-2A82-4C92-EE05B010915C}"/>
              </a:ext>
            </a:extLst>
          </p:cNvPr>
          <p:cNvSpPr/>
          <p:nvPr/>
        </p:nvSpPr>
        <p:spPr bwMode="auto">
          <a:xfrm>
            <a:off x="6248400" y="1041402"/>
            <a:ext cx="3048000" cy="1219200"/>
          </a:xfrm>
          <a:prstGeom prst="cloudCallout">
            <a:avLst>
              <a:gd name="adj1" fmla="val 16820"/>
              <a:gd name="adj2" fmla="val 75344"/>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The structure of plants - Complex</a:t>
            </a:r>
          </a:p>
        </p:txBody>
      </p:sp>
      <p:sp>
        <p:nvSpPr>
          <p:cNvPr id="14" name="Cloud Callout 13">
            <a:extLst>
              <a:ext uri="{FF2B5EF4-FFF2-40B4-BE49-F238E27FC236}">
                <a16:creationId xmlns:a16="http://schemas.microsoft.com/office/drawing/2014/main" id="{ABA5ED82-FE7C-146B-BAA6-01099C6A1925}"/>
              </a:ext>
            </a:extLst>
          </p:cNvPr>
          <p:cNvSpPr/>
          <p:nvPr/>
        </p:nvSpPr>
        <p:spPr bwMode="auto">
          <a:xfrm>
            <a:off x="5257800" y="3860802"/>
            <a:ext cx="2895600" cy="1092198"/>
          </a:xfrm>
          <a:prstGeom prst="cloudCallout">
            <a:avLst>
              <a:gd name="adj1" fmla="val -61752"/>
              <a:gd name="adj2" fmla="val 7487"/>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spcBef>
                <a:spcPct val="50000"/>
              </a:spcBef>
              <a:buClr>
                <a:srgbClr val="0033CC"/>
              </a:buClr>
              <a:buSzPct val="155000"/>
              <a:buFont typeface="Symbol" panose="05050102010706020507" pitchFamily="18" charset="2"/>
              <a:buNone/>
              <a:defRPr/>
            </a:pPr>
            <a:r>
              <a:rPr lang="en-US" sz="1400" dirty="0">
                <a:latin typeface="Arial" charset="0"/>
                <a:cs typeface="Arial" charset="0"/>
              </a:rPr>
              <a:t>The earth and the solar system – highly complex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1+ppt_h/2"/>
                                          </p:val>
                                        </p:tav>
                                      </p:tavLst>
                                    </p:anim>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nodeType="clickEffect">
                                  <p:stCondLst>
                                    <p:cond delay="0"/>
                                  </p:stCondLst>
                                  <p:childTnLst>
                                    <p:anim calcmode="lin" valueType="num">
                                      <p:cBhvr additive="base">
                                        <p:cTn id="36" dur="500"/>
                                        <p:tgtEl>
                                          <p:spTgt spid="13"/>
                                        </p:tgtEl>
                                        <p:attrNameLst>
                                          <p:attrName>ppt_x</p:attrName>
                                        </p:attrNameLst>
                                      </p:cBhvr>
                                      <p:tavLst>
                                        <p:tav tm="0">
                                          <p:val>
                                            <p:strVal val="ppt_x"/>
                                          </p:val>
                                        </p:tav>
                                        <p:tav tm="100000">
                                          <p:val>
                                            <p:strVal val="ppt_x"/>
                                          </p:val>
                                        </p:tav>
                                      </p:tavLst>
                                    </p:anim>
                                    <p:anim calcmode="lin" valueType="num">
                                      <p:cBhvr additive="base">
                                        <p:cTn id="37" dur="500"/>
                                        <p:tgtEl>
                                          <p:spTgt spid="13"/>
                                        </p:tgtEl>
                                        <p:attrNameLst>
                                          <p:attrName>ppt_y</p:attrName>
                                        </p:attrNameLst>
                                      </p:cBhvr>
                                      <p:tavLst>
                                        <p:tav tm="0">
                                          <p:val>
                                            <p:strVal val="ppt_y"/>
                                          </p:val>
                                        </p:tav>
                                        <p:tav tm="100000">
                                          <p:val>
                                            <p:strVal val="1+ppt_h/2"/>
                                          </p:val>
                                        </p:tav>
                                      </p:tavLst>
                                    </p:anim>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nodeType="clickEffect">
                                  <p:stCondLst>
                                    <p:cond delay="0"/>
                                  </p:stCondLst>
                                  <p:childTnLst>
                                    <p:anim calcmode="lin" valueType="num">
                                      <p:cBhvr additive="base">
                                        <p:cTn id="48" dur="500"/>
                                        <p:tgtEl>
                                          <p:spTgt spid="14"/>
                                        </p:tgtEl>
                                        <p:attrNameLst>
                                          <p:attrName>ppt_x</p:attrName>
                                        </p:attrNameLst>
                                      </p:cBhvr>
                                      <p:tavLst>
                                        <p:tav tm="0">
                                          <p:val>
                                            <p:strVal val="ppt_x"/>
                                          </p:val>
                                        </p:tav>
                                        <p:tav tm="100000">
                                          <p:val>
                                            <p:strVal val="ppt_x"/>
                                          </p:val>
                                        </p:tav>
                                      </p:tavLst>
                                    </p:anim>
                                    <p:anim calcmode="lin" valueType="num">
                                      <p:cBhvr additive="base">
                                        <p:cTn id="49" dur="500"/>
                                        <p:tgtEl>
                                          <p:spTgt spid="14"/>
                                        </p:tgtEl>
                                        <p:attrNameLst>
                                          <p:attrName>ppt_y</p:attrName>
                                        </p:attrNameLst>
                                      </p:cBhvr>
                                      <p:tavLst>
                                        <p:tav tm="0">
                                          <p:val>
                                            <p:strVal val="ppt_y"/>
                                          </p:val>
                                        </p:tav>
                                        <p:tav tm="100000">
                                          <p:val>
                                            <p:strVal val="1+ppt_h/2"/>
                                          </p:val>
                                        </p:tav>
                                      </p:tavLst>
                                    </p:anim>
                                    <p:set>
                                      <p:cBhvr>
                                        <p:cTn id="50" dur="1" fill="hold">
                                          <p:stCondLst>
                                            <p:cond delay="499"/>
                                          </p:stCondLst>
                                        </p:cTn>
                                        <p:tgtEl>
                                          <p:spTgt spid="14"/>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4" fill="hold" nodeType="clickEffect">
                                  <p:stCondLst>
                                    <p:cond delay="0"/>
                                  </p:stCondLst>
                                  <p:childTnLst>
                                    <p:anim calcmode="lin" valueType="num">
                                      <p:cBhvr additive="base">
                                        <p:cTn id="60" dur="500"/>
                                        <p:tgtEl>
                                          <p:spTgt spid="15"/>
                                        </p:tgtEl>
                                        <p:attrNameLst>
                                          <p:attrName>ppt_x</p:attrName>
                                        </p:attrNameLst>
                                      </p:cBhvr>
                                      <p:tavLst>
                                        <p:tav tm="0">
                                          <p:val>
                                            <p:strVal val="ppt_x"/>
                                          </p:val>
                                        </p:tav>
                                        <p:tav tm="100000">
                                          <p:val>
                                            <p:strVal val="ppt_x"/>
                                          </p:val>
                                        </p:tav>
                                      </p:tavLst>
                                    </p:anim>
                                    <p:anim calcmode="lin" valueType="num">
                                      <p:cBhvr additive="base">
                                        <p:cTn id="61" dur="500"/>
                                        <p:tgtEl>
                                          <p:spTgt spid="15"/>
                                        </p:tgtEl>
                                        <p:attrNameLst>
                                          <p:attrName>ppt_y</p:attrName>
                                        </p:attrNameLst>
                                      </p:cBhvr>
                                      <p:tavLst>
                                        <p:tav tm="0">
                                          <p:val>
                                            <p:strVal val="ppt_y"/>
                                          </p:val>
                                        </p:tav>
                                        <p:tav tm="100000">
                                          <p:val>
                                            <p:strVal val="1+ppt_h/2"/>
                                          </p:val>
                                        </p:tav>
                                      </p:tavLst>
                                    </p:anim>
                                    <p:set>
                                      <p:cBhvr>
                                        <p:cTn id="6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18D78305-2F08-CF15-6FB6-231DAFD515A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A5F8F415-4833-4A74-918F-4B67A93E36E6}" type="slidenum">
              <a:rPr lang="en-US" altLang="en-US" sz="1200">
                <a:solidFill>
                  <a:schemeClr val="bg1"/>
                </a:solidFill>
              </a:rPr>
              <a:pPr>
                <a:spcBef>
                  <a:spcPct val="0"/>
                </a:spcBef>
                <a:buClrTx/>
                <a:buFontTx/>
                <a:buNone/>
              </a:pPr>
              <a:t>9</a:t>
            </a:fld>
            <a:endParaRPr lang="en-US" altLang="en-US" sz="1200">
              <a:solidFill>
                <a:schemeClr val="bg1"/>
              </a:solidFill>
            </a:endParaRPr>
          </a:p>
        </p:txBody>
      </p:sp>
      <p:sp>
        <p:nvSpPr>
          <p:cNvPr id="20483" name="Rectangle 4">
            <a:extLst>
              <a:ext uri="{FF2B5EF4-FFF2-40B4-BE49-F238E27FC236}">
                <a16:creationId xmlns:a16="http://schemas.microsoft.com/office/drawing/2014/main" id="{47E20790-31F8-3784-C1D9-EBE503984006}"/>
              </a:ext>
            </a:extLst>
          </p:cNvPr>
          <p:cNvSpPr>
            <a:spLocks noGrp="1" noChangeArrowheads="1"/>
          </p:cNvSpPr>
          <p:nvPr>
            <p:ph type="title"/>
          </p:nvPr>
        </p:nvSpPr>
        <p:spPr/>
        <p:txBody>
          <a:bodyPr/>
          <a:lstStyle/>
          <a:p>
            <a:pPr eaLnBrk="1" hangingPunct="1"/>
            <a:r>
              <a:rPr lang="en-US" altLang="en-US" sz="2200"/>
              <a:t>An enterprise application – A complex software system</a:t>
            </a:r>
          </a:p>
        </p:txBody>
      </p:sp>
      <p:grpSp>
        <p:nvGrpSpPr>
          <p:cNvPr id="20484" name="Group 202">
            <a:extLst>
              <a:ext uri="{FF2B5EF4-FFF2-40B4-BE49-F238E27FC236}">
                <a16:creationId xmlns:a16="http://schemas.microsoft.com/office/drawing/2014/main" id="{8847C8F1-6804-A72B-3A50-73C07B3BEC89}"/>
              </a:ext>
            </a:extLst>
          </p:cNvPr>
          <p:cNvGrpSpPr>
            <a:grpSpLocks/>
          </p:cNvGrpSpPr>
          <p:nvPr/>
        </p:nvGrpSpPr>
        <p:grpSpPr bwMode="auto">
          <a:xfrm>
            <a:off x="725488" y="998538"/>
            <a:ext cx="8951912" cy="5448300"/>
            <a:chOff x="457200" y="1092200"/>
            <a:chExt cx="8951670" cy="5449203"/>
          </a:xfrm>
        </p:grpSpPr>
        <p:sp>
          <p:nvSpPr>
            <p:cNvPr id="20485" name="TextBox 5">
              <a:extLst>
                <a:ext uri="{FF2B5EF4-FFF2-40B4-BE49-F238E27FC236}">
                  <a16:creationId xmlns:a16="http://schemas.microsoft.com/office/drawing/2014/main" id="{5B370149-5790-195A-8945-9E4B83841C14}"/>
                </a:ext>
              </a:extLst>
            </p:cNvPr>
            <p:cNvSpPr txBox="1">
              <a:spLocks noChangeArrowheads="1"/>
            </p:cNvSpPr>
            <p:nvPr/>
          </p:nvSpPr>
          <p:spPr bwMode="auto">
            <a:xfrm>
              <a:off x="493470" y="6110516"/>
              <a:ext cx="8915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Arial" panose="020B0604020202020204" pitchFamily="34" charset="0"/>
                <a:buChar char="•"/>
              </a:pPr>
              <a:r>
                <a:rPr lang="en-US" altLang="en-US" sz="2200" b="0"/>
                <a:t>Software Systems are also inherently complex </a:t>
              </a:r>
            </a:p>
          </p:txBody>
        </p:sp>
        <p:grpSp>
          <p:nvGrpSpPr>
            <p:cNvPr id="20486" name="Group 169">
              <a:extLst>
                <a:ext uri="{FF2B5EF4-FFF2-40B4-BE49-F238E27FC236}">
                  <a16:creationId xmlns:a16="http://schemas.microsoft.com/office/drawing/2014/main" id="{7849AF13-5BAD-D042-0D70-D7C36126BE0D}"/>
                </a:ext>
              </a:extLst>
            </p:cNvPr>
            <p:cNvGrpSpPr>
              <a:grpSpLocks/>
            </p:cNvGrpSpPr>
            <p:nvPr/>
          </p:nvGrpSpPr>
          <p:grpSpPr bwMode="auto">
            <a:xfrm>
              <a:off x="5867400" y="3179766"/>
              <a:ext cx="1047750" cy="528638"/>
              <a:chOff x="3456" y="1968"/>
              <a:chExt cx="660" cy="333"/>
            </a:xfrm>
          </p:grpSpPr>
          <p:sp>
            <p:nvSpPr>
              <p:cNvPr id="20646" name="Rectangle 170">
                <a:extLst>
                  <a:ext uri="{FF2B5EF4-FFF2-40B4-BE49-F238E27FC236}">
                    <a16:creationId xmlns:a16="http://schemas.microsoft.com/office/drawing/2014/main" id="{07E5DBF1-8267-F615-4ACF-B0CA5D9531E0}"/>
                  </a:ext>
                </a:extLst>
              </p:cNvPr>
              <p:cNvSpPr>
                <a:spLocks noChangeArrowheads="1"/>
              </p:cNvSpPr>
              <p:nvPr/>
            </p:nvSpPr>
            <p:spPr bwMode="auto">
              <a:xfrm>
                <a:off x="3456" y="1968"/>
                <a:ext cx="660" cy="324"/>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47" name="Text Box 171">
                <a:extLst>
                  <a:ext uri="{FF2B5EF4-FFF2-40B4-BE49-F238E27FC236}">
                    <a16:creationId xmlns:a16="http://schemas.microsoft.com/office/drawing/2014/main" id="{023818D3-A48D-EB6A-EB93-6D2F52FBE081}"/>
                  </a:ext>
                </a:extLst>
              </p:cNvPr>
              <p:cNvSpPr txBox="1">
                <a:spLocks noChangeArrowheads="1"/>
              </p:cNvSpPr>
              <p:nvPr/>
            </p:nvSpPr>
            <p:spPr bwMode="auto">
              <a:xfrm>
                <a:off x="3594" y="2165"/>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87" name="Group 172">
              <a:extLst>
                <a:ext uri="{FF2B5EF4-FFF2-40B4-BE49-F238E27FC236}">
                  <a16:creationId xmlns:a16="http://schemas.microsoft.com/office/drawing/2014/main" id="{3544ECC7-F647-37D9-7E05-76DB579A730E}"/>
                </a:ext>
              </a:extLst>
            </p:cNvPr>
            <p:cNvGrpSpPr>
              <a:grpSpLocks/>
            </p:cNvGrpSpPr>
            <p:nvPr/>
          </p:nvGrpSpPr>
          <p:grpSpPr bwMode="auto">
            <a:xfrm>
              <a:off x="5829300" y="1360488"/>
              <a:ext cx="2200275" cy="1797050"/>
              <a:chOff x="3432" y="822"/>
              <a:chExt cx="1386" cy="1132"/>
            </a:xfrm>
          </p:grpSpPr>
          <p:sp>
            <p:nvSpPr>
              <p:cNvPr id="20644" name="Rectangle 173">
                <a:extLst>
                  <a:ext uri="{FF2B5EF4-FFF2-40B4-BE49-F238E27FC236}">
                    <a16:creationId xmlns:a16="http://schemas.microsoft.com/office/drawing/2014/main" id="{AFE99280-A985-CE9C-BCCA-31DABCC16047}"/>
                  </a:ext>
                </a:extLst>
              </p:cNvPr>
              <p:cNvSpPr>
                <a:spLocks noChangeArrowheads="1"/>
              </p:cNvSpPr>
              <p:nvPr/>
            </p:nvSpPr>
            <p:spPr bwMode="auto">
              <a:xfrm>
                <a:off x="3432" y="822"/>
                <a:ext cx="1386" cy="1132"/>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45" name="Text Box 174">
                <a:extLst>
                  <a:ext uri="{FF2B5EF4-FFF2-40B4-BE49-F238E27FC236}">
                    <a16:creationId xmlns:a16="http://schemas.microsoft.com/office/drawing/2014/main" id="{827FAE42-4CEE-A74B-929B-F71A1F814BC9}"/>
                  </a:ext>
                </a:extLst>
              </p:cNvPr>
              <p:cNvSpPr txBox="1">
                <a:spLocks noChangeArrowheads="1"/>
              </p:cNvSpPr>
              <p:nvPr/>
            </p:nvSpPr>
            <p:spPr bwMode="auto">
              <a:xfrm>
                <a:off x="3624" y="857"/>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88" name="Group 175">
              <a:extLst>
                <a:ext uri="{FF2B5EF4-FFF2-40B4-BE49-F238E27FC236}">
                  <a16:creationId xmlns:a16="http://schemas.microsoft.com/office/drawing/2014/main" id="{48EFC697-B3E9-B0C5-7BB2-F63E8815D8FB}"/>
                </a:ext>
              </a:extLst>
            </p:cNvPr>
            <p:cNvGrpSpPr>
              <a:grpSpLocks/>
            </p:cNvGrpSpPr>
            <p:nvPr/>
          </p:nvGrpSpPr>
          <p:grpSpPr bwMode="auto">
            <a:xfrm>
              <a:off x="1752600" y="2311400"/>
              <a:ext cx="1143000" cy="554038"/>
              <a:chOff x="864" y="1421"/>
              <a:chExt cx="720" cy="349"/>
            </a:xfrm>
          </p:grpSpPr>
          <p:sp>
            <p:nvSpPr>
              <p:cNvPr id="20642" name="Rectangle 176">
                <a:extLst>
                  <a:ext uri="{FF2B5EF4-FFF2-40B4-BE49-F238E27FC236}">
                    <a16:creationId xmlns:a16="http://schemas.microsoft.com/office/drawing/2014/main" id="{EEA0C029-F897-EB8E-D1E6-B31FC3C8D211}"/>
                  </a:ext>
                </a:extLst>
              </p:cNvPr>
              <p:cNvSpPr>
                <a:spLocks noChangeArrowheads="1"/>
              </p:cNvSpPr>
              <p:nvPr/>
            </p:nvSpPr>
            <p:spPr bwMode="auto">
              <a:xfrm>
                <a:off x="864" y="1428"/>
                <a:ext cx="720" cy="342"/>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43" name="Text Box 177">
                <a:extLst>
                  <a:ext uri="{FF2B5EF4-FFF2-40B4-BE49-F238E27FC236}">
                    <a16:creationId xmlns:a16="http://schemas.microsoft.com/office/drawing/2014/main" id="{C2570A3B-0824-BBB1-70F7-A4A96E1DF47C}"/>
                  </a:ext>
                </a:extLst>
              </p:cNvPr>
              <p:cNvSpPr txBox="1">
                <a:spLocks noChangeArrowheads="1"/>
              </p:cNvSpPr>
              <p:nvPr/>
            </p:nvSpPr>
            <p:spPr bwMode="auto">
              <a:xfrm>
                <a:off x="1044" y="1421"/>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89" name="Group 178">
              <a:extLst>
                <a:ext uri="{FF2B5EF4-FFF2-40B4-BE49-F238E27FC236}">
                  <a16:creationId xmlns:a16="http://schemas.microsoft.com/office/drawing/2014/main" id="{90727EDF-BB3C-458C-E1B1-896AC0E9B576}"/>
                </a:ext>
              </a:extLst>
            </p:cNvPr>
            <p:cNvGrpSpPr>
              <a:grpSpLocks/>
            </p:cNvGrpSpPr>
            <p:nvPr/>
          </p:nvGrpSpPr>
          <p:grpSpPr bwMode="auto">
            <a:xfrm>
              <a:off x="1752599" y="3094041"/>
              <a:ext cx="1143000" cy="576263"/>
              <a:chOff x="864" y="1914"/>
              <a:chExt cx="720" cy="363"/>
            </a:xfrm>
          </p:grpSpPr>
          <p:sp>
            <p:nvSpPr>
              <p:cNvPr id="20640" name="Rectangle 179">
                <a:extLst>
                  <a:ext uri="{FF2B5EF4-FFF2-40B4-BE49-F238E27FC236}">
                    <a16:creationId xmlns:a16="http://schemas.microsoft.com/office/drawing/2014/main" id="{57511BF6-4F2A-1A33-2F14-36571215CD1B}"/>
                  </a:ext>
                </a:extLst>
              </p:cNvPr>
              <p:cNvSpPr>
                <a:spLocks noChangeArrowheads="1"/>
              </p:cNvSpPr>
              <p:nvPr/>
            </p:nvSpPr>
            <p:spPr bwMode="auto">
              <a:xfrm>
                <a:off x="864" y="1914"/>
                <a:ext cx="720" cy="342"/>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41" name="Text Box 180">
                <a:extLst>
                  <a:ext uri="{FF2B5EF4-FFF2-40B4-BE49-F238E27FC236}">
                    <a16:creationId xmlns:a16="http://schemas.microsoft.com/office/drawing/2014/main" id="{EF967A9A-C422-CDD4-960D-E5A393DBE890}"/>
                  </a:ext>
                </a:extLst>
              </p:cNvPr>
              <p:cNvSpPr txBox="1">
                <a:spLocks noChangeArrowheads="1"/>
              </p:cNvSpPr>
              <p:nvPr/>
            </p:nvSpPr>
            <p:spPr bwMode="auto">
              <a:xfrm>
                <a:off x="882" y="2141"/>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90" name="Group 181">
              <a:extLst>
                <a:ext uri="{FF2B5EF4-FFF2-40B4-BE49-F238E27FC236}">
                  <a16:creationId xmlns:a16="http://schemas.microsoft.com/office/drawing/2014/main" id="{42364254-0CDC-5B89-C7B4-6C93F169768E}"/>
                </a:ext>
              </a:extLst>
            </p:cNvPr>
            <p:cNvGrpSpPr>
              <a:grpSpLocks/>
            </p:cNvGrpSpPr>
            <p:nvPr/>
          </p:nvGrpSpPr>
          <p:grpSpPr bwMode="auto">
            <a:xfrm>
              <a:off x="1781175" y="3987800"/>
              <a:ext cx="1143000" cy="1173163"/>
              <a:chOff x="882" y="2477"/>
              <a:chExt cx="720" cy="739"/>
            </a:xfrm>
          </p:grpSpPr>
          <p:sp>
            <p:nvSpPr>
              <p:cNvPr id="20638" name="Rectangle 182">
                <a:extLst>
                  <a:ext uri="{FF2B5EF4-FFF2-40B4-BE49-F238E27FC236}">
                    <a16:creationId xmlns:a16="http://schemas.microsoft.com/office/drawing/2014/main" id="{0189DF9F-67BE-C7CD-6663-B46BB82142C5}"/>
                  </a:ext>
                </a:extLst>
              </p:cNvPr>
              <p:cNvSpPr>
                <a:spLocks noChangeArrowheads="1"/>
              </p:cNvSpPr>
              <p:nvPr/>
            </p:nvSpPr>
            <p:spPr bwMode="auto">
              <a:xfrm>
                <a:off x="882" y="2490"/>
                <a:ext cx="720" cy="726"/>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39" name="Text Box 183">
                <a:extLst>
                  <a:ext uri="{FF2B5EF4-FFF2-40B4-BE49-F238E27FC236}">
                    <a16:creationId xmlns:a16="http://schemas.microsoft.com/office/drawing/2014/main" id="{B97250CE-545E-7687-31E4-536958D84A19}"/>
                  </a:ext>
                </a:extLst>
              </p:cNvPr>
              <p:cNvSpPr txBox="1">
                <a:spLocks noChangeArrowheads="1"/>
              </p:cNvSpPr>
              <p:nvPr/>
            </p:nvSpPr>
            <p:spPr bwMode="auto">
              <a:xfrm>
                <a:off x="996" y="2477"/>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91" name="Group 184">
              <a:extLst>
                <a:ext uri="{FF2B5EF4-FFF2-40B4-BE49-F238E27FC236}">
                  <a16:creationId xmlns:a16="http://schemas.microsoft.com/office/drawing/2014/main" id="{46F6E8FD-6F13-CC9C-DABA-0C5FE819C898}"/>
                </a:ext>
              </a:extLst>
            </p:cNvPr>
            <p:cNvGrpSpPr>
              <a:grpSpLocks/>
            </p:cNvGrpSpPr>
            <p:nvPr/>
          </p:nvGrpSpPr>
          <p:grpSpPr bwMode="auto">
            <a:xfrm>
              <a:off x="3171825" y="3436938"/>
              <a:ext cx="1143000" cy="1228725"/>
              <a:chOff x="1758" y="2130"/>
              <a:chExt cx="720" cy="774"/>
            </a:xfrm>
          </p:grpSpPr>
          <p:sp>
            <p:nvSpPr>
              <p:cNvPr id="20636" name="Rectangle 185">
                <a:extLst>
                  <a:ext uri="{FF2B5EF4-FFF2-40B4-BE49-F238E27FC236}">
                    <a16:creationId xmlns:a16="http://schemas.microsoft.com/office/drawing/2014/main" id="{BE639DFF-3E2C-F587-1034-B12712D129F9}"/>
                  </a:ext>
                </a:extLst>
              </p:cNvPr>
              <p:cNvSpPr>
                <a:spLocks noChangeArrowheads="1"/>
              </p:cNvSpPr>
              <p:nvPr/>
            </p:nvSpPr>
            <p:spPr bwMode="auto">
              <a:xfrm>
                <a:off x="1758" y="2130"/>
                <a:ext cx="720" cy="774"/>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37" name="Text Box 186">
                <a:extLst>
                  <a:ext uri="{FF2B5EF4-FFF2-40B4-BE49-F238E27FC236}">
                    <a16:creationId xmlns:a16="http://schemas.microsoft.com/office/drawing/2014/main" id="{8E570650-8472-188E-A5A1-F8788518D1AF}"/>
                  </a:ext>
                </a:extLst>
              </p:cNvPr>
              <p:cNvSpPr txBox="1">
                <a:spLocks noChangeArrowheads="1"/>
              </p:cNvSpPr>
              <p:nvPr/>
            </p:nvSpPr>
            <p:spPr bwMode="auto">
              <a:xfrm>
                <a:off x="1878" y="2387"/>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92" name="Group 187">
              <a:extLst>
                <a:ext uri="{FF2B5EF4-FFF2-40B4-BE49-F238E27FC236}">
                  <a16:creationId xmlns:a16="http://schemas.microsoft.com/office/drawing/2014/main" id="{1D8CA39E-C2F0-614C-D5BE-D7CD6B9A3A67}"/>
                </a:ext>
              </a:extLst>
            </p:cNvPr>
            <p:cNvGrpSpPr>
              <a:grpSpLocks/>
            </p:cNvGrpSpPr>
            <p:nvPr/>
          </p:nvGrpSpPr>
          <p:grpSpPr bwMode="auto">
            <a:xfrm>
              <a:off x="4429125" y="4446592"/>
              <a:ext cx="1047750" cy="557213"/>
              <a:chOff x="2550" y="2766"/>
              <a:chExt cx="660" cy="351"/>
            </a:xfrm>
          </p:grpSpPr>
          <p:sp>
            <p:nvSpPr>
              <p:cNvPr id="20634" name="Rectangle 188">
                <a:extLst>
                  <a:ext uri="{FF2B5EF4-FFF2-40B4-BE49-F238E27FC236}">
                    <a16:creationId xmlns:a16="http://schemas.microsoft.com/office/drawing/2014/main" id="{184491F9-AD5F-87EF-659F-B94FCBC7BA35}"/>
                  </a:ext>
                </a:extLst>
              </p:cNvPr>
              <p:cNvSpPr>
                <a:spLocks noChangeArrowheads="1"/>
              </p:cNvSpPr>
              <p:nvPr/>
            </p:nvSpPr>
            <p:spPr bwMode="auto">
              <a:xfrm>
                <a:off x="2550" y="2766"/>
                <a:ext cx="660" cy="324"/>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35" name="Text Box 189">
                <a:extLst>
                  <a:ext uri="{FF2B5EF4-FFF2-40B4-BE49-F238E27FC236}">
                    <a16:creationId xmlns:a16="http://schemas.microsoft.com/office/drawing/2014/main" id="{4B023C86-49C0-3890-D76F-47E5BA0E86C2}"/>
                  </a:ext>
                </a:extLst>
              </p:cNvPr>
              <p:cNvSpPr txBox="1">
                <a:spLocks noChangeArrowheads="1"/>
              </p:cNvSpPr>
              <p:nvPr/>
            </p:nvSpPr>
            <p:spPr bwMode="auto">
              <a:xfrm>
                <a:off x="2760" y="2981"/>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93" name="Group 190">
              <a:extLst>
                <a:ext uri="{FF2B5EF4-FFF2-40B4-BE49-F238E27FC236}">
                  <a16:creationId xmlns:a16="http://schemas.microsoft.com/office/drawing/2014/main" id="{C2EACCB4-7324-1803-1BE8-2AFE62B8E61F}"/>
                </a:ext>
              </a:extLst>
            </p:cNvPr>
            <p:cNvGrpSpPr>
              <a:grpSpLocks/>
            </p:cNvGrpSpPr>
            <p:nvPr/>
          </p:nvGrpSpPr>
          <p:grpSpPr bwMode="auto">
            <a:xfrm>
              <a:off x="2552700" y="5246692"/>
              <a:ext cx="2524125" cy="623888"/>
              <a:chOff x="1368" y="3270"/>
              <a:chExt cx="1590" cy="393"/>
            </a:xfrm>
          </p:grpSpPr>
          <p:sp>
            <p:nvSpPr>
              <p:cNvPr id="20632" name="Rectangle 191">
                <a:extLst>
                  <a:ext uri="{FF2B5EF4-FFF2-40B4-BE49-F238E27FC236}">
                    <a16:creationId xmlns:a16="http://schemas.microsoft.com/office/drawing/2014/main" id="{5CE29AB7-8BFE-A2EF-5322-ED027112F6E0}"/>
                  </a:ext>
                </a:extLst>
              </p:cNvPr>
              <p:cNvSpPr>
                <a:spLocks noChangeArrowheads="1"/>
              </p:cNvSpPr>
              <p:nvPr/>
            </p:nvSpPr>
            <p:spPr bwMode="auto">
              <a:xfrm>
                <a:off x="1368" y="3270"/>
                <a:ext cx="1590" cy="372"/>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33" name="Text Box 192">
                <a:extLst>
                  <a:ext uri="{FF2B5EF4-FFF2-40B4-BE49-F238E27FC236}">
                    <a16:creationId xmlns:a16="http://schemas.microsoft.com/office/drawing/2014/main" id="{28EE2B6B-DCC0-86F9-2307-F9703948B644}"/>
                  </a:ext>
                </a:extLst>
              </p:cNvPr>
              <p:cNvSpPr txBox="1">
                <a:spLocks noChangeArrowheads="1"/>
              </p:cNvSpPr>
              <p:nvPr/>
            </p:nvSpPr>
            <p:spPr bwMode="auto">
              <a:xfrm>
                <a:off x="1608" y="3527"/>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94" name="Group 193">
              <a:extLst>
                <a:ext uri="{FF2B5EF4-FFF2-40B4-BE49-F238E27FC236}">
                  <a16:creationId xmlns:a16="http://schemas.microsoft.com/office/drawing/2014/main" id="{40BA921F-931E-548F-F8C8-586E7625106F}"/>
                </a:ext>
              </a:extLst>
            </p:cNvPr>
            <p:cNvGrpSpPr>
              <a:grpSpLocks/>
            </p:cNvGrpSpPr>
            <p:nvPr/>
          </p:nvGrpSpPr>
          <p:grpSpPr bwMode="auto">
            <a:xfrm>
              <a:off x="5619750" y="4027489"/>
              <a:ext cx="2933700" cy="2100263"/>
              <a:chOff x="3300" y="2502"/>
              <a:chExt cx="1848" cy="1323"/>
            </a:xfrm>
          </p:grpSpPr>
          <p:sp>
            <p:nvSpPr>
              <p:cNvPr id="20630" name="Rectangle 194">
                <a:extLst>
                  <a:ext uri="{FF2B5EF4-FFF2-40B4-BE49-F238E27FC236}">
                    <a16:creationId xmlns:a16="http://schemas.microsoft.com/office/drawing/2014/main" id="{22605247-BC7B-3F1A-6C5F-3EB316A50B32}"/>
                  </a:ext>
                </a:extLst>
              </p:cNvPr>
              <p:cNvSpPr>
                <a:spLocks noChangeArrowheads="1"/>
              </p:cNvSpPr>
              <p:nvPr/>
            </p:nvSpPr>
            <p:spPr bwMode="auto">
              <a:xfrm>
                <a:off x="3300" y="2502"/>
                <a:ext cx="1848" cy="1314"/>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31" name="Text Box 195">
                <a:extLst>
                  <a:ext uri="{FF2B5EF4-FFF2-40B4-BE49-F238E27FC236}">
                    <a16:creationId xmlns:a16="http://schemas.microsoft.com/office/drawing/2014/main" id="{D19BC76F-BA84-FED6-A3B3-F0EA382690CA}"/>
                  </a:ext>
                </a:extLst>
              </p:cNvPr>
              <p:cNvSpPr txBox="1">
                <a:spLocks noChangeArrowheads="1"/>
              </p:cNvSpPr>
              <p:nvPr/>
            </p:nvSpPr>
            <p:spPr bwMode="auto">
              <a:xfrm>
                <a:off x="4080" y="3689"/>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95" name="Group 196">
              <a:extLst>
                <a:ext uri="{FF2B5EF4-FFF2-40B4-BE49-F238E27FC236}">
                  <a16:creationId xmlns:a16="http://schemas.microsoft.com/office/drawing/2014/main" id="{110CF2DE-FAB3-605E-5BD7-19CD12429EA8}"/>
                </a:ext>
              </a:extLst>
            </p:cNvPr>
            <p:cNvGrpSpPr>
              <a:grpSpLocks/>
            </p:cNvGrpSpPr>
            <p:nvPr/>
          </p:nvGrpSpPr>
          <p:grpSpPr bwMode="auto">
            <a:xfrm>
              <a:off x="4391025" y="2911475"/>
              <a:ext cx="1143000" cy="896938"/>
              <a:chOff x="2526" y="1799"/>
              <a:chExt cx="720" cy="565"/>
            </a:xfrm>
          </p:grpSpPr>
          <p:sp>
            <p:nvSpPr>
              <p:cNvPr id="20628" name="Rectangle 197">
                <a:extLst>
                  <a:ext uri="{FF2B5EF4-FFF2-40B4-BE49-F238E27FC236}">
                    <a16:creationId xmlns:a16="http://schemas.microsoft.com/office/drawing/2014/main" id="{7C3CCA7D-D836-0B54-4B2F-AD0049D9BA9D}"/>
                  </a:ext>
                </a:extLst>
              </p:cNvPr>
              <p:cNvSpPr>
                <a:spLocks noChangeArrowheads="1"/>
              </p:cNvSpPr>
              <p:nvPr/>
            </p:nvSpPr>
            <p:spPr bwMode="auto">
              <a:xfrm>
                <a:off x="2526" y="1806"/>
                <a:ext cx="720" cy="558"/>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29" name="Text Box 198">
                <a:extLst>
                  <a:ext uri="{FF2B5EF4-FFF2-40B4-BE49-F238E27FC236}">
                    <a16:creationId xmlns:a16="http://schemas.microsoft.com/office/drawing/2014/main" id="{317FBB3D-E036-2D17-9A12-30F9237B9FBC}"/>
                  </a:ext>
                </a:extLst>
              </p:cNvPr>
              <p:cNvSpPr txBox="1">
                <a:spLocks noChangeArrowheads="1"/>
              </p:cNvSpPr>
              <p:nvPr/>
            </p:nvSpPr>
            <p:spPr bwMode="auto">
              <a:xfrm>
                <a:off x="2622" y="1799"/>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96" name="Group 199">
              <a:extLst>
                <a:ext uri="{FF2B5EF4-FFF2-40B4-BE49-F238E27FC236}">
                  <a16:creationId xmlns:a16="http://schemas.microsoft.com/office/drawing/2014/main" id="{1CF69F82-82A3-45D7-E148-278530BF3095}"/>
                </a:ext>
              </a:extLst>
            </p:cNvPr>
            <p:cNvGrpSpPr>
              <a:grpSpLocks/>
            </p:cNvGrpSpPr>
            <p:nvPr/>
          </p:nvGrpSpPr>
          <p:grpSpPr bwMode="auto">
            <a:xfrm>
              <a:off x="3124200" y="2330450"/>
              <a:ext cx="1038225" cy="563563"/>
              <a:chOff x="1728" y="1433"/>
              <a:chExt cx="654" cy="355"/>
            </a:xfrm>
          </p:grpSpPr>
          <p:sp>
            <p:nvSpPr>
              <p:cNvPr id="20626" name="Rectangle 200">
                <a:extLst>
                  <a:ext uri="{FF2B5EF4-FFF2-40B4-BE49-F238E27FC236}">
                    <a16:creationId xmlns:a16="http://schemas.microsoft.com/office/drawing/2014/main" id="{532D2714-DDAE-A964-EB19-C0CA3D4EC262}"/>
                  </a:ext>
                </a:extLst>
              </p:cNvPr>
              <p:cNvSpPr>
                <a:spLocks noChangeArrowheads="1"/>
              </p:cNvSpPr>
              <p:nvPr/>
            </p:nvSpPr>
            <p:spPr bwMode="auto">
              <a:xfrm>
                <a:off x="1728" y="1446"/>
                <a:ext cx="654" cy="342"/>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27" name="Text Box 201">
                <a:extLst>
                  <a:ext uri="{FF2B5EF4-FFF2-40B4-BE49-F238E27FC236}">
                    <a16:creationId xmlns:a16="http://schemas.microsoft.com/office/drawing/2014/main" id="{19ACB39E-C007-0CB1-B2F3-974ECDE1F64B}"/>
                  </a:ext>
                </a:extLst>
              </p:cNvPr>
              <p:cNvSpPr txBox="1">
                <a:spLocks noChangeArrowheads="1"/>
              </p:cNvSpPr>
              <p:nvPr/>
            </p:nvSpPr>
            <p:spPr bwMode="auto">
              <a:xfrm>
                <a:off x="1854" y="1433"/>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97" name="Group 202">
              <a:extLst>
                <a:ext uri="{FF2B5EF4-FFF2-40B4-BE49-F238E27FC236}">
                  <a16:creationId xmlns:a16="http://schemas.microsoft.com/office/drawing/2014/main" id="{398C2CE8-43E2-0023-4B85-774028367D47}"/>
                </a:ext>
              </a:extLst>
            </p:cNvPr>
            <p:cNvGrpSpPr>
              <a:grpSpLocks/>
            </p:cNvGrpSpPr>
            <p:nvPr/>
          </p:nvGrpSpPr>
          <p:grpSpPr bwMode="auto">
            <a:xfrm>
              <a:off x="4400550" y="1092200"/>
              <a:ext cx="1143000" cy="563563"/>
              <a:chOff x="2532" y="653"/>
              <a:chExt cx="720" cy="355"/>
            </a:xfrm>
          </p:grpSpPr>
          <p:sp>
            <p:nvSpPr>
              <p:cNvPr id="20624" name="Rectangle 203">
                <a:extLst>
                  <a:ext uri="{FF2B5EF4-FFF2-40B4-BE49-F238E27FC236}">
                    <a16:creationId xmlns:a16="http://schemas.microsoft.com/office/drawing/2014/main" id="{F80809ED-AADC-2336-91C0-AEBCA32440B0}"/>
                  </a:ext>
                </a:extLst>
              </p:cNvPr>
              <p:cNvSpPr>
                <a:spLocks noChangeArrowheads="1"/>
              </p:cNvSpPr>
              <p:nvPr/>
            </p:nvSpPr>
            <p:spPr bwMode="auto">
              <a:xfrm>
                <a:off x="2532" y="666"/>
                <a:ext cx="720" cy="342"/>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25" name="Text Box 204">
                <a:extLst>
                  <a:ext uri="{FF2B5EF4-FFF2-40B4-BE49-F238E27FC236}">
                    <a16:creationId xmlns:a16="http://schemas.microsoft.com/office/drawing/2014/main" id="{A0DF8953-90B4-46ED-6FFF-182C6ADC54C5}"/>
                  </a:ext>
                </a:extLst>
              </p:cNvPr>
              <p:cNvSpPr txBox="1">
                <a:spLocks noChangeArrowheads="1"/>
              </p:cNvSpPr>
              <p:nvPr/>
            </p:nvSpPr>
            <p:spPr bwMode="auto">
              <a:xfrm>
                <a:off x="2628" y="653"/>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grpSp>
          <p:nvGrpSpPr>
            <p:cNvPr id="20498" name="Group 205">
              <a:extLst>
                <a:ext uri="{FF2B5EF4-FFF2-40B4-BE49-F238E27FC236}">
                  <a16:creationId xmlns:a16="http://schemas.microsoft.com/office/drawing/2014/main" id="{23FBA5A2-4776-62D4-DF74-22F018C8D4CE}"/>
                </a:ext>
              </a:extLst>
            </p:cNvPr>
            <p:cNvGrpSpPr>
              <a:grpSpLocks/>
            </p:cNvGrpSpPr>
            <p:nvPr/>
          </p:nvGrpSpPr>
          <p:grpSpPr bwMode="auto">
            <a:xfrm>
              <a:off x="1819275" y="1541464"/>
              <a:ext cx="2524125" cy="604838"/>
              <a:chOff x="906" y="936"/>
              <a:chExt cx="1590" cy="381"/>
            </a:xfrm>
          </p:grpSpPr>
          <p:sp>
            <p:nvSpPr>
              <p:cNvPr id="20622" name="Rectangle 206">
                <a:extLst>
                  <a:ext uri="{FF2B5EF4-FFF2-40B4-BE49-F238E27FC236}">
                    <a16:creationId xmlns:a16="http://schemas.microsoft.com/office/drawing/2014/main" id="{83D18620-FA54-921E-D8E2-863ED12BBE3A}"/>
                  </a:ext>
                </a:extLst>
              </p:cNvPr>
              <p:cNvSpPr>
                <a:spLocks noChangeArrowheads="1"/>
              </p:cNvSpPr>
              <p:nvPr/>
            </p:nvSpPr>
            <p:spPr bwMode="auto">
              <a:xfrm>
                <a:off x="906" y="936"/>
                <a:ext cx="1590" cy="360"/>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23" name="Text Box 207">
                <a:extLst>
                  <a:ext uri="{FF2B5EF4-FFF2-40B4-BE49-F238E27FC236}">
                    <a16:creationId xmlns:a16="http://schemas.microsoft.com/office/drawing/2014/main" id="{3BBC4B03-F095-75CA-B2AE-6BE61C287C7E}"/>
                  </a:ext>
                </a:extLst>
              </p:cNvPr>
              <p:cNvSpPr txBox="1">
                <a:spLocks noChangeArrowheads="1"/>
              </p:cNvSpPr>
              <p:nvPr/>
            </p:nvSpPr>
            <p:spPr bwMode="auto">
              <a:xfrm>
                <a:off x="1452" y="1181"/>
                <a:ext cx="1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92075" tIns="46038" rIns="92075" bIns="46038">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25000"/>
                  </a:spcBef>
                  <a:buClr>
                    <a:srgbClr val="0033CC"/>
                  </a:buClr>
                  <a:buSzPct val="155000"/>
                  <a:buFont typeface="Symbol" panose="05050102010706020507" pitchFamily="18" charset="2"/>
                  <a:buNone/>
                </a:pPr>
                <a:endParaRPr lang="en-US" altLang="en-US" sz="800">
                  <a:solidFill>
                    <a:srgbClr val="000000"/>
                  </a:solidFill>
                </a:endParaRPr>
              </a:p>
            </p:txBody>
          </p:sp>
        </p:grpSp>
        <p:sp>
          <p:nvSpPr>
            <p:cNvPr id="20499" name="Rectangle 208">
              <a:extLst>
                <a:ext uri="{FF2B5EF4-FFF2-40B4-BE49-F238E27FC236}">
                  <a16:creationId xmlns:a16="http://schemas.microsoft.com/office/drawing/2014/main" id="{3E643719-222D-37AD-5600-82400FBDD3FD}"/>
                </a:ext>
              </a:extLst>
            </p:cNvPr>
            <p:cNvSpPr>
              <a:spLocks noChangeArrowheads="1"/>
            </p:cNvSpPr>
            <p:nvPr/>
          </p:nvSpPr>
          <p:spPr bwMode="auto">
            <a:xfrm>
              <a:off x="4343400" y="2293938"/>
              <a:ext cx="1362075" cy="314325"/>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800">
                  <a:solidFill>
                    <a:srgbClr val="000000"/>
                  </a:solidFill>
                </a:rPr>
                <a:t>Middleware </a:t>
              </a:r>
            </a:p>
          </p:txBody>
        </p:sp>
        <p:sp>
          <p:nvSpPr>
            <p:cNvPr id="20500" name="Rectangle 209">
              <a:extLst>
                <a:ext uri="{FF2B5EF4-FFF2-40B4-BE49-F238E27FC236}">
                  <a16:creationId xmlns:a16="http://schemas.microsoft.com/office/drawing/2014/main" id="{B7A157BF-5E2B-ED3D-DDC0-A8E0CEDD1A9C}"/>
                </a:ext>
              </a:extLst>
            </p:cNvPr>
            <p:cNvSpPr>
              <a:spLocks noChangeArrowheads="1"/>
            </p:cNvSpPr>
            <p:nvPr/>
          </p:nvSpPr>
          <p:spPr bwMode="auto">
            <a:xfrm>
              <a:off x="3279775" y="4113213"/>
              <a:ext cx="922338" cy="460375"/>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Customer</a:t>
              </a:r>
            </a:p>
            <a:p>
              <a:pPr algn="ctr">
                <a:spcBef>
                  <a:spcPct val="50000"/>
                </a:spcBef>
                <a:buClr>
                  <a:srgbClr val="0033CC"/>
                </a:buClr>
                <a:buSzPct val="155000"/>
                <a:buFont typeface="Symbol" panose="05050102010706020507" pitchFamily="18" charset="2"/>
                <a:buNone/>
              </a:pPr>
              <a:r>
                <a:rPr lang="en-US" altLang="en-US" sz="800">
                  <a:solidFill>
                    <a:srgbClr val="000000"/>
                  </a:solidFill>
                </a:rPr>
                <a:t>Support</a:t>
              </a:r>
            </a:p>
            <a:p>
              <a:pPr algn="ctr">
                <a:spcBef>
                  <a:spcPct val="50000"/>
                </a:spcBef>
                <a:buClr>
                  <a:srgbClr val="0033CC"/>
                </a:buClr>
                <a:buSzPct val="155000"/>
                <a:buFont typeface="Symbol" panose="05050102010706020507" pitchFamily="18" charset="2"/>
                <a:buNone/>
              </a:pPr>
              <a:r>
                <a:rPr lang="en-US" altLang="en-US" sz="800">
                  <a:solidFill>
                    <a:srgbClr val="000000"/>
                  </a:solidFill>
                </a:rPr>
                <a:t>System</a:t>
              </a:r>
            </a:p>
          </p:txBody>
        </p:sp>
        <p:sp>
          <p:nvSpPr>
            <p:cNvPr id="20501" name="Rectangle 210">
              <a:extLst>
                <a:ext uri="{FF2B5EF4-FFF2-40B4-BE49-F238E27FC236}">
                  <a16:creationId xmlns:a16="http://schemas.microsoft.com/office/drawing/2014/main" id="{06F29348-A3E3-215D-0EB3-18646A90742A}"/>
                </a:ext>
              </a:extLst>
            </p:cNvPr>
            <p:cNvSpPr>
              <a:spLocks noChangeArrowheads="1"/>
            </p:cNvSpPr>
            <p:nvPr/>
          </p:nvSpPr>
          <p:spPr bwMode="auto">
            <a:xfrm>
              <a:off x="4508500" y="3114675"/>
              <a:ext cx="922338" cy="614363"/>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1000">
                  <a:solidFill>
                    <a:srgbClr val="000000"/>
                  </a:solidFill>
                </a:rPr>
                <a:t>Business</a:t>
              </a:r>
            </a:p>
            <a:p>
              <a:pPr algn="ctr">
                <a:spcBef>
                  <a:spcPct val="25000"/>
                </a:spcBef>
                <a:buClr>
                  <a:srgbClr val="0033CC"/>
                </a:buClr>
                <a:buSzPct val="155000"/>
                <a:buFont typeface="Symbol" panose="05050102010706020507" pitchFamily="18" charset="2"/>
                <a:buNone/>
              </a:pPr>
              <a:r>
                <a:rPr lang="en-US" altLang="en-US" sz="1000">
                  <a:solidFill>
                    <a:srgbClr val="000000"/>
                  </a:solidFill>
                </a:rPr>
                <a:t>Intelligence</a:t>
              </a:r>
            </a:p>
            <a:p>
              <a:pPr algn="ctr">
                <a:spcBef>
                  <a:spcPct val="25000"/>
                </a:spcBef>
                <a:buClr>
                  <a:srgbClr val="0033CC"/>
                </a:buClr>
                <a:buSzPct val="155000"/>
                <a:buFont typeface="Symbol" panose="05050102010706020507" pitchFamily="18" charset="2"/>
                <a:buNone/>
              </a:pPr>
              <a:r>
                <a:rPr lang="en-US" altLang="en-US" sz="1000">
                  <a:solidFill>
                    <a:srgbClr val="000000"/>
                  </a:solidFill>
                </a:rPr>
                <a:t>System</a:t>
              </a:r>
            </a:p>
          </p:txBody>
        </p:sp>
        <p:sp>
          <p:nvSpPr>
            <p:cNvPr id="20502" name="Rectangle 211">
              <a:extLst>
                <a:ext uri="{FF2B5EF4-FFF2-40B4-BE49-F238E27FC236}">
                  <a16:creationId xmlns:a16="http://schemas.microsoft.com/office/drawing/2014/main" id="{D898C194-39CA-CD28-A102-AC9CC833998C}"/>
                </a:ext>
              </a:extLst>
            </p:cNvPr>
            <p:cNvSpPr>
              <a:spLocks noChangeArrowheads="1"/>
            </p:cNvSpPr>
            <p:nvPr/>
          </p:nvSpPr>
          <p:spPr bwMode="auto">
            <a:xfrm>
              <a:off x="4508500" y="1271588"/>
              <a:ext cx="922338" cy="307975"/>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Pricing</a:t>
              </a:r>
            </a:p>
            <a:p>
              <a:pPr algn="ctr">
                <a:spcBef>
                  <a:spcPct val="50000"/>
                </a:spcBef>
                <a:buClr>
                  <a:srgbClr val="0033CC"/>
                </a:buClr>
                <a:buSzPct val="155000"/>
                <a:buFont typeface="Symbol" panose="05050102010706020507" pitchFamily="18" charset="2"/>
                <a:buNone/>
              </a:pPr>
              <a:r>
                <a:rPr lang="en-US" altLang="en-US" sz="800">
                  <a:solidFill>
                    <a:srgbClr val="000000"/>
                  </a:solidFill>
                </a:rPr>
                <a:t>System</a:t>
              </a:r>
            </a:p>
          </p:txBody>
        </p:sp>
        <p:sp>
          <p:nvSpPr>
            <p:cNvPr id="20503" name="Rectangle 212">
              <a:extLst>
                <a:ext uri="{FF2B5EF4-FFF2-40B4-BE49-F238E27FC236}">
                  <a16:creationId xmlns:a16="http://schemas.microsoft.com/office/drawing/2014/main" id="{65FA6B76-F4DA-927A-BE82-F049B040F531}"/>
                </a:ext>
              </a:extLst>
            </p:cNvPr>
            <p:cNvSpPr>
              <a:spLocks noChangeArrowheads="1"/>
            </p:cNvSpPr>
            <p:nvPr/>
          </p:nvSpPr>
          <p:spPr bwMode="auto">
            <a:xfrm>
              <a:off x="1906588" y="1636713"/>
              <a:ext cx="846137" cy="420687"/>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Trading</a:t>
              </a:r>
            </a:p>
            <a:p>
              <a:pPr algn="ctr">
                <a:spcBef>
                  <a:spcPct val="50000"/>
                </a:spcBef>
                <a:buClr>
                  <a:srgbClr val="0033CC"/>
                </a:buClr>
                <a:buSzPct val="155000"/>
                <a:buFont typeface="Symbol" panose="05050102010706020507" pitchFamily="18" charset="2"/>
                <a:buNone/>
              </a:pPr>
              <a:r>
                <a:rPr lang="en-US" altLang="en-US" sz="800">
                  <a:solidFill>
                    <a:srgbClr val="000000"/>
                  </a:solidFill>
                </a:rPr>
                <a:t>System</a:t>
              </a:r>
            </a:p>
          </p:txBody>
        </p:sp>
        <p:sp>
          <p:nvSpPr>
            <p:cNvPr id="20504" name="Rectangle 213">
              <a:extLst>
                <a:ext uri="{FF2B5EF4-FFF2-40B4-BE49-F238E27FC236}">
                  <a16:creationId xmlns:a16="http://schemas.microsoft.com/office/drawing/2014/main" id="{6BF86192-BBB0-8C60-0205-76C11A08D336}"/>
                </a:ext>
              </a:extLst>
            </p:cNvPr>
            <p:cNvSpPr>
              <a:spLocks noChangeArrowheads="1"/>
            </p:cNvSpPr>
            <p:nvPr/>
          </p:nvSpPr>
          <p:spPr bwMode="auto">
            <a:xfrm>
              <a:off x="3233738" y="1674813"/>
              <a:ext cx="1017587" cy="230187"/>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800">
                  <a:solidFill>
                    <a:srgbClr val="000000"/>
                  </a:solidFill>
                </a:rPr>
                <a:t>Trading Interface</a:t>
              </a:r>
            </a:p>
          </p:txBody>
        </p:sp>
        <p:sp>
          <p:nvSpPr>
            <p:cNvPr id="20505" name="Rectangle 214">
              <a:extLst>
                <a:ext uri="{FF2B5EF4-FFF2-40B4-BE49-F238E27FC236}">
                  <a16:creationId xmlns:a16="http://schemas.microsoft.com/office/drawing/2014/main" id="{ACE3E42C-578A-54C3-5514-0FC76547CB46}"/>
                </a:ext>
              </a:extLst>
            </p:cNvPr>
            <p:cNvSpPr>
              <a:spLocks noChangeArrowheads="1"/>
            </p:cNvSpPr>
            <p:nvPr/>
          </p:nvSpPr>
          <p:spPr bwMode="auto">
            <a:xfrm>
              <a:off x="3279775" y="3487738"/>
              <a:ext cx="922338" cy="307975"/>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Sales</a:t>
              </a:r>
            </a:p>
            <a:p>
              <a:pPr algn="ctr">
                <a:spcBef>
                  <a:spcPct val="50000"/>
                </a:spcBef>
                <a:buClr>
                  <a:srgbClr val="0033CC"/>
                </a:buClr>
                <a:buSzPct val="155000"/>
                <a:buFont typeface="Symbol" panose="05050102010706020507" pitchFamily="18" charset="2"/>
                <a:buNone/>
              </a:pPr>
              <a:r>
                <a:rPr lang="en-US" altLang="en-US" sz="800">
                  <a:solidFill>
                    <a:srgbClr val="000000"/>
                  </a:solidFill>
                </a:rPr>
                <a:t>Analysis</a:t>
              </a:r>
            </a:p>
          </p:txBody>
        </p:sp>
        <p:sp>
          <p:nvSpPr>
            <p:cNvPr id="20506" name="Rectangle 215">
              <a:extLst>
                <a:ext uri="{FF2B5EF4-FFF2-40B4-BE49-F238E27FC236}">
                  <a16:creationId xmlns:a16="http://schemas.microsoft.com/office/drawing/2014/main" id="{8529952A-498E-B3F4-0F16-178BBD558CD0}"/>
                </a:ext>
              </a:extLst>
            </p:cNvPr>
            <p:cNvSpPr>
              <a:spLocks noChangeArrowheads="1"/>
            </p:cNvSpPr>
            <p:nvPr/>
          </p:nvSpPr>
          <p:spPr bwMode="auto">
            <a:xfrm>
              <a:off x="1868488" y="3154363"/>
              <a:ext cx="922337" cy="307975"/>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Web based</a:t>
              </a:r>
            </a:p>
            <a:p>
              <a:pPr algn="ctr">
                <a:spcBef>
                  <a:spcPct val="50000"/>
                </a:spcBef>
                <a:buClr>
                  <a:srgbClr val="0033CC"/>
                </a:buClr>
                <a:buSzPct val="155000"/>
                <a:buFont typeface="Symbol" panose="05050102010706020507" pitchFamily="18" charset="2"/>
                <a:buNone/>
              </a:pPr>
              <a:r>
                <a:rPr lang="en-US" altLang="en-US" sz="800">
                  <a:solidFill>
                    <a:srgbClr val="000000"/>
                  </a:solidFill>
                </a:rPr>
                <a:t>Users</a:t>
              </a:r>
            </a:p>
          </p:txBody>
        </p:sp>
        <p:sp>
          <p:nvSpPr>
            <p:cNvPr id="20507" name="Rectangle 216">
              <a:extLst>
                <a:ext uri="{FF2B5EF4-FFF2-40B4-BE49-F238E27FC236}">
                  <a16:creationId xmlns:a16="http://schemas.microsoft.com/office/drawing/2014/main" id="{3F343516-6302-A04A-1BCB-D56330CDCA3A}"/>
                </a:ext>
              </a:extLst>
            </p:cNvPr>
            <p:cNvSpPr>
              <a:spLocks noChangeArrowheads="1"/>
            </p:cNvSpPr>
            <p:nvPr/>
          </p:nvSpPr>
          <p:spPr bwMode="auto">
            <a:xfrm>
              <a:off x="1897063" y="4183063"/>
              <a:ext cx="922337" cy="307975"/>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Order</a:t>
              </a:r>
            </a:p>
            <a:p>
              <a:pPr algn="ctr">
                <a:spcBef>
                  <a:spcPct val="50000"/>
                </a:spcBef>
                <a:buClr>
                  <a:srgbClr val="0033CC"/>
                </a:buClr>
                <a:buSzPct val="155000"/>
                <a:buFont typeface="Symbol" panose="05050102010706020507" pitchFamily="18" charset="2"/>
                <a:buNone/>
              </a:pPr>
              <a:r>
                <a:rPr lang="en-US" altLang="en-US" sz="800">
                  <a:solidFill>
                    <a:srgbClr val="000000"/>
                  </a:solidFill>
                </a:rPr>
                <a:t>Payments</a:t>
              </a:r>
            </a:p>
          </p:txBody>
        </p:sp>
        <p:sp>
          <p:nvSpPr>
            <p:cNvPr id="20508" name="Rectangle 217">
              <a:extLst>
                <a:ext uri="{FF2B5EF4-FFF2-40B4-BE49-F238E27FC236}">
                  <a16:creationId xmlns:a16="http://schemas.microsoft.com/office/drawing/2014/main" id="{68A399C3-1473-B6F4-0AE3-98487F7140FB}"/>
                </a:ext>
              </a:extLst>
            </p:cNvPr>
            <p:cNvSpPr>
              <a:spLocks noChangeArrowheads="1"/>
            </p:cNvSpPr>
            <p:nvPr/>
          </p:nvSpPr>
          <p:spPr bwMode="auto">
            <a:xfrm>
              <a:off x="2017713" y="4786313"/>
              <a:ext cx="676275" cy="276225"/>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Ageing</a:t>
              </a:r>
            </a:p>
            <a:p>
              <a:pPr algn="ctr">
                <a:spcBef>
                  <a:spcPct val="50000"/>
                </a:spcBef>
                <a:buClr>
                  <a:srgbClr val="0033CC"/>
                </a:buClr>
                <a:buSzPct val="155000"/>
                <a:buFont typeface="Symbol" panose="05050102010706020507" pitchFamily="18" charset="2"/>
                <a:buNone/>
              </a:pPr>
              <a:r>
                <a:rPr lang="en-US" altLang="en-US" sz="800">
                  <a:solidFill>
                    <a:srgbClr val="000000"/>
                  </a:solidFill>
                </a:rPr>
                <a:t>Analysis</a:t>
              </a:r>
            </a:p>
          </p:txBody>
        </p:sp>
        <p:sp>
          <p:nvSpPr>
            <p:cNvPr id="20509" name="Rectangle 218">
              <a:extLst>
                <a:ext uri="{FF2B5EF4-FFF2-40B4-BE49-F238E27FC236}">
                  <a16:creationId xmlns:a16="http://schemas.microsoft.com/office/drawing/2014/main" id="{4356F5EA-2818-3BC3-9783-AEDCF6BF0F2E}"/>
                </a:ext>
              </a:extLst>
            </p:cNvPr>
            <p:cNvSpPr>
              <a:spLocks noChangeArrowheads="1"/>
            </p:cNvSpPr>
            <p:nvPr/>
          </p:nvSpPr>
          <p:spPr bwMode="auto">
            <a:xfrm>
              <a:off x="4508500" y="4503738"/>
              <a:ext cx="922338" cy="306387"/>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Finance</a:t>
              </a:r>
            </a:p>
            <a:p>
              <a:pPr algn="ctr">
                <a:spcBef>
                  <a:spcPct val="50000"/>
                </a:spcBef>
                <a:buClr>
                  <a:srgbClr val="0033CC"/>
                </a:buClr>
                <a:buSzPct val="155000"/>
                <a:buFont typeface="Symbol" panose="05050102010706020507" pitchFamily="18" charset="2"/>
                <a:buNone/>
              </a:pPr>
              <a:r>
                <a:rPr lang="en-US" altLang="en-US" sz="800">
                  <a:solidFill>
                    <a:srgbClr val="000000"/>
                  </a:solidFill>
                </a:rPr>
                <a:t>Analysis</a:t>
              </a:r>
            </a:p>
          </p:txBody>
        </p:sp>
        <p:sp>
          <p:nvSpPr>
            <p:cNvPr id="20510" name="Rectangle 219">
              <a:extLst>
                <a:ext uri="{FF2B5EF4-FFF2-40B4-BE49-F238E27FC236}">
                  <a16:creationId xmlns:a16="http://schemas.microsoft.com/office/drawing/2014/main" id="{412D1FC3-73D6-F813-1CDC-CB625C4C40A6}"/>
                </a:ext>
              </a:extLst>
            </p:cNvPr>
            <p:cNvSpPr>
              <a:spLocks noChangeArrowheads="1"/>
            </p:cNvSpPr>
            <p:nvPr/>
          </p:nvSpPr>
          <p:spPr bwMode="auto">
            <a:xfrm>
              <a:off x="5737225" y="4189413"/>
              <a:ext cx="922338" cy="306387"/>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Financial</a:t>
              </a:r>
            </a:p>
            <a:p>
              <a:pPr algn="ctr">
                <a:spcBef>
                  <a:spcPct val="50000"/>
                </a:spcBef>
                <a:buClr>
                  <a:srgbClr val="0033CC"/>
                </a:buClr>
                <a:buSzPct val="155000"/>
                <a:buFont typeface="Symbol" panose="05050102010706020507" pitchFamily="18" charset="2"/>
                <a:buNone/>
              </a:pPr>
              <a:r>
                <a:rPr lang="en-US" altLang="en-US" sz="800">
                  <a:solidFill>
                    <a:srgbClr val="000000"/>
                  </a:solidFill>
                </a:rPr>
                <a:t>System</a:t>
              </a:r>
            </a:p>
          </p:txBody>
        </p:sp>
        <p:sp>
          <p:nvSpPr>
            <p:cNvPr id="20511" name="Rectangle 220">
              <a:extLst>
                <a:ext uri="{FF2B5EF4-FFF2-40B4-BE49-F238E27FC236}">
                  <a16:creationId xmlns:a16="http://schemas.microsoft.com/office/drawing/2014/main" id="{F9398819-5A6C-8918-A5F4-822FCF9146F3}"/>
                </a:ext>
              </a:extLst>
            </p:cNvPr>
            <p:cNvSpPr>
              <a:spLocks noChangeArrowheads="1"/>
            </p:cNvSpPr>
            <p:nvPr/>
          </p:nvSpPr>
          <p:spPr bwMode="auto">
            <a:xfrm>
              <a:off x="6965950" y="4189413"/>
              <a:ext cx="922338" cy="382587"/>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Accounting</a:t>
              </a:r>
            </a:p>
            <a:p>
              <a:pPr algn="ctr">
                <a:spcBef>
                  <a:spcPct val="50000"/>
                </a:spcBef>
                <a:buClr>
                  <a:srgbClr val="0033CC"/>
                </a:buClr>
                <a:buSzPct val="155000"/>
                <a:buFont typeface="Symbol" panose="05050102010706020507" pitchFamily="18" charset="2"/>
                <a:buNone/>
              </a:pPr>
              <a:r>
                <a:rPr lang="en-US" altLang="en-US" sz="800">
                  <a:solidFill>
                    <a:srgbClr val="000000"/>
                  </a:solidFill>
                </a:rPr>
                <a:t>System</a:t>
              </a:r>
            </a:p>
          </p:txBody>
        </p:sp>
        <p:sp>
          <p:nvSpPr>
            <p:cNvPr id="20512" name="Rectangle 221">
              <a:extLst>
                <a:ext uri="{FF2B5EF4-FFF2-40B4-BE49-F238E27FC236}">
                  <a16:creationId xmlns:a16="http://schemas.microsoft.com/office/drawing/2014/main" id="{4291F084-E0C2-FFA8-EF70-70540F3B8A0E}"/>
                </a:ext>
              </a:extLst>
            </p:cNvPr>
            <p:cNvSpPr>
              <a:spLocks noChangeArrowheads="1"/>
            </p:cNvSpPr>
            <p:nvPr/>
          </p:nvSpPr>
          <p:spPr bwMode="auto">
            <a:xfrm>
              <a:off x="7580313" y="4687888"/>
              <a:ext cx="868362" cy="230187"/>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800">
                  <a:solidFill>
                    <a:srgbClr val="000000"/>
                  </a:solidFill>
                </a:rPr>
                <a:t>Sub-system 1</a:t>
              </a:r>
            </a:p>
          </p:txBody>
        </p:sp>
        <p:sp>
          <p:nvSpPr>
            <p:cNvPr id="20513" name="Rectangle 222">
              <a:extLst>
                <a:ext uri="{FF2B5EF4-FFF2-40B4-BE49-F238E27FC236}">
                  <a16:creationId xmlns:a16="http://schemas.microsoft.com/office/drawing/2014/main" id="{C600E46A-1279-628F-B56F-9EA28F30E955}"/>
                </a:ext>
              </a:extLst>
            </p:cNvPr>
            <p:cNvSpPr>
              <a:spLocks noChangeArrowheads="1"/>
            </p:cNvSpPr>
            <p:nvPr/>
          </p:nvSpPr>
          <p:spPr bwMode="auto">
            <a:xfrm>
              <a:off x="2689225" y="5354638"/>
              <a:ext cx="582613" cy="293687"/>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800">
                  <a:solidFill>
                    <a:srgbClr val="000000"/>
                  </a:solidFill>
                </a:rPr>
                <a:t>Brokers</a:t>
              </a:r>
            </a:p>
          </p:txBody>
        </p:sp>
        <p:sp>
          <p:nvSpPr>
            <p:cNvPr id="20514" name="Rectangle 223">
              <a:extLst>
                <a:ext uri="{FF2B5EF4-FFF2-40B4-BE49-F238E27FC236}">
                  <a16:creationId xmlns:a16="http://schemas.microsoft.com/office/drawing/2014/main" id="{C1093EEF-3D9C-B13D-1D2D-65F9BB1213DA}"/>
                </a:ext>
              </a:extLst>
            </p:cNvPr>
            <p:cNvSpPr>
              <a:spLocks noChangeArrowheads="1"/>
            </p:cNvSpPr>
            <p:nvPr/>
          </p:nvSpPr>
          <p:spPr bwMode="auto">
            <a:xfrm>
              <a:off x="3341688" y="5341938"/>
              <a:ext cx="785812" cy="306387"/>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Order</a:t>
              </a:r>
            </a:p>
            <a:p>
              <a:pPr algn="ctr">
                <a:spcBef>
                  <a:spcPct val="50000"/>
                </a:spcBef>
                <a:buClr>
                  <a:srgbClr val="0033CC"/>
                </a:buClr>
                <a:buSzPct val="155000"/>
                <a:buFont typeface="Symbol" panose="05050102010706020507" pitchFamily="18" charset="2"/>
                <a:buNone/>
              </a:pPr>
              <a:r>
                <a:rPr lang="en-US" altLang="en-US" sz="800">
                  <a:solidFill>
                    <a:srgbClr val="000000"/>
                  </a:solidFill>
                </a:rPr>
                <a:t>Processing</a:t>
              </a:r>
            </a:p>
          </p:txBody>
        </p:sp>
        <p:sp>
          <p:nvSpPr>
            <p:cNvPr id="20515" name="Rectangle 224">
              <a:extLst>
                <a:ext uri="{FF2B5EF4-FFF2-40B4-BE49-F238E27FC236}">
                  <a16:creationId xmlns:a16="http://schemas.microsoft.com/office/drawing/2014/main" id="{EE3D8DB7-1015-3222-4A5D-F8906AE2F3D6}"/>
                </a:ext>
              </a:extLst>
            </p:cNvPr>
            <p:cNvSpPr>
              <a:spLocks noChangeArrowheads="1"/>
            </p:cNvSpPr>
            <p:nvPr/>
          </p:nvSpPr>
          <p:spPr bwMode="auto">
            <a:xfrm>
              <a:off x="4171950" y="5341938"/>
              <a:ext cx="779463" cy="306387"/>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Customer</a:t>
              </a:r>
            </a:p>
            <a:p>
              <a:pPr algn="ctr">
                <a:spcBef>
                  <a:spcPct val="50000"/>
                </a:spcBef>
                <a:buClr>
                  <a:srgbClr val="0033CC"/>
                </a:buClr>
                <a:buSzPct val="155000"/>
                <a:buFont typeface="Symbol" panose="05050102010706020507" pitchFamily="18" charset="2"/>
                <a:buNone/>
              </a:pPr>
              <a:r>
                <a:rPr lang="en-US" altLang="en-US" sz="800">
                  <a:solidFill>
                    <a:srgbClr val="000000"/>
                  </a:solidFill>
                </a:rPr>
                <a:t>Complaints</a:t>
              </a:r>
            </a:p>
          </p:txBody>
        </p:sp>
        <p:sp>
          <p:nvSpPr>
            <p:cNvPr id="20516" name="Rectangle 225">
              <a:extLst>
                <a:ext uri="{FF2B5EF4-FFF2-40B4-BE49-F238E27FC236}">
                  <a16:creationId xmlns:a16="http://schemas.microsoft.com/office/drawing/2014/main" id="{DD702316-D379-F7E6-B46C-0753B8B29CD9}"/>
                </a:ext>
              </a:extLst>
            </p:cNvPr>
            <p:cNvSpPr>
              <a:spLocks noChangeArrowheads="1"/>
            </p:cNvSpPr>
            <p:nvPr/>
          </p:nvSpPr>
          <p:spPr bwMode="auto">
            <a:xfrm>
              <a:off x="6121400" y="5110163"/>
              <a:ext cx="690563" cy="153987"/>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800">
                  <a:solidFill>
                    <a:srgbClr val="000000"/>
                  </a:solidFill>
                </a:rPr>
                <a:t>Funds</a:t>
              </a:r>
            </a:p>
          </p:txBody>
        </p:sp>
        <p:sp>
          <p:nvSpPr>
            <p:cNvPr id="20517" name="Rectangle 226">
              <a:extLst>
                <a:ext uri="{FF2B5EF4-FFF2-40B4-BE49-F238E27FC236}">
                  <a16:creationId xmlns:a16="http://schemas.microsoft.com/office/drawing/2014/main" id="{54D21DEF-B387-D8CE-188E-154994ED1F76}"/>
                </a:ext>
              </a:extLst>
            </p:cNvPr>
            <p:cNvSpPr>
              <a:spLocks noChangeArrowheads="1"/>
            </p:cNvSpPr>
            <p:nvPr/>
          </p:nvSpPr>
          <p:spPr bwMode="auto">
            <a:xfrm>
              <a:off x="4059238" y="5918200"/>
              <a:ext cx="15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18" name="Rectangle 227">
              <a:extLst>
                <a:ext uri="{FF2B5EF4-FFF2-40B4-BE49-F238E27FC236}">
                  <a16:creationId xmlns:a16="http://schemas.microsoft.com/office/drawing/2014/main" id="{F31C2382-F8EE-5B6A-FD43-988F8ABF9B04}"/>
                </a:ext>
              </a:extLst>
            </p:cNvPr>
            <p:cNvSpPr>
              <a:spLocks noChangeArrowheads="1"/>
            </p:cNvSpPr>
            <p:nvPr/>
          </p:nvSpPr>
          <p:spPr bwMode="auto">
            <a:xfrm>
              <a:off x="4057650" y="5980113"/>
              <a:ext cx="15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19" name="Line 228">
              <a:extLst>
                <a:ext uri="{FF2B5EF4-FFF2-40B4-BE49-F238E27FC236}">
                  <a16:creationId xmlns:a16="http://schemas.microsoft.com/office/drawing/2014/main" id="{5189B56B-BE2D-2FBA-6C0C-160415D2E4B4}"/>
                </a:ext>
              </a:extLst>
            </p:cNvPr>
            <p:cNvSpPr>
              <a:spLocks noChangeShapeType="1"/>
            </p:cNvSpPr>
            <p:nvPr/>
          </p:nvSpPr>
          <p:spPr bwMode="auto">
            <a:xfrm>
              <a:off x="4968875" y="1579563"/>
              <a:ext cx="1588" cy="14938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0" name="Freeform 229">
              <a:extLst>
                <a:ext uri="{FF2B5EF4-FFF2-40B4-BE49-F238E27FC236}">
                  <a16:creationId xmlns:a16="http://schemas.microsoft.com/office/drawing/2014/main" id="{6FEFF9EC-4B2E-720E-90A5-D642095D3250}"/>
                </a:ext>
              </a:extLst>
            </p:cNvPr>
            <p:cNvSpPr>
              <a:spLocks/>
            </p:cNvSpPr>
            <p:nvPr/>
          </p:nvSpPr>
          <p:spPr bwMode="auto">
            <a:xfrm>
              <a:off x="4946650" y="3067050"/>
              <a:ext cx="46038" cy="47625"/>
            </a:xfrm>
            <a:custGeom>
              <a:avLst/>
              <a:gdLst>
                <a:gd name="T0" fmla="*/ 2147483646 w 60"/>
                <a:gd name="T1" fmla="*/ 0 h 59"/>
                <a:gd name="T2" fmla="*/ 2147483646 w 60"/>
                <a:gd name="T3" fmla="*/ 2147483646 h 59"/>
                <a:gd name="T4" fmla="*/ 0 w 60"/>
                <a:gd name="T5" fmla="*/ 0 h 59"/>
                <a:gd name="T6" fmla="*/ 2147483646 w 60"/>
                <a:gd name="T7" fmla="*/ 0 h 59"/>
                <a:gd name="T8" fmla="*/ 0 60000 65536"/>
                <a:gd name="T9" fmla="*/ 0 60000 65536"/>
                <a:gd name="T10" fmla="*/ 0 60000 65536"/>
                <a:gd name="T11" fmla="*/ 0 60000 65536"/>
                <a:gd name="T12" fmla="*/ 0 w 60"/>
                <a:gd name="T13" fmla="*/ 0 h 59"/>
                <a:gd name="T14" fmla="*/ 60 w 60"/>
                <a:gd name="T15" fmla="*/ 59 h 59"/>
              </a:gdLst>
              <a:ahLst/>
              <a:cxnLst>
                <a:cxn ang="T8">
                  <a:pos x="T0" y="T1"/>
                </a:cxn>
                <a:cxn ang="T9">
                  <a:pos x="T2" y="T3"/>
                </a:cxn>
                <a:cxn ang="T10">
                  <a:pos x="T4" y="T5"/>
                </a:cxn>
                <a:cxn ang="T11">
                  <a:pos x="T6" y="T7"/>
                </a:cxn>
              </a:cxnLst>
              <a:rect l="T12" t="T13" r="T14" b="T15"/>
              <a:pathLst>
                <a:path w="60" h="59">
                  <a:moveTo>
                    <a:pt x="60" y="0"/>
                  </a:moveTo>
                  <a:lnTo>
                    <a:pt x="30" y="59"/>
                  </a:lnTo>
                  <a:lnTo>
                    <a:pt x="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1" name="Rectangle 230">
              <a:extLst>
                <a:ext uri="{FF2B5EF4-FFF2-40B4-BE49-F238E27FC236}">
                  <a16:creationId xmlns:a16="http://schemas.microsoft.com/office/drawing/2014/main" id="{4C12C9AA-7758-6A51-E6AF-359526CAB6CD}"/>
                </a:ext>
              </a:extLst>
            </p:cNvPr>
            <p:cNvSpPr>
              <a:spLocks noChangeArrowheads="1"/>
            </p:cNvSpPr>
            <p:nvPr/>
          </p:nvSpPr>
          <p:spPr bwMode="auto">
            <a:xfrm>
              <a:off x="6284913" y="1341438"/>
              <a:ext cx="15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22" name="Rectangle 231">
              <a:extLst>
                <a:ext uri="{FF2B5EF4-FFF2-40B4-BE49-F238E27FC236}">
                  <a16:creationId xmlns:a16="http://schemas.microsoft.com/office/drawing/2014/main" id="{5A1677C4-F6EB-9B5A-43C9-C9DCA6B51272}"/>
                </a:ext>
              </a:extLst>
            </p:cNvPr>
            <p:cNvSpPr>
              <a:spLocks noChangeArrowheads="1"/>
            </p:cNvSpPr>
            <p:nvPr/>
          </p:nvSpPr>
          <p:spPr bwMode="auto">
            <a:xfrm>
              <a:off x="5594350" y="1843088"/>
              <a:ext cx="15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23" name="Rectangle 232">
              <a:extLst>
                <a:ext uri="{FF2B5EF4-FFF2-40B4-BE49-F238E27FC236}">
                  <a16:creationId xmlns:a16="http://schemas.microsoft.com/office/drawing/2014/main" id="{A67892B9-12A1-DB5F-22D0-881B9499FFF1}"/>
                </a:ext>
              </a:extLst>
            </p:cNvPr>
            <p:cNvSpPr>
              <a:spLocks noChangeArrowheads="1"/>
            </p:cNvSpPr>
            <p:nvPr/>
          </p:nvSpPr>
          <p:spPr bwMode="auto">
            <a:xfrm>
              <a:off x="5594350" y="1905000"/>
              <a:ext cx="15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24" name="Rectangle 233">
              <a:extLst>
                <a:ext uri="{FF2B5EF4-FFF2-40B4-BE49-F238E27FC236}">
                  <a16:creationId xmlns:a16="http://schemas.microsoft.com/office/drawing/2014/main" id="{385F5672-8B6B-47A1-A366-A13A2643737E}"/>
                </a:ext>
              </a:extLst>
            </p:cNvPr>
            <p:cNvSpPr>
              <a:spLocks noChangeArrowheads="1"/>
            </p:cNvSpPr>
            <p:nvPr/>
          </p:nvSpPr>
          <p:spPr bwMode="auto">
            <a:xfrm>
              <a:off x="5592763" y="1966913"/>
              <a:ext cx="15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25" name="Line 234">
              <a:extLst>
                <a:ext uri="{FF2B5EF4-FFF2-40B4-BE49-F238E27FC236}">
                  <a16:creationId xmlns:a16="http://schemas.microsoft.com/office/drawing/2014/main" id="{CD7D47B3-B143-23B4-2294-EF593CD2B475}"/>
                </a:ext>
              </a:extLst>
            </p:cNvPr>
            <p:cNvSpPr>
              <a:spLocks noChangeShapeType="1"/>
            </p:cNvSpPr>
            <p:nvPr/>
          </p:nvSpPr>
          <p:spPr bwMode="auto">
            <a:xfrm flipH="1">
              <a:off x="7426325" y="5264150"/>
              <a:ext cx="112713" cy="158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6" name="Freeform 235">
              <a:extLst>
                <a:ext uri="{FF2B5EF4-FFF2-40B4-BE49-F238E27FC236}">
                  <a16:creationId xmlns:a16="http://schemas.microsoft.com/office/drawing/2014/main" id="{3E66D5C2-76D6-BBF4-D65A-5E15A504B6D6}"/>
                </a:ext>
              </a:extLst>
            </p:cNvPr>
            <p:cNvSpPr>
              <a:spLocks/>
            </p:cNvSpPr>
            <p:nvPr/>
          </p:nvSpPr>
          <p:spPr bwMode="auto">
            <a:xfrm>
              <a:off x="7534275" y="5240338"/>
              <a:ext cx="46038" cy="47625"/>
            </a:xfrm>
            <a:custGeom>
              <a:avLst/>
              <a:gdLst>
                <a:gd name="T0" fmla="*/ 0 w 59"/>
                <a:gd name="T1" fmla="*/ 0 h 59"/>
                <a:gd name="T2" fmla="*/ 2147483646 w 59"/>
                <a:gd name="T3" fmla="*/ 2147483646 h 59"/>
                <a:gd name="T4" fmla="*/ 0 w 59"/>
                <a:gd name="T5" fmla="*/ 2147483646 h 59"/>
                <a:gd name="T6" fmla="*/ 0 w 59"/>
                <a:gd name="T7" fmla="*/ 0 h 59"/>
                <a:gd name="T8" fmla="*/ 0 60000 65536"/>
                <a:gd name="T9" fmla="*/ 0 60000 65536"/>
                <a:gd name="T10" fmla="*/ 0 60000 65536"/>
                <a:gd name="T11" fmla="*/ 0 60000 65536"/>
                <a:gd name="T12" fmla="*/ 0 w 59"/>
                <a:gd name="T13" fmla="*/ 0 h 59"/>
                <a:gd name="T14" fmla="*/ 59 w 59"/>
                <a:gd name="T15" fmla="*/ 59 h 59"/>
              </a:gdLst>
              <a:ahLst/>
              <a:cxnLst>
                <a:cxn ang="T8">
                  <a:pos x="T0" y="T1"/>
                </a:cxn>
                <a:cxn ang="T9">
                  <a:pos x="T2" y="T3"/>
                </a:cxn>
                <a:cxn ang="T10">
                  <a:pos x="T4" y="T5"/>
                </a:cxn>
                <a:cxn ang="T11">
                  <a:pos x="T6" y="T7"/>
                </a:cxn>
              </a:cxnLst>
              <a:rect l="T12" t="T13" r="T14" b="T15"/>
              <a:pathLst>
                <a:path w="59" h="59">
                  <a:moveTo>
                    <a:pt x="0" y="0"/>
                  </a:moveTo>
                  <a:lnTo>
                    <a:pt x="59" y="29"/>
                  </a:lnTo>
                  <a:lnTo>
                    <a:pt x="0" y="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7" name="Line 236">
              <a:extLst>
                <a:ext uri="{FF2B5EF4-FFF2-40B4-BE49-F238E27FC236}">
                  <a16:creationId xmlns:a16="http://schemas.microsoft.com/office/drawing/2014/main" id="{FC0895CE-64B4-9344-6D63-EBDF8D3E4661}"/>
                </a:ext>
              </a:extLst>
            </p:cNvPr>
            <p:cNvSpPr>
              <a:spLocks noChangeShapeType="1"/>
            </p:cNvSpPr>
            <p:nvPr/>
          </p:nvSpPr>
          <p:spPr bwMode="auto">
            <a:xfrm flipH="1">
              <a:off x="7426325" y="4803775"/>
              <a:ext cx="112713" cy="158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8" name="Freeform 237">
              <a:extLst>
                <a:ext uri="{FF2B5EF4-FFF2-40B4-BE49-F238E27FC236}">
                  <a16:creationId xmlns:a16="http://schemas.microsoft.com/office/drawing/2014/main" id="{6C469B56-F49F-31FA-0B20-4D6EC57C7A02}"/>
                </a:ext>
              </a:extLst>
            </p:cNvPr>
            <p:cNvSpPr>
              <a:spLocks/>
            </p:cNvSpPr>
            <p:nvPr/>
          </p:nvSpPr>
          <p:spPr bwMode="auto">
            <a:xfrm>
              <a:off x="7534275" y="4779963"/>
              <a:ext cx="46038" cy="47625"/>
            </a:xfrm>
            <a:custGeom>
              <a:avLst/>
              <a:gdLst>
                <a:gd name="T0" fmla="*/ 0 w 59"/>
                <a:gd name="T1" fmla="*/ 0 h 60"/>
                <a:gd name="T2" fmla="*/ 2147483646 w 59"/>
                <a:gd name="T3" fmla="*/ 2147483646 h 60"/>
                <a:gd name="T4" fmla="*/ 0 w 59"/>
                <a:gd name="T5" fmla="*/ 2147483646 h 60"/>
                <a:gd name="T6" fmla="*/ 0 w 59"/>
                <a:gd name="T7" fmla="*/ 0 h 60"/>
                <a:gd name="T8" fmla="*/ 0 60000 65536"/>
                <a:gd name="T9" fmla="*/ 0 60000 65536"/>
                <a:gd name="T10" fmla="*/ 0 60000 65536"/>
                <a:gd name="T11" fmla="*/ 0 60000 65536"/>
                <a:gd name="T12" fmla="*/ 0 w 59"/>
                <a:gd name="T13" fmla="*/ 0 h 60"/>
                <a:gd name="T14" fmla="*/ 59 w 59"/>
                <a:gd name="T15" fmla="*/ 60 h 60"/>
              </a:gdLst>
              <a:ahLst/>
              <a:cxnLst>
                <a:cxn ang="T8">
                  <a:pos x="T0" y="T1"/>
                </a:cxn>
                <a:cxn ang="T9">
                  <a:pos x="T2" y="T3"/>
                </a:cxn>
                <a:cxn ang="T10">
                  <a:pos x="T4" y="T5"/>
                </a:cxn>
                <a:cxn ang="T11">
                  <a:pos x="T6" y="T7"/>
                </a:cxn>
              </a:cxnLst>
              <a:rect l="T12" t="T13" r="T14" b="T15"/>
              <a:pathLst>
                <a:path w="59" h="60">
                  <a:moveTo>
                    <a:pt x="0" y="0"/>
                  </a:moveTo>
                  <a:lnTo>
                    <a:pt x="59" y="30"/>
                  </a:lnTo>
                  <a:lnTo>
                    <a:pt x="0" y="6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9" name="Freeform 238">
              <a:extLst>
                <a:ext uri="{FF2B5EF4-FFF2-40B4-BE49-F238E27FC236}">
                  <a16:creationId xmlns:a16="http://schemas.microsoft.com/office/drawing/2014/main" id="{95AB90CF-8798-6D2B-A949-EDABB0E607D1}"/>
                </a:ext>
              </a:extLst>
            </p:cNvPr>
            <p:cNvSpPr>
              <a:spLocks/>
            </p:cNvSpPr>
            <p:nvPr/>
          </p:nvSpPr>
          <p:spPr bwMode="auto">
            <a:xfrm>
              <a:off x="7426325" y="4495800"/>
              <a:ext cx="112713" cy="1228725"/>
            </a:xfrm>
            <a:custGeom>
              <a:avLst/>
              <a:gdLst>
                <a:gd name="T0" fmla="*/ 0 w 142"/>
                <a:gd name="T1" fmla="*/ 0 h 1548"/>
                <a:gd name="T2" fmla="*/ 0 w 142"/>
                <a:gd name="T3" fmla="*/ 2147483646 h 1548"/>
                <a:gd name="T4" fmla="*/ 2147483646 w 142"/>
                <a:gd name="T5" fmla="*/ 2147483646 h 1548"/>
                <a:gd name="T6" fmla="*/ 0 60000 65536"/>
                <a:gd name="T7" fmla="*/ 0 60000 65536"/>
                <a:gd name="T8" fmla="*/ 0 60000 65536"/>
                <a:gd name="T9" fmla="*/ 0 w 142"/>
                <a:gd name="T10" fmla="*/ 0 h 1548"/>
                <a:gd name="T11" fmla="*/ 142 w 142"/>
                <a:gd name="T12" fmla="*/ 1548 h 1548"/>
              </a:gdLst>
              <a:ahLst/>
              <a:cxnLst>
                <a:cxn ang="T6">
                  <a:pos x="T0" y="T1"/>
                </a:cxn>
                <a:cxn ang="T7">
                  <a:pos x="T2" y="T3"/>
                </a:cxn>
                <a:cxn ang="T8">
                  <a:pos x="T4" y="T5"/>
                </a:cxn>
              </a:cxnLst>
              <a:rect l="T9" t="T10" r="T11" b="T12"/>
              <a:pathLst>
                <a:path w="142" h="1548">
                  <a:moveTo>
                    <a:pt x="0" y="0"/>
                  </a:moveTo>
                  <a:lnTo>
                    <a:pt x="0" y="1548"/>
                  </a:lnTo>
                  <a:lnTo>
                    <a:pt x="142" y="1548"/>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0" name="Freeform 239">
              <a:extLst>
                <a:ext uri="{FF2B5EF4-FFF2-40B4-BE49-F238E27FC236}">
                  <a16:creationId xmlns:a16="http://schemas.microsoft.com/office/drawing/2014/main" id="{BC19B1DD-8D0C-33D1-50D9-52C5BBDFE887}"/>
                </a:ext>
              </a:extLst>
            </p:cNvPr>
            <p:cNvSpPr>
              <a:spLocks/>
            </p:cNvSpPr>
            <p:nvPr/>
          </p:nvSpPr>
          <p:spPr bwMode="auto">
            <a:xfrm>
              <a:off x="7534275" y="5700713"/>
              <a:ext cx="46038" cy="47625"/>
            </a:xfrm>
            <a:custGeom>
              <a:avLst/>
              <a:gdLst>
                <a:gd name="T0" fmla="*/ 0 w 59"/>
                <a:gd name="T1" fmla="*/ 0 h 59"/>
                <a:gd name="T2" fmla="*/ 2147483646 w 59"/>
                <a:gd name="T3" fmla="*/ 2147483646 h 59"/>
                <a:gd name="T4" fmla="*/ 0 w 59"/>
                <a:gd name="T5" fmla="*/ 2147483646 h 59"/>
                <a:gd name="T6" fmla="*/ 0 w 59"/>
                <a:gd name="T7" fmla="*/ 0 h 59"/>
                <a:gd name="T8" fmla="*/ 0 60000 65536"/>
                <a:gd name="T9" fmla="*/ 0 60000 65536"/>
                <a:gd name="T10" fmla="*/ 0 60000 65536"/>
                <a:gd name="T11" fmla="*/ 0 60000 65536"/>
                <a:gd name="T12" fmla="*/ 0 w 59"/>
                <a:gd name="T13" fmla="*/ 0 h 59"/>
                <a:gd name="T14" fmla="*/ 59 w 59"/>
                <a:gd name="T15" fmla="*/ 59 h 59"/>
              </a:gdLst>
              <a:ahLst/>
              <a:cxnLst>
                <a:cxn ang="T8">
                  <a:pos x="T0" y="T1"/>
                </a:cxn>
                <a:cxn ang="T9">
                  <a:pos x="T2" y="T3"/>
                </a:cxn>
                <a:cxn ang="T10">
                  <a:pos x="T4" y="T5"/>
                </a:cxn>
                <a:cxn ang="T11">
                  <a:pos x="T6" y="T7"/>
                </a:cxn>
              </a:cxnLst>
              <a:rect l="T12" t="T13" r="T14" b="T15"/>
              <a:pathLst>
                <a:path w="59" h="59">
                  <a:moveTo>
                    <a:pt x="0" y="0"/>
                  </a:moveTo>
                  <a:lnTo>
                    <a:pt x="59" y="30"/>
                  </a:lnTo>
                  <a:lnTo>
                    <a:pt x="0" y="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1" name="Freeform 240">
              <a:extLst>
                <a:ext uri="{FF2B5EF4-FFF2-40B4-BE49-F238E27FC236}">
                  <a16:creationId xmlns:a16="http://schemas.microsoft.com/office/drawing/2014/main" id="{0119BC35-4CAF-01C4-E2CE-183483648B19}"/>
                </a:ext>
              </a:extLst>
            </p:cNvPr>
            <p:cNvSpPr>
              <a:spLocks/>
            </p:cNvSpPr>
            <p:nvPr/>
          </p:nvSpPr>
          <p:spPr bwMode="auto">
            <a:xfrm>
              <a:off x="6853238" y="4495800"/>
              <a:ext cx="266700" cy="1306513"/>
            </a:xfrm>
            <a:custGeom>
              <a:avLst/>
              <a:gdLst>
                <a:gd name="T0" fmla="*/ 2147483646 w 335"/>
                <a:gd name="T1" fmla="*/ 0 h 1644"/>
                <a:gd name="T2" fmla="*/ 2147483646 w 335"/>
                <a:gd name="T3" fmla="*/ 2147483646 h 1644"/>
                <a:gd name="T4" fmla="*/ 0 w 335"/>
                <a:gd name="T5" fmla="*/ 2147483646 h 1644"/>
                <a:gd name="T6" fmla="*/ 0 60000 65536"/>
                <a:gd name="T7" fmla="*/ 0 60000 65536"/>
                <a:gd name="T8" fmla="*/ 0 60000 65536"/>
                <a:gd name="T9" fmla="*/ 0 w 335"/>
                <a:gd name="T10" fmla="*/ 0 h 1644"/>
                <a:gd name="T11" fmla="*/ 335 w 335"/>
                <a:gd name="T12" fmla="*/ 1644 h 1644"/>
              </a:gdLst>
              <a:ahLst/>
              <a:cxnLst>
                <a:cxn ang="T6">
                  <a:pos x="T0" y="T1"/>
                </a:cxn>
                <a:cxn ang="T7">
                  <a:pos x="T2" y="T3"/>
                </a:cxn>
                <a:cxn ang="T8">
                  <a:pos x="T4" y="T5"/>
                </a:cxn>
              </a:cxnLst>
              <a:rect l="T9" t="T10" r="T11" b="T12"/>
              <a:pathLst>
                <a:path w="335" h="1644">
                  <a:moveTo>
                    <a:pt x="335" y="0"/>
                  </a:moveTo>
                  <a:lnTo>
                    <a:pt x="335" y="1644"/>
                  </a:lnTo>
                  <a:lnTo>
                    <a:pt x="0" y="1644"/>
                  </a:lnTo>
                </a:path>
              </a:pathLst>
            </a:custGeom>
            <a:noFill/>
            <a:ln w="1651">
              <a:solidFill>
                <a:srgbClr val="000000"/>
              </a:solidFill>
              <a:round/>
              <a:headEnd type="triangl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2" name="Line 241">
              <a:extLst>
                <a:ext uri="{FF2B5EF4-FFF2-40B4-BE49-F238E27FC236}">
                  <a16:creationId xmlns:a16="http://schemas.microsoft.com/office/drawing/2014/main" id="{DFCBA207-77B7-26DE-3EBD-E8125B456131}"/>
                </a:ext>
              </a:extLst>
            </p:cNvPr>
            <p:cNvSpPr>
              <a:spLocks noChangeShapeType="1"/>
            </p:cNvSpPr>
            <p:nvPr/>
          </p:nvSpPr>
          <p:spPr bwMode="auto">
            <a:xfrm>
              <a:off x="6853238" y="5187950"/>
              <a:ext cx="266700" cy="158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3" name="Freeform 242">
              <a:extLst>
                <a:ext uri="{FF2B5EF4-FFF2-40B4-BE49-F238E27FC236}">
                  <a16:creationId xmlns:a16="http://schemas.microsoft.com/office/drawing/2014/main" id="{7DEDFEAE-3AEF-A33C-3D34-EAC355C7B515}"/>
                </a:ext>
              </a:extLst>
            </p:cNvPr>
            <p:cNvSpPr>
              <a:spLocks/>
            </p:cNvSpPr>
            <p:nvPr/>
          </p:nvSpPr>
          <p:spPr bwMode="auto">
            <a:xfrm>
              <a:off x="6811963" y="5164138"/>
              <a:ext cx="47625" cy="47625"/>
            </a:xfrm>
            <a:custGeom>
              <a:avLst/>
              <a:gdLst>
                <a:gd name="T0" fmla="*/ 2147483646 w 59"/>
                <a:gd name="T1" fmla="*/ 2147483646 h 59"/>
                <a:gd name="T2" fmla="*/ 0 w 59"/>
                <a:gd name="T3" fmla="*/ 2147483646 h 59"/>
                <a:gd name="T4" fmla="*/ 2147483646 w 59"/>
                <a:gd name="T5" fmla="*/ 0 h 59"/>
                <a:gd name="T6" fmla="*/ 2147483646 w 59"/>
                <a:gd name="T7" fmla="*/ 2147483646 h 59"/>
                <a:gd name="T8" fmla="*/ 0 60000 65536"/>
                <a:gd name="T9" fmla="*/ 0 60000 65536"/>
                <a:gd name="T10" fmla="*/ 0 60000 65536"/>
                <a:gd name="T11" fmla="*/ 0 60000 65536"/>
                <a:gd name="T12" fmla="*/ 0 w 59"/>
                <a:gd name="T13" fmla="*/ 0 h 59"/>
                <a:gd name="T14" fmla="*/ 59 w 59"/>
                <a:gd name="T15" fmla="*/ 59 h 59"/>
              </a:gdLst>
              <a:ahLst/>
              <a:cxnLst>
                <a:cxn ang="T8">
                  <a:pos x="T0" y="T1"/>
                </a:cxn>
                <a:cxn ang="T9">
                  <a:pos x="T2" y="T3"/>
                </a:cxn>
                <a:cxn ang="T10">
                  <a:pos x="T4" y="T5"/>
                </a:cxn>
                <a:cxn ang="T11">
                  <a:pos x="T6" y="T7"/>
                </a:cxn>
              </a:cxnLst>
              <a:rect l="T12" t="T13" r="T14" b="T15"/>
              <a:pathLst>
                <a:path w="59" h="59">
                  <a:moveTo>
                    <a:pt x="59" y="59"/>
                  </a:moveTo>
                  <a:lnTo>
                    <a:pt x="0" y="30"/>
                  </a:lnTo>
                  <a:lnTo>
                    <a:pt x="59" y="0"/>
                  </a:lnTo>
                  <a:lnTo>
                    <a:pt x="59"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4" name="Rectangle 243">
              <a:extLst>
                <a:ext uri="{FF2B5EF4-FFF2-40B4-BE49-F238E27FC236}">
                  <a16:creationId xmlns:a16="http://schemas.microsoft.com/office/drawing/2014/main" id="{FBB94EBB-DD95-1241-6125-43096FB5D560}"/>
                </a:ext>
              </a:extLst>
            </p:cNvPr>
            <p:cNvSpPr>
              <a:spLocks noChangeArrowheads="1"/>
            </p:cNvSpPr>
            <p:nvPr/>
          </p:nvSpPr>
          <p:spPr bwMode="auto">
            <a:xfrm rot="-5400000">
              <a:off x="7135813" y="5267325"/>
              <a:ext cx="1825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35" name="Rectangle 244">
              <a:extLst>
                <a:ext uri="{FF2B5EF4-FFF2-40B4-BE49-F238E27FC236}">
                  <a16:creationId xmlns:a16="http://schemas.microsoft.com/office/drawing/2014/main" id="{6260A84C-7901-D5EA-8ED3-C63C94F28D48}"/>
                </a:ext>
              </a:extLst>
            </p:cNvPr>
            <p:cNvSpPr>
              <a:spLocks noChangeArrowheads="1"/>
            </p:cNvSpPr>
            <p:nvPr/>
          </p:nvSpPr>
          <p:spPr bwMode="auto">
            <a:xfrm rot="-5400000">
              <a:off x="7196137" y="5265738"/>
              <a:ext cx="18256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36" name="Rectangle 245">
              <a:extLst>
                <a:ext uri="{FF2B5EF4-FFF2-40B4-BE49-F238E27FC236}">
                  <a16:creationId xmlns:a16="http://schemas.microsoft.com/office/drawing/2014/main" id="{E860B88F-6E7B-BE98-8A57-B065AB1BCBD7}"/>
                </a:ext>
              </a:extLst>
            </p:cNvPr>
            <p:cNvSpPr>
              <a:spLocks noChangeArrowheads="1"/>
            </p:cNvSpPr>
            <p:nvPr/>
          </p:nvSpPr>
          <p:spPr bwMode="auto">
            <a:xfrm>
              <a:off x="5980113" y="3760788"/>
              <a:ext cx="15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37" name="Freeform 246">
              <a:extLst>
                <a:ext uri="{FF2B5EF4-FFF2-40B4-BE49-F238E27FC236}">
                  <a16:creationId xmlns:a16="http://schemas.microsoft.com/office/drawing/2014/main" id="{38AA5AF6-3C67-F80C-B4EB-2C67EE795D5D}"/>
                </a:ext>
              </a:extLst>
            </p:cNvPr>
            <p:cNvSpPr>
              <a:spLocks/>
            </p:cNvSpPr>
            <p:nvPr/>
          </p:nvSpPr>
          <p:spPr bwMode="auto">
            <a:xfrm>
              <a:off x="6197600" y="4537075"/>
              <a:ext cx="269875" cy="533400"/>
            </a:xfrm>
            <a:custGeom>
              <a:avLst/>
              <a:gdLst>
                <a:gd name="T0" fmla="*/ 2147483646 w 339"/>
                <a:gd name="T1" fmla="*/ 2147483646 h 670"/>
                <a:gd name="T2" fmla="*/ 2147483646 w 339"/>
                <a:gd name="T3" fmla="*/ 2147483646 h 670"/>
                <a:gd name="T4" fmla="*/ 0 w 339"/>
                <a:gd name="T5" fmla="*/ 2147483646 h 670"/>
                <a:gd name="T6" fmla="*/ 0 w 339"/>
                <a:gd name="T7" fmla="*/ 0 h 670"/>
                <a:gd name="T8" fmla="*/ 0 60000 65536"/>
                <a:gd name="T9" fmla="*/ 0 60000 65536"/>
                <a:gd name="T10" fmla="*/ 0 60000 65536"/>
                <a:gd name="T11" fmla="*/ 0 60000 65536"/>
                <a:gd name="T12" fmla="*/ 0 w 339"/>
                <a:gd name="T13" fmla="*/ 0 h 670"/>
                <a:gd name="T14" fmla="*/ 339 w 339"/>
                <a:gd name="T15" fmla="*/ 670 h 670"/>
              </a:gdLst>
              <a:ahLst/>
              <a:cxnLst>
                <a:cxn ang="T8">
                  <a:pos x="T0" y="T1"/>
                </a:cxn>
                <a:cxn ang="T9">
                  <a:pos x="T2" y="T3"/>
                </a:cxn>
                <a:cxn ang="T10">
                  <a:pos x="T4" y="T5"/>
                </a:cxn>
                <a:cxn ang="T11">
                  <a:pos x="T6" y="T7"/>
                </a:cxn>
              </a:cxnLst>
              <a:rect l="T12" t="T13" r="T14" b="T15"/>
              <a:pathLst>
                <a:path w="339" h="670">
                  <a:moveTo>
                    <a:pt x="339" y="670"/>
                  </a:moveTo>
                  <a:lnTo>
                    <a:pt x="339" y="335"/>
                  </a:lnTo>
                  <a:lnTo>
                    <a:pt x="0" y="335"/>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8" name="Freeform 247">
              <a:extLst>
                <a:ext uri="{FF2B5EF4-FFF2-40B4-BE49-F238E27FC236}">
                  <a16:creationId xmlns:a16="http://schemas.microsoft.com/office/drawing/2014/main" id="{8CC98219-66A9-90BF-4035-44847D9CF437}"/>
                </a:ext>
              </a:extLst>
            </p:cNvPr>
            <p:cNvSpPr>
              <a:spLocks/>
            </p:cNvSpPr>
            <p:nvPr/>
          </p:nvSpPr>
          <p:spPr bwMode="auto">
            <a:xfrm>
              <a:off x="6443663" y="5064125"/>
              <a:ext cx="47625" cy="46038"/>
            </a:xfrm>
            <a:custGeom>
              <a:avLst/>
              <a:gdLst>
                <a:gd name="T0" fmla="*/ 2147483646 w 59"/>
                <a:gd name="T1" fmla="*/ 0 h 60"/>
                <a:gd name="T2" fmla="*/ 2147483646 w 59"/>
                <a:gd name="T3" fmla="*/ 2147483646 h 60"/>
                <a:gd name="T4" fmla="*/ 0 w 59"/>
                <a:gd name="T5" fmla="*/ 0 h 60"/>
                <a:gd name="T6" fmla="*/ 2147483646 w 59"/>
                <a:gd name="T7" fmla="*/ 0 h 60"/>
                <a:gd name="T8" fmla="*/ 0 60000 65536"/>
                <a:gd name="T9" fmla="*/ 0 60000 65536"/>
                <a:gd name="T10" fmla="*/ 0 60000 65536"/>
                <a:gd name="T11" fmla="*/ 0 60000 65536"/>
                <a:gd name="T12" fmla="*/ 0 w 59"/>
                <a:gd name="T13" fmla="*/ 0 h 60"/>
                <a:gd name="T14" fmla="*/ 59 w 59"/>
                <a:gd name="T15" fmla="*/ 60 h 60"/>
              </a:gdLst>
              <a:ahLst/>
              <a:cxnLst>
                <a:cxn ang="T8">
                  <a:pos x="T0" y="T1"/>
                </a:cxn>
                <a:cxn ang="T9">
                  <a:pos x="T2" y="T3"/>
                </a:cxn>
                <a:cxn ang="T10">
                  <a:pos x="T4" y="T5"/>
                </a:cxn>
                <a:cxn ang="T11">
                  <a:pos x="T6" y="T7"/>
                </a:cxn>
              </a:cxnLst>
              <a:rect l="T12" t="T13" r="T14" b="T15"/>
              <a:pathLst>
                <a:path w="59" h="60">
                  <a:moveTo>
                    <a:pt x="59" y="0"/>
                  </a:moveTo>
                  <a:lnTo>
                    <a:pt x="29" y="60"/>
                  </a:lnTo>
                  <a:lnTo>
                    <a:pt x="0" y="0"/>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9" name="Freeform 248">
              <a:extLst>
                <a:ext uri="{FF2B5EF4-FFF2-40B4-BE49-F238E27FC236}">
                  <a16:creationId xmlns:a16="http://schemas.microsoft.com/office/drawing/2014/main" id="{76E33FBF-49E4-72F3-3566-0E5400FAD1C7}"/>
                </a:ext>
              </a:extLst>
            </p:cNvPr>
            <p:cNvSpPr>
              <a:spLocks/>
            </p:cNvSpPr>
            <p:nvPr/>
          </p:nvSpPr>
          <p:spPr bwMode="auto">
            <a:xfrm>
              <a:off x="6175375" y="4495800"/>
              <a:ext cx="46038" cy="47625"/>
            </a:xfrm>
            <a:custGeom>
              <a:avLst/>
              <a:gdLst>
                <a:gd name="T0" fmla="*/ 0 w 60"/>
                <a:gd name="T1" fmla="*/ 2147483646 h 59"/>
                <a:gd name="T2" fmla="*/ 2147483646 w 60"/>
                <a:gd name="T3" fmla="*/ 0 h 59"/>
                <a:gd name="T4" fmla="*/ 2147483646 w 60"/>
                <a:gd name="T5" fmla="*/ 2147483646 h 59"/>
                <a:gd name="T6" fmla="*/ 0 w 60"/>
                <a:gd name="T7" fmla="*/ 2147483646 h 59"/>
                <a:gd name="T8" fmla="*/ 0 60000 65536"/>
                <a:gd name="T9" fmla="*/ 0 60000 65536"/>
                <a:gd name="T10" fmla="*/ 0 60000 65536"/>
                <a:gd name="T11" fmla="*/ 0 60000 65536"/>
                <a:gd name="T12" fmla="*/ 0 w 60"/>
                <a:gd name="T13" fmla="*/ 0 h 59"/>
                <a:gd name="T14" fmla="*/ 60 w 60"/>
                <a:gd name="T15" fmla="*/ 59 h 59"/>
              </a:gdLst>
              <a:ahLst/>
              <a:cxnLst>
                <a:cxn ang="T8">
                  <a:pos x="T0" y="T1"/>
                </a:cxn>
                <a:cxn ang="T9">
                  <a:pos x="T2" y="T3"/>
                </a:cxn>
                <a:cxn ang="T10">
                  <a:pos x="T4" y="T5"/>
                </a:cxn>
                <a:cxn ang="T11">
                  <a:pos x="T6" y="T7"/>
                </a:cxn>
              </a:cxnLst>
              <a:rect l="T12" t="T13" r="T14" b="T15"/>
              <a:pathLst>
                <a:path w="60" h="59">
                  <a:moveTo>
                    <a:pt x="0" y="59"/>
                  </a:moveTo>
                  <a:lnTo>
                    <a:pt x="30" y="0"/>
                  </a:lnTo>
                  <a:lnTo>
                    <a:pt x="60" y="59"/>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0" name="Line 249">
              <a:extLst>
                <a:ext uri="{FF2B5EF4-FFF2-40B4-BE49-F238E27FC236}">
                  <a16:creationId xmlns:a16="http://schemas.microsoft.com/office/drawing/2014/main" id="{A42164DE-CD15-A799-CD67-5AE79DC07F53}"/>
                </a:ext>
              </a:extLst>
            </p:cNvPr>
            <p:cNvSpPr>
              <a:spLocks noChangeShapeType="1"/>
            </p:cNvSpPr>
            <p:nvPr/>
          </p:nvSpPr>
          <p:spPr bwMode="auto">
            <a:xfrm flipH="1">
              <a:off x="5959475" y="4537075"/>
              <a:ext cx="7938" cy="8493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1" name="Freeform 250">
              <a:extLst>
                <a:ext uri="{FF2B5EF4-FFF2-40B4-BE49-F238E27FC236}">
                  <a16:creationId xmlns:a16="http://schemas.microsoft.com/office/drawing/2014/main" id="{8B5EDB72-05D0-9AA0-068D-FEB9E2C03924}"/>
                </a:ext>
              </a:extLst>
            </p:cNvPr>
            <p:cNvSpPr>
              <a:spLocks/>
            </p:cNvSpPr>
            <p:nvPr/>
          </p:nvSpPr>
          <p:spPr bwMode="auto">
            <a:xfrm>
              <a:off x="5945188" y="4495800"/>
              <a:ext cx="46037" cy="47625"/>
            </a:xfrm>
            <a:custGeom>
              <a:avLst/>
              <a:gdLst>
                <a:gd name="T0" fmla="*/ 0 w 59"/>
                <a:gd name="T1" fmla="*/ 2147483646 h 59"/>
                <a:gd name="T2" fmla="*/ 2147483646 w 59"/>
                <a:gd name="T3" fmla="*/ 0 h 59"/>
                <a:gd name="T4" fmla="*/ 2147483646 w 59"/>
                <a:gd name="T5" fmla="*/ 2147483646 h 59"/>
                <a:gd name="T6" fmla="*/ 0 w 59"/>
                <a:gd name="T7" fmla="*/ 2147483646 h 59"/>
                <a:gd name="T8" fmla="*/ 0 60000 65536"/>
                <a:gd name="T9" fmla="*/ 0 60000 65536"/>
                <a:gd name="T10" fmla="*/ 0 60000 65536"/>
                <a:gd name="T11" fmla="*/ 0 60000 65536"/>
                <a:gd name="T12" fmla="*/ 0 w 59"/>
                <a:gd name="T13" fmla="*/ 0 h 59"/>
                <a:gd name="T14" fmla="*/ 59 w 59"/>
                <a:gd name="T15" fmla="*/ 59 h 59"/>
              </a:gdLst>
              <a:ahLst/>
              <a:cxnLst>
                <a:cxn ang="T8">
                  <a:pos x="T0" y="T1"/>
                </a:cxn>
                <a:cxn ang="T9">
                  <a:pos x="T2" y="T3"/>
                </a:cxn>
                <a:cxn ang="T10">
                  <a:pos x="T4" y="T5"/>
                </a:cxn>
                <a:cxn ang="T11">
                  <a:pos x="T6" y="T7"/>
                </a:cxn>
              </a:cxnLst>
              <a:rect l="T12" t="T13" r="T14" b="T15"/>
              <a:pathLst>
                <a:path w="59" h="59">
                  <a:moveTo>
                    <a:pt x="0" y="59"/>
                  </a:moveTo>
                  <a:lnTo>
                    <a:pt x="30" y="0"/>
                  </a:lnTo>
                  <a:lnTo>
                    <a:pt x="59" y="59"/>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2" name="Rectangle 251">
              <a:extLst>
                <a:ext uri="{FF2B5EF4-FFF2-40B4-BE49-F238E27FC236}">
                  <a16:creationId xmlns:a16="http://schemas.microsoft.com/office/drawing/2014/main" id="{61536DA6-D646-0DE3-8871-E2CEC89E0EC8}"/>
                </a:ext>
              </a:extLst>
            </p:cNvPr>
            <p:cNvSpPr>
              <a:spLocks noChangeArrowheads="1"/>
            </p:cNvSpPr>
            <p:nvPr/>
          </p:nvSpPr>
          <p:spPr bwMode="auto">
            <a:xfrm>
              <a:off x="2325688" y="1535113"/>
              <a:ext cx="15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43" name="Rectangle 252">
              <a:extLst>
                <a:ext uri="{FF2B5EF4-FFF2-40B4-BE49-F238E27FC236}">
                  <a16:creationId xmlns:a16="http://schemas.microsoft.com/office/drawing/2014/main" id="{C22CD5BB-B0E3-2B77-AFAA-A857AE053099}"/>
                </a:ext>
              </a:extLst>
            </p:cNvPr>
            <p:cNvSpPr>
              <a:spLocks noChangeArrowheads="1"/>
            </p:cNvSpPr>
            <p:nvPr/>
          </p:nvSpPr>
          <p:spPr bwMode="auto">
            <a:xfrm>
              <a:off x="2327275" y="1595438"/>
              <a:ext cx="15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44" name="Rectangle 253">
              <a:extLst>
                <a:ext uri="{FF2B5EF4-FFF2-40B4-BE49-F238E27FC236}">
                  <a16:creationId xmlns:a16="http://schemas.microsoft.com/office/drawing/2014/main" id="{103EF827-F0F9-5AE5-9DE1-4B0F2C354112}"/>
                </a:ext>
              </a:extLst>
            </p:cNvPr>
            <p:cNvSpPr>
              <a:spLocks noChangeArrowheads="1"/>
            </p:cNvSpPr>
            <p:nvPr/>
          </p:nvSpPr>
          <p:spPr bwMode="auto">
            <a:xfrm>
              <a:off x="3478213" y="1955800"/>
              <a:ext cx="15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45" name="Rectangle 254">
              <a:extLst>
                <a:ext uri="{FF2B5EF4-FFF2-40B4-BE49-F238E27FC236}">
                  <a16:creationId xmlns:a16="http://schemas.microsoft.com/office/drawing/2014/main" id="{EFFAEB3B-AB57-D45A-67EF-545658EC0C81}"/>
                </a:ext>
              </a:extLst>
            </p:cNvPr>
            <p:cNvSpPr>
              <a:spLocks noChangeArrowheads="1"/>
            </p:cNvSpPr>
            <p:nvPr/>
          </p:nvSpPr>
          <p:spPr bwMode="auto">
            <a:xfrm>
              <a:off x="4365625" y="3465513"/>
              <a:ext cx="15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46" name="Rectangle 255">
              <a:extLst>
                <a:ext uri="{FF2B5EF4-FFF2-40B4-BE49-F238E27FC236}">
                  <a16:creationId xmlns:a16="http://schemas.microsoft.com/office/drawing/2014/main" id="{42DAE623-BAA0-DDAE-C90F-B33DBF1BEB4C}"/>
                </a:ext>
              </a:extLst>
            </p:cNvPr>
            <p:cNvSpPr>
              <a:spLocks noChangeArrowheads="1"/>
            </p:cNvSpPr>
            <p:nvPr/>
          </p:nvSpPr>
          <p:spPr bwMode="auto">
            <a:xfrm>
              <a:off x="4367213" y="3527425"/>
              <a:ext cx="15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47" name="Rectangle 256">
              <a:extLst>
                <a:ext uri="{FF2B5EF4-FFF2-40B4-BE49-F238E27FC236}">
                  <a16:creationId xmlns:a16="http://schemas.microsoft.com/office/drawing/2014/main" id="{652E5DFC-1688-3391-79A9-ADC8D60A6B98}"/>
                </a:ext>
              </a:extLst>
            </p:cNvPr>
            <p:cNvSpPr>
              <a:spLocks noChangeArrowheads="1"/>
            </p:cNvSpPr>
            <p:nvPr/>
          </p:nvSpPr>
          <p:spPr bwMode="auto">
            <a:xfrm>
              <a:off x="4365625" y="3589338"/>
              <a:ext cx="15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48" name="Rectangle 257">
              <a:extLst>
                <a:ext uri="{FF2B5EF4-FFF2-40B4-BE49-F238E27FC236}">
                  <a16:creationId xmlns:a16="http://schemas.microsoft.com/office/drawing/2014/main" id="{EB852DC6-717F-8255-DD06-D625D90CCA0A}"/>
                </a:ext>
              </a:extLst>
            </p:cNvPr>
            <p:cNvSpPr>
              <a:spLocks noChangeArrowheads="1"/>
            </p:cNvSpPr>
            <p:nvPr/>
          </p:nvSpPr>
          <p:spPr bwMode="auto">
            <a:xfrm>
              <a:off x="4367213" y="3651250"/>
              <a:ext cx="15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49" name="Rectangle 258">
              <a:extLst>
                <a:ext uri="{FF2B5EF4-FFF2-40B4-BE49-F238E27FC236}">
                  <a16:creationId xmlns:a16="http://schemas.microsoft.com/office/drawing/2014/main" id="{84F46E62-5B67-F348-BE00-54FE329BECC9}"/>
                </a:ext>
              </a:extLst>
            </p:cNvPr>
            <p:cNvSpPr>
              <a:spLocks noChangeArrowheads="1"/>
            </p:cNvSpPr>
            <p:nvPr/>
          </p:nvSpPr>
          <p:spPr bwMode="auto">
            <a:xfrm>
              <a:off x="4365625" y="3711575"/>
              <a:ext cx="15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50" name="Rectangle 259">
              <a:extLst>
                <a:ext uri="{FF2B5EF4-FFF2-40B4-BE49-F238E27FC236}">
                  <a16:creationId xmlns:a16="http://schemas.microsoft.com/office/drawing/2014/main" id="{B3AD7D54-1307-126D-5566-4D872106BB81}"/>
                </a:ext>
              </a:extLst>
            </p:cNvPr>
            <p:cNvSpPr>
              <a:spLocks noChangeArrowheads="1"/>
            </p:cNvSpPr>
            <p:nvPr/>
          </p:nvSpPr>
          <p:spPr bwMode="auto">
            <a:xfrm>
              <a:off x="4364038" y="3773488"/>
              <a:ext cx="15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endParaRPr lang="en-US" altLang="en-US" sz="1200"/>
            </a:p>
          </p:txBody>
        </p:sp>
        <p:sp>
          <p:nvSpPr>
            <p:cNvPr id="20551" name="Freeform 260">
              <a:extLst>
                <a:ext uri="{FF2B5EF4-FFF2-40B4-BE49-F238E27FC236}">
                  <a16:creationId xmlns:a16="http://schemas.microsoft.com/office/drawing/2014/main" id="{1CC18D67-2A5B-F05B-140C-6DC807AE2045}"/>
                </a:ext>
              </a:extLst>
            </p:cNvPr>
            <p:cNvSpPr>
              <a:spLocks/>
            </p:cNvSpPr>
            <p:nvPr/>
          </p:nvSpPr>
          <p:spPr bwMode="auto">
            <a:xfrm>
              <a:off x="5430838" y="3651250"/>
              <a:ext cx="1689100" cy="496888"/>
            </a:xfrm>
            <a:custGeom>
              <a:avLst/>
              <a:gdLst>
                <a:gd name="T0" fmla="*/ 0 w 2129"/>
                <a:gd name="T1" fmla="*/ 0 h 625"/>
                <a:gd name="T2" fmla="*/ 2147483646 w 2129"/>
                <a:gd name="T3" fmla="*/ 0 h 625"/>
                <a:gd name="T4" fmla="*/ 2147483646 w 2129"/>
                <a:gd name="T5" fmla="*/ 2147483646 h 625"/>
                <a:gd name="T6" fmla="*/ 0 60000 65536"/>
                <a:gd name="T7" fmla="*/ 0 60000 65536"/>
                <a:gd name="T8" fmla="*/ 0 60000 65536"/>
                <a:gd name="T9" fmla="*/ 0 w 2129"/>
                <a:gd name="T10" fmla="*/ 0 h 625"/>
                <a:gd name="T11" fmla="*/ 2129 w 2129"/>
                <a:gd name="T12" fmla="*/ 625 h 625"/>
              </a:gdLst>
              <a:ahLst/>
              <a:cxnLst>
                <a:cxn ang="T6">
                  <a:pos x="T0" y="T1"/>
                </a:cxn>
                <a:cxn ang="T7">
                  <a:pos x="T2" y="T3"/>
                </a:cxn>
                <a:cxn ang="T8">
                  <a:pos x="T4" y="T5"/>
                </a:cxn>
              </a:cxnLst>
              <a:rect l="T9" t="T10" r="T11" b="T12"/>
              <a:pathLst>
                <a:path w="2129" h="625">
                  <a:moveTo>
                    <a:pt x="0" y="0"/>
                  </a:moveTo>
                  <a:lnTo>
                    <a:pt x="2129" y="0"/>
                  </a:lnTo>
                  <a:lnTo>
                    <a:pt x="2129" y="62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52" name="Freeform 261">
              <a:extLst>
                <a:ext uri="{FF2B5EF4-FFF2-40B4-BE49-F238E27FC236}">
                  <a16:creationId xmlns:a16="http://schemas.microsoft.com/office/drawing/2014/main" id="{7A150998-9BD2-D25B-13E0-CD34AED86FCE}"/>
                </a:ext>
              </a:extLst>
            </p:cNvPr>
            <p:cNvSpPr>
              <a:spLocks/>
            </p:cNvSpPr>
            <p:nvPr/>
          </p:nvSpPr>
          <p:spPr bwMode="auto">
            <a:xfrm>
              <a:off x="7096125" y="4141788"/>
              <a:ext cx="47625" cy="47625"/>
            </a:xfrm>
            <a:custGeom>
              <a:avLst/>
              <a:gdLst>
                <a:gd name="T0" fmla="*/ 2147483646 w 60"/>
                <a:gd name="T1" fmla="*/ 0 h 59"/>
                <a:gd name="T2" fmla="*/ 2147483646 w 60"/>
                <a:gd name="T3" fmla="*/ 2147483646 h 59"/>
                <a:gd name="T4" fmla="*/ 0 w 60"/>
                <a:gd name="T5" fmla="*/ 0 h 59"/>
                <a:gd name="T6" fmla="*/ 2147483646 w 60"/>
                <a:gd name="T7" fmla="*/ 0 h 59"/>
                <a:gd name="T8" fmla="*/ 0 60000 65536"/>
                <a:gd name="T9" fmla="*/ 0 60000 65536"/>
                <a:gd name="T10" fmla="*/ 0 60000 65536"/>
                <a:gd name="T11" fmla="*/ 0 60000 65536"/>
                <a:gd name="T12" fmla="*/ 0 w 60"/>
                <a:gd name="T13" fmla="*/ 0 h 59"/>
                <a:gd name="T14" fmla="*/ 60 w 60"/>
                <a:gd name="T15" fmla="*/ 59 h 59"/>
              </a:gdLst>
              <a:ahLst/>
              <a:cxnLst>
                <a:cxn ang="T8">
                  <a:pos x="T0" y="T1"/>
                </a:cxn>
                <a:cxn ang="T9">
                  <a:pos x="T2" y="T3"/>
                </a:cxn>
                <a:cxn ang="T10">
                  <a:pos x="T4" y="T5"/>
                </a:cxn>
                <a:cxn ang="T11">
                  <a:pos x="T6" y="T7"/>
                </a:cxn>
              </a:cxnLst>
              <a:rect l="T12" t="T13" r="T14" b="T15"/>
              <a:pathLst>
                <a:path w="60" h="59">
                  <a:moveTo>
                    <a:pt x="60" y="0"/>
                  </a:moveTo>
                  <a:lnTo>
                    <a:pt x="30" y="59"/>
                  </a:lnTo>
                  <a:lnTo>
                    <a:pt x="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3" name="Line 262">
              <a:extLst>
                <a:ext uri="{FF2B5EF4-FFF2-40B4-BE49-F238E27FC236}">
                  <a16:creationId xmlns:a16="http://schemas.microsoft.com/office/drawing/2014/main" id="{6EF7E9CD-D223-1197-F209-9C0F2440C90E}"/>
                </a:ext>
              </a:extLst>
            </p:cNvPr>
            <p:cNvSpPr>
              <a:spLocks noChangeShapeType="1"/>
            </p:cNvSpPr>
            <p:nvPr/>
          </p:nvSpPr>
          <p:spPr bwMode="auto">
            <a:xfrm>
              <a:off x="3740150" y="3786188"/>
              <a:ext cx="1588" cy="28575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4" name="Freeform 263">
              <a:extLst>
                <a:ext uri="{FF2B5EF4-FFF2-40B4-BE49-F238E27FC236}">
                  <a16:creationId xmlns:a16="http://schemas.microsoft.com/office/drawing/2014/main" id="{2E49C6E5-1466-9260-1B49-82A60A5CF035}"/>
                </a:ext>
              </a:extLst>
            </p:cNvPr>
            <p:cNvSpPr>
              <a:spLocks/>
            </p:cNvSpPr>
            <p:nvPr/>
          </p:nvSpPr>
          <p:spPr bwMode="auto">
            <a:xfrm>
              <a:off x="3717925" y="4065588"/>
              <a:ext cx="46038" cy="47625"/>
            </a:xfrm>
            <a:custGeom>
              <a:avLst/>
              <a:gdLst>
                <a:gd name="T0" fmla="*/ 2147483646 w 60"/>
                <a:gd name="T1" fmla="*/ 0 h 59"/>
                <a:gd name="T2" fmla="*/ 2147483646 w 60"/>
                <a:gd name="T3" fmla="*/ 2147483646 h 59"/>
                <a:gd name="T4" fmla="*/ 0 w 60"/>
                <a:gd name="T5" fmla="*/ 0 h 59"/>
                <a:gd name="T6" fmla="*/ 2147483646 w 60"/>
                <a:gd name="T7" fmla="*/ 0 h 59"/>
                <a:gd name="T8" fmla="*/ 0 60000 65536"/>
                <a:gd name="T9" fmla="*/ 0 60000 65536"/>
                <a:gd name="T10" fmla="*/ 0 60000 65536"/>
                <a:gd name="T11" fmla="*/ 0 60000 65536"/>
                <a:gd name="T12" fmla="*/ 0 w 60"/>
                <a:gd name="T13" fmla="*/ 0 h 59"/>
                <a:gd name="T14" fmla="*/ 60 w 60"/>
                <a:gd name="T15" fmla="*/ 59 h 59"/>
              </a:gdLst>
              <a:ahLst/>
              <a:cxnLst>
                <a:cxn ang="T8">
                  <a:pos x="T0" y="T1"/>
                </a:cxn>
                <a:cxn ang="T9">
                  <a:pos x="T2" y="T3"/>
                </a:cxn>
                <a:cxn ang="T10">
                  <a:pos x="T4" y="T5"/>
                </a:cxn>
                <a:cxn ang="T11">
                  <a:pos x="T6" y="T7"/>
                </a:cxn>
              </a:cxnLst>
              <a:rect l="T12" t="T13" r="T14" b="T15"/>
              <a:pathLst>
                <a:path w="60" h="59">
                  <a:moveTo>
                    <a:pt x="60" y="0"/>
                  </a:moveTo>
                  <a:lnTo>
                    <a:pt x="30" y="59"/>
                  </a:lnTo>
                  <a:lnTo>
                    <a:pt x="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5" name="Line 264">
              <a:extLst>
                <a:ext uri="{FF2B5EF4-FFF2-40B4-BE49-F238E27FC236}">
                  <a16:creationId xmlns:a16="http://schemas.microsoft.com/office/drawing/2014/main" id="{4FE546F6-45A1-E45E-460C-3D0B055F8492}"/>
                </a:ext>
              </a:extLst>
            </p:cNvPr>
            <p:cNvSpPr>
              <a:spLocks noChangeShapeType="1"/>
            </p:cNvSpPr>
            <p:nvPr/>
          </p:nvSpPr>
          <p:spPr bwMode="auto">
            <a:xfrm>
              <a:off x="4959350" y="3765550"/>
              <a:ext cx="1588" cy="74930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6" name="Freeform 265">
              <a:extLst>
                <a:ext uri="{FF2B5EF4-FFF2-40B4-BE49-F238E27FC236}">
                  <a16:creationId xmlns:a16="http://schemas.microsoft.com/office/drawing/2014/main" id="{292E6EC8-B538-ADE7-CEA2-214CE99C7111}"/>
                </a:ext>
              </a:extLst>
            </p:cNvPr>
            <p:cNvSpPr>
              <a:spLocks/>
            </p:cNvSpPr>
            <p:nvPr/>
          </p:nvSpPr>
          <p:spPr bwMode="auto">
            <a:xfrm>
              <a:off x="4937125" y="3724275"/>
              <a:ext cx="46038" cy="47625"/>
            </a:xfrm>
            <a:custGeom>
              <a:avLst/>
              <a:gdLst>
                <a:gd name="T0" fmla="*/ 0 w 60"/>
                <a:gd name="T1" fmla="*/ 2147483646 h 59"/>
                <a:gd name="T2" fmla="*/ 2147483646 w 60"/>
                <a:gd name="T3" fmla="*/ 0 h 59"/>
                <a:gd name="T4" fmla="*/ 2147483646 w 60"/>
                <a:gd name="T5" fmla="*/ 2147483646 h 59"/>
                <a:gd name="T6" fmla="*/ 0 w 60"/>
                <a:gd name="T7" fmla="*/ 2147483646 h 59"/>
                <a:gd name="T8" fmla="*/ 0 60000 65536"/>
                <a:gd name="T9" fmla="*/ 0 60000 65536"/>
                <a:gd name="T10" fmla="*/ 0 60000 65536"/>
                <a:gd name="T11" fmla="*/ 0 60000 65536"/>
                <a:gd name="T12" fmla="*/ 0 w 60"/>
                <a:gd name="T13" fmla="*/ 0 h 59"/>
                <a:gd name="T14" fmla="*/ 60 w 60"/>
                <a:gd name="T15" fmla="*/ 59 h 59"/>
              </a:gdLst>
              <a:ahLst/>
              <a:cxnLst>
                <a:cxn ang="T8">
                  <a:pos x="T0" y="T1"/>
                </a:cxn>
                <a:cxn ang="T9">
                  <a:pos x="T2" y="T3"/>
                </a:cxn>
                <a:cxn ang="T10">
                  <a:pos x="T4" y="T5"/>
                </a:cxn>
                <a:cxn ang="T11">
                  <a:pos x="T6" y="T7"/>
                </a:cxn>
              </a:cxnLst>
              <a:rect l="T12" t="T13" r="T14" b="T15"/>
              <a:pathLst>
                <a:path w="60" h="59">
                  <a:moveTo>
                    <a:pt x="0" y="59"/>
                  </a:moveTo>
                  <a:lnTo>
                    <a:pt x="30" y="0"/>
                  </a:lnTo>
                  <a:lnTo>
                    <a:pt x="60" y="59"/>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7" name="Freeform 266">
              <a:extLst>
                <a:ext uri="{FF2B5EF4-FFF2-40B4-BE49-F238E27FC236}">
                  <a16:creationId xmlns:a16="http://schemas.microsoft.com/office/drawing/2014/main" id="{C8E0A017-F6BF-D5EF-41AF-BA29407989D8}"/>
                </a:ext>
              </a:extLst>
            </p:cNvPr>
            <p:cNvSpPr>
              <a:spLocks/>
            </p:cNvSpPr>
            <p:nvPr/>
          </p:nvSpPr>
          <p:spPr bwMode="auto">
            <a:xfrm>
              <a:off x="4937125" y="4479925"/>
              <a:ext cx="46038" cy="47625"/>
            </a:xfrm>
            <a:custGeom>
              <a:avLst/>
              <a:gdLst>
                <a:gd name="T0" fmla="*/ 2147483646 w 60"/>
                <a:gd name="T1" fmla="*/ 0 h 59"/>
                <a:gd name="T2" fmla="*/ 2147483646 w 60"/>
                <a:gd name="T3" fmla="*/ 2147483646 h 59"/>
                <a:gd name="T4" fmla="*/ 0 w 60"/>
                <a:gd name="T5" fmla="*/ 0 h 59"/>
                <a:gd name="T6" fmla="*/ 2147483646 w 60"/>
                <a:gd name="T7" fmla="*/ 0 h 59"/>
                <a:gd name="T8" fmla="*/ 0 60000 65536"/>
                <a:gd name="T9" fmla="*/ 0 60000 65536"/>
                <a:gd name="T10" fmla="*/ 0 60000 65536"/>
                <a:gd name="T11" fmla="*/ 0 60000 65536"/>
                <a:gd name="T12" fmla="*/ 0 w 60"/>
                <a:gd name="T13" fmla="*/ 0 h 59"/>
                <a:gd name="T14" fmla="*/ 60 w 60"/>
                <a:gd name="T15" fmla="*/ 59 h 59"/>
              </a:gdLst>
              <a:ahLst/>
              <a:cxnLst>
                <a:cxn ang="T8">
                  <a:pos x="T0" y="T1"/>
                </a:cxn>
                <a:cxn ang="T9">
                  <a:pos x="T2" y="T3"/>
                </a:cxn>
                <a:cxn ang="T10">
                  <a:pos x="T4" y="T5"/>
                </a:cxn>
                <a:cxn ang="T11">
                  <a:pos x="T6" y="T7"/>
                </a:cxn>
              </a:cxnLst>
              <a:rect l="T12" t="T13" r="T14" b="T15"/>
              <a:pathLst>
                <a:path w="60" h="59">
                  <a:moveTo>
                    <a:pt x="60" y="0"/>
                  </a:moveTo>
                  <a:lnTo>
                    <a:pt x="30" y="59"/>
                  </a:lnTo>
                  <a:lnTo>
                    <a:pt x="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8" name="Freeform 267">
              <a:extLst>
                <a:ext uri="{FF2B5EF4-FFF2-40B4-BE49-F238E27FC236}">
                  <a16:creationId xmlns:a16="http://schemas.microsoft.com/office/drawing/2014/main" id="{5B205F49-8872-26BF-406B-C184079A6F1E}"/>
                </a:ext>
              </a:extLst>
            </p:cNvPr>
            <p:cNvSpPr>
              <a:spLocks/>
            </p:cNvSpPr>
            <p:nvPr/>
          </p:nvSpPr>
          <p:spPr bwMode="auto">
            <a:xfrm>
              <a:off x="4233863" y="3765550"/>
              <a:ext cx="419100" cy="523875"/>
            </a:xfrm>
            <a:custGeom>
              <a:avLst/>
              <a:gdLst>
                <a:gd name="T0" fmla="*/ 0 w 529"/>
                <a:gd name="T1" fmla="*/ 2147483646 h 432"/>
                <a:gd name="T2" fmla="*/ 2147483646 w 529"/>
                <a:gd name="T3" fmla="*/ 2147483646 h 432"/>
                <a:gd name="T4" fmla="*/ 2147483646 w 529"/>
                <a:gd name="T5" fmla="*/ 0 h 432"/>
                <a:gd name="T6" fmla="*/ 0 60000 65536"/>
                <a:gd name="T7" fmla="*/ 0 60000 65536"/>
                <a:gd name="T8" fmla="*/ 0 60000 65536"/>
                <a:gd name="T9" fmla="*/ 0 w 529"/>
                <a:gd name="T10" fmla="*/ 0 h 432"/>
                <a:gd name="T11" fmla="*/ 529 w 529"/>
                <a:gd name="T12" fmla="*/ 432 h 432"/>
              </a:gdLst>
              <a:ahLst/>
              <a:cxnLst>
                <a:cxn ang="T6">
                  <a:pos x="T0" y="T1"/>
                </a:cxn>
                <a:cxn ang="T7">
                  <a:pos x="T2" y="T3"/>
                </a:cxn>
                <a:cxn ang="T8">
                  <a:pos x="T4" y="T5"/>
                </a:cxn>
              </a:cxnLst>
              <a:rect l="T9" t="T10" r="T11" b="T12"/>
              <a:pathLst>
                <a:path w="529" h="432">
                  <a:moveTo>
                    <a:pt x="0" y="432"/>
                  </a:moveTo>
                  <a:lnTo>
                    <a:pt x="529" y="432"/>
                  </a:lnTo>
                  <a:lnTo>
                    <a:pt x="529"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59" name="Freeform 268">
              <a:extLst>
                <a:ext uri="{FF2B5EF4-FFF2-40B4-BE49-F238E27FC236}">
                  <a16:creationId xmlns:a16="http://schemas.microsoft.com/office/drawing/2014/main" id="{D04CCE1F-0CEC-691C-0906-4339BADB8881}"/>
                </a:ext>
              </a:extLst>
            </p:cNvPr>
            <p:cNvSpPr>
              <a:spLocks/>
            </p:cNvSpPr>
            <p:nvPr/>
          </p:nvSpPr>
          <p:spPr bwMode="auto">
            <a:xfrm>
              <a:off x="4192588" y="4265613"/>
              <a:ext cx="46037" cy="47625"/>
            </a:xfrm>
            <a:custGeom>
              <a:avLst/>
              <a:gdLst>
                <a:gd name="T0" fmla="*/ 2147483646 w 60"/>
                <a:gd name="T1" fmla="*/ 2147483646 h 59"/>
                <a:gd name="T2" fmla="*/ 0 w 60"/>
                <a:gd name="T3" fmla="*/ 2147483646 h 59"/>
                <a:gd name="T4" fmla="*/ 2147483646 w 60"/>
                <a:gd name="T5" fmla="*/ 0 h 59"/>
                <a:gd name="T6" fmla="*/ 2147483646 w 60"/>
                <a:gd name="T7" fmla="*/ 2147483646 h 59"/>
                <a:gd name="T8" fmla="*/ 0 60000 65536"/>
                <a:gd name="T9" fmla="*/ 0 60000 65536"/>
                <a:gd name="T10" fmla="*/ 0 60000 65536"/>
                <a:gd name="T11" fmla="*/ 0 60000 65536"/>
                <a:gd name="T12" fmla="*/ 0 w 60"/>
                <a:gd name="T13" fmla="*/ 0 h 59"/>
                <a:gd name="T14" fmla="*/ 60 w 60"/>
                <a:gd name="T15" fmla="*/ 59 h 59"/>
              </a:gdLst>
              <a:ahLst/>
              <a:cxnLst>
                <a:cxn ang="T8">
                  <a:pos x="T0" y="T1"/>
                </a:cxn>
                <a:cxn ang="T9">
                  <a:pos x="T2" y="T3"/>
                </a:cxn>
                <a:cxn ang="T10">
                  <a:pos x="T4" y="T5"/>
                </a:cxn>
                <a:cxn ang="T11">
                  <a:pos x="T6" y="T7"/>
                </a:cxn>
              </a:cxnLst>
              <a:rect l="T12" t="T13" r="T14" b="T15"/>
              <a:pathLst>
                <a:path w="60" h="59">
                  <a:moveTo>
                    <a:pt x="60" y="59"/>
                  </a:moveTo>
                  <a:lnTo>
                    <a:pt x="0" y="29"/>
                  </a:lnTo>
                  <a:lnTo>
                    <a:pt x="60" y="0"/>
                  </a:lnTo>
                  <a:lnTo>
                    <a:pt x="6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0" name="Freeform 269">
              <a:extLst>
                <a:ext uri="{FF2B5EF4-FFF2-40B4-BE49-F238E27FC236}">
                  <a16:creationId xmlns:a16="http://schemas.microsoft.com/office/drawing/2014/main" id="{E9E398DE-0A97-53FD-EFBA-FA763F866A87}"/>
                </a:ext>
              </a:extLst>
            </p:cNvPr>
            <p:cNvSpPr>
              <a:spLocks/>
            </p:cNvSpPr>
            <p:nvPr/>
          </p:nvSpPr>
          <p:spPr bwMode="auto">
            <a:xfrm>
              <a:off x="4629150" y="3724275"/>
              <a:ext cx="47625" cy="47625"/>
            </a:xfrm>
            <a:custGeom>
              <a:avLst/>
              <a:gdLst>
                <a:gd name="T0" fmla="*/ 0 w 60"/>
                <a:gd name="T1" fmla="*/ 2147483646 h 59"/>
                <a:gd name="T2" fmla="*/ 2147483646 w 60"/>
                <a:gd name="T3" fmla="*/ 0 h 59"/>
                <a:gd name="T4" fmla="*/ 2147483646 w 60"/>
                <a:gd name="T5" fmla="*/ 2147483646 h 59"/>
                <a:gd name="T6" fmla="*/ 0 w 60"/>
                <a:gd name="T7" fmla="*/ 2147483646 h 59"/>
                <a:gd name="T8" fmla="*/ 0 60000 65536"/>
                <a:gd name="T9" fmla="*/ 0 60000 65536"/>
                <a:gd name="T10" fmla="*/ 0 60000 65536"/>
                <a:gd name="T11" fmla="*/ 0 60000 65536"/>
                <a:gd name="T12" fmla="*/ 0 w 60"/>
                <a:gd name="T13" fmla="*/ 0 h 59"/>
                <a:gd name="T14" fmla="*/ 60 w 60"/>
                <a:gd name="T15" fmla="*/ 59 h 59"/>
              </a:gdLst>
              <a:ahLst/>
              <a:cxnLst>
                <a:cxn ang="T8">
                  <a:pos x="T0" y="T1"/>
                </a:cxn>
                <a:cxn ang="T9">
                  <a:pos x="T2" y="T3"/>
                </a:cxn>
                <a:cxn ang="T10">
                  <a:pos x="T4" y="T5"/>
                </a:cxn>
                <a:cxn ang="T11">
                  <a:pos x="T6" y="T7"/>
                </a:cxn>
              </a:cxnLst>
              <a:rect l="T12" t="T13" r="T14" b="T15"/>
              <a:pathLst>
                <a:path w="60" h="59">
                  <a:moveTo>
                    <a:pt x="0" y="59"/>
                  </a:moveTo>
                  <a:lnTo>
                    <a:pt x="30" y="0"/>
                  </a:lnTo>
                  <a:lnTo>
                    <a:pt x="60" y="59"/>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1" name="Line 270">
              <a:extLst>
                <a:ext uri="{FF2B5EF4-FFF2-40B4-BE49-F238E27FC236}">
                  <a16:creationId xmlns:a16="http://schemas.microsoft.com/office/drawing/2014/main" id="{C1AF98B1-006E-0218-4F29-3772E1458CF0}"/>
                </a:ext>
              </a:extLst>
            </p:cNvPr>
            <p:cNvSpPr>
              <a:spLocks noChangeShapeType="1"/>
            </p:cNvSpPr>
            <p:nvPr/>
          </p:nvSpPr>
          <p:spPr bwMode="auto">
            <a:xfrm flipH="1">
              <a:off x="5162550" y="5183188"/>
              <a:ext cx="917575" cy="1111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2" name="Freeform 271">
              <a:extLst>
                <a:ext uri="{FF2B5EF4-FFF2-40B4-BE49-F238E27FC236}">
                  <a16:creationId xmlns:a16="http://schemas.microsoft.com/office/drawing/2014/main" id="{AD4A5D7B-971C-6C6C-5F67-A7E4BA1FB4DB}"/>
                </a:ext>
              </a:extLst>
            </p:cNvPr>
            <p:cNvSpPr>
              <a:spLocks/>
            </p:cNvSpPr>
            <p:nvPr/>
          </p:nvSpPr>
          <p:spPr bwMode="auto">
            <a:xfrm>
              <a:off x="6064250" y="5159375"/>
              <a:ext cx="47625" cy="47625"/>
            </a:xfrm>
            <a:custGeom>
              <a:avLst/>
              <a:gdLst>
                <a:gd name="T0" fmla="*/ 0 w 59"/>
                <a:gd name="T1" fmla="*/ 0 h 59"/>
                <a:gd name="T2" fmla="*/ 2147483646 w 59"/>
                <a:gd name="T3" fmla="*/ 2147483646 h 59"/>
                <a:gd name="T4" fmla="*/ 0 w 59"/>
                <a:gd name="T5" fmla="*/ 2147483646 h 59"/>
                <a:gd name="T6" fmla="*/ 0 w 59"/>
                <a:gd name="T7" fmla="*/ 0 h 59"/>
                <a:gd name="T8" fmla="*/ 0 60000 65536"/>
                <a:gd name="T9" fmla="*/ 0 60000 65536"/>
                <a:gd name="T10" fmla="*/ 0 60000 65536"/>
                <a:gd name="T11" fmla="*/ 0 60000 65536"/>
                <a:gd name="T12" fmla="*/ 0 w 59"/>
                <a:gd name="T13" fmla="*/ 0 h 59"/>
                <a:gd name="T14" fmla="*/ 59 w 59"/>
                <a:gd name="T15" fmla="*/ 59 h 59"/>
              </a:gdLst>
              <a:ahLst/>
              <a:cxnLst>
                <a:cxn ang="T8">
                  <a:pos x="T0" y="T1"/>
                </a:cxn>
                <a:cxn ang="T9">
                  <a:pos x="T2" y="T3"/>
                </a:cxn>
                <a:cxn ang="T10">
                  <a:pos x="T4" y="T5"/>
                </a:cxn>
                <a:cxn ang="T11">
                  <a:pos x="T6" y="T7"/>
                </a:cxn>
              </a:cxnLst>
              <a:rect l="T12" t="T13" r="T14" b="T15"/>
              <a:pathLst>
                <a:path w="59" h="59">
                  <a:moveTo>
                    <a:pt x="0" y="0"/>
                  </a:moveTo>
                  <a:lnTo>
                    <a:pt x="59" y="30"/>
                  </a:lnTo>
                  <a:lnTo>
                    <a:pt x="0" y="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3" name="Rectangle 272">
              <a:extLst>
                <a:ext uri="{FF2B5EF4-FFF2-40B4-BE49-F238E27FC236}">
                  <a16:creationId xmlns:a16="http://schemas.microsoft.com/office/drawing/2014/main" id="{39F188C6-F53F-B1C5-F313-B782E785633A}"/>
                </a:ext>
              </a:extLst>
            </p:cNvPr>
            <p:cNvSpPr>
              <a:spLocks noChangeArrowheads="1"/>
            </p:cNvSpPr>
            <p:nvPr/>
          </p:nvSpPr>
          <p:spPr bwMode="auto">
            <a:xfrm>
              <a:off x="1884363" y="2500313"/>
              <a:ext cx="877887" cy="312737"/>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Remittance</a:t>
              </a:r>
            </a:p>
            <a:p>
              <a:pPr algn="ctr">
                <a:spcBef>
                  <a:spcPct val="50000"/>
                </a:spcBef>
                <a:buClr>
                  <a:srgbClr val="0033CC"/>
                </a:buClr>
                <a:buSzPct val="155000"/>
                <a:buFont typeface="Symbol" panose="05050102010706020507" pitchFamily="18" charset="2"/>
                <a:buNone/>
              </a:pPr>
              <a:r>
                <a:rPr lang="en-US" altLang="en-US" sz="800">
                  <a:solidFill>
                    <a:srgbClr val="000000"/>
                  </a:solidFill>
                </a:rPr>
                <a:t>Processing</a:t>
              </a:r>
            </a:p>
          </p:txBody>
        </p:sp>
        <p:sp>
          <p:nvSpPr>
            <p:cNvPr id="20564" name="Rectangle 273">
              <a:extLst>
                <a:ext uri="{FF2B5EF4-FFF2-40B4-BE49-F238E27FC236}">
                  <a16:creationId xmlns:a16="http://schemas.microsoft.com/office/drawing/2014/main" id="{2EA70701-947B-98F3-F073-CB7418235F5A}"/>
                </a:ext>
              </a:extLst>
            </p:cNvPr>
            <p:cNvSpPr>
              <a:spLocks noChangeArrowheads="1"/>
            </p:cNvSpPr>
            <p:nvPr/>
          </p:nvSpPr>
          <p:spPr bwMode="auto">
            <a:xfrm>
              <a:off x="7573963" y="5138738"/>
              <a:ext cx="868362" cy="230187"/>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800">
                  <a:solidFill>
                    <a:srgbClr val="000000"/>
                  </a:solidFill>
                </a:rPr>
                <a:t>Sub-system 2</a:t>
              </a:r>
            </a:p>
          </p:txBody>
        </p:sp>
        <p:sp>
          <p:nvSpPr>
            <p:cNvPr id="20565" name="Rectangle 274">
              <a:extLst>
                <a:ext uri="{FF2B5EF4-FFF2-40B4-BE49-F238E27FC236}">
                  <a16:creationId xmlns:a16="http://schemas.microsoft.com/office/drawing/2014/main" id="{2EEE084E-C5A2-FFED-4E0F-40219EBFF0EE}"/>
                </a:ext>
              </a:extLst>
            </p:cNvPr>
            <p:cNvSpPr>
              <a:spLocks noChangeArrowheads="1"/>
            </p:cNvSpPr>
            <p:nvPr/>
          </p:nvSpPr>
          <p:spPr bwMode="auto">
            <a:xfrm>
              <a:off x="7580313" y="5602288"/>
              <a:ext cx="868362" cy="230187"/>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800">
                  <a:solidFill>
                    <a:srgbClr val="000000"/>
                  </a:solidFill>
                </a:rPr>
                <a:t>Sub-system 3</a:t>
              </a:r>
            </a:p>
          </p:txBody>
        </p:sp>
        <p:sp>
          <p:nvSpPr>
            <p:cNvPr id="20566" name="Rectangle 275">
              <a:extLst>
                <a:ext uri="{FF2B5EF4-FFF2-40B4-BE49-F238E27FC236}">
                  <a16:creationId xmlns:a16="http://schemas.microsoft.com/office/drawing/2014/main" id="{E9150D2E-0BFF-E6CD-869D-97296B933090}"/>
                </a:ext>
              </a:extLst>
            </p:cNvPr>
            <p:cNvSpPr>
              <a:spLocks noChangeArrowheads="1"/>
            </p:cNvSpPr>
            <p:nvPr/>
          </p:nvSpPr>
          <p:spPr bwMode="auto">
            <a:xfrm>
              <a:off x="5645150" y="5408613"/>
              <a:ext cx="690563" cy="153987"/>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800">
                  <a:solidFill>
                    <a:srgbClr val="000000"/>
                  </a:solidFill>
                </a:rPr>
                <a:t>Assets</a:t>
              </a:r>
            </a:p>
          </p:txBody>
        </p:sp>
        <p:sp>
          <p:nvSpPr>
            <p:cNvPr id="20567" name="Rectangle 276">
              <a:extLst>
                <a:ext uri="{FF2B5EF4-FFF2-40B4-BE49-F238E27FC236}">
                  <a16:creationId xmlns:a16="http://schemas.microsoft.com/office/drawing/2014/main" id="{5F95EB37-EFF7-73EC-152D-C87215C00CE5}"/>
                </a:ext>
              </a:extLst>
            </p:cNvPr>
            <p:cNvSpPr>
              <a:spLocks noChangeArrowheads="1"/>
            </p:cNvSpPr>
            <p:nvPr/>
          </p:nvSpPr>
          <p:spPr bwMode="auto">
            <a:xfrm>
              <a:off x="6165850" y="5726113"/>
              <a:ext cx="690563" cy="153987"/>
            </a:xfrm>
            <a:prstGeom prst="rect">
              <a:avLst/>
            </a:prstGeom>
            <a:solidFill>
              <a:srgbClr val="E6E6E6"/>
            </a:solidFill>
            <a:ln w="1651">
              <a:solidFill>
                <a:srgbClr val="000000"/>
              </a:solidFill>
              <a:miter lim="800000"/>
              <a:headEnd/>
              <a:tailEnd/>
            </a:ln>
          </p:spPr>
          <p:txBody>
            <a:bodyPr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800">
                  <a:solidFill>
                    <a:srgbClr val="000000"/>
                  </a:solidFill>
                </a:rPr>
                <a:t>Banks</a:t>
              </a:r>
            </a:p>
          </p:txBody>
        </p:sp>
        <p:sp>
          <p:nvSpPr>
            <p:cNvPr id="20568" name="Rectangle 277">
              <a:extLst>
                <a:ext uri="{FF2B5EF4-FFF2-40B4-BE49-F238E27FC236}">
                  <a16:creationId xmlns:a16="http://schemas.microsoft.com/office/drawing/2014/main" id="{F3FA02A7-9D88-1BA4-E780-A6EA1CEAABBD}"/>
                </a:ext>
              </a:extLst>
            </p:cNvPr>
            <p:cNvSpPr>
              <a:spLocks noChangeArrowheads="1"/>
            </p:cNvSpPr>
            <p:nvPr/>
          </p:nvSpPr>
          <p:spPr bwMode="auto">
            <a:xfrm>
              <a:off x="6108700" y="1636713"/>
              <a:ext cx="719138" cy="420687"/>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Travel</a:t>
              </a:r>
            </a:p>
            <a:p>
              <a:pPr algn="ctr">
                <a:spcBef>
                  <a:spcPct val="50000"/>
                </a:spcBef>
                <a:buClr>
                  <a:srgbClr val="0033CC"/>
                </a:buClr>
                <a:buSzPct val="155000"/>
                <a:buFont typeface="Symbol" panose="05050102010706020507" pitchFamily="18" charset="2"/>
                <a:buNone/>
              </a:pPr>
              <a:r>
                <a:rPr lang="en-US" altLang="en-US" sz="800">
                  <a:solidFill>
                    <a:srgbClr val="000000"/>
                  </a:solidFill>
                </a:rPr>
                <a:t>System</a:t>
              </a:r>
            </a:p>
          </p:txBody>
        </p:sp>
        <p:sp>
          <p:nvSpPr>
            <p:cNvPr id="20569" name="Rectangle 278">
              <a:extLst>
                <a:ext uri="{FF2B5EF4-FFF2-40B4-BE49-F238E27FC236}">
                  <a16:creationId xmlns:a16="http://schemas.microsoft.com/office/drawing/2014/main" id="{073B589A-2B26-8B8D-DE49-2387AEBC5322}"/>
                </a:ext>
              </a:extLst>
            </p:cNvPr>
            <p:cNvSpPr>
              <a:spLocks noChangeArrowheads="1"/>
            </p:cNvSpPr>
            <p:nvPr/>
          </p:nvSpPr>
          <p:spPr bwMode="auto">
            <a:xfrm>
              <a:off x="6102350" y="2173288"/>
              <a:ext cx="719138" cy="341312"/>
            </a:xfrm>
            <a:prstGeom prst="rect">
              <a:avLst/>
            </a:prstGeom>
            <a:solidFill>
              <a:srgbClr val="EAEAEA"/>
            </a:solidFill>
            <a:ln w="1651">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HR</a:t>
              </a:r>
            </a:p>
            <a:p>
              <a:pPr algn="ctr">
                <a:spcBef>
                  <a:spcPct val="50000"/>
                </a:spcBef>
                <a:buClr>
                  <a:srgbClr val="0033CC"/>
                </a:buClr>
                <a:buSzPct val="155000"/>
                <a:buFont typeface="Symbol" panose="05050102010706020507" pitchFamily="18" charset="2"/>
                <a:buNone/>
              </a:pPr>
              <a:r>
                <a:rPr lang="en-US" altLang="en-US" sz="800">
                  <a:solidFill>
                    <a:srgbClr val="000000"/>
                  </a:solidFill>
                </a:rPr>
                <a:t>System</a:t>
              </a:r>
            </a:p>
          </p:txBody>
        </p:sp>
        <p:sp>
          <p:nvSpPr>
            <p:cNvPr id="20570" name="Rectangle 279">
              <a:extLst>
                <a:ext uri="{FF2B5EF4-FFF2-40B4-BE49-F238E27FC236}">
                  <a16:creationId xmlns:a16="http://schemas.microsoft.com/office/drawing/2014/main" id="{F381713C-FEF7-5EDC-5CA4-10E45AE324FD}"/>
                </a:ext>
              </a:extLst>
            </p:cNvPr>
            <p:cNvSpPr>
              <a:spLocks noChangeArrowheads="1"/>
            </p:cNvSpPr>
            <p:nvPr/>
          </p:nvSpPr>
          <p:spPr bwMode="auto">
            <a:xfrm>
              <a:off x="7175500" y="1636713"/>
              <a:ext cx="719138" cy="344487"/>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Salary</a:t>
              </a:r>
            </a:p>
            <a:p>
              <a:pPr algn="ctr">
                <a:spcBef>
                  <a:spcPct val="50000"/>
                </a:spcBef>
                <a:buClr>
                  <a:srgbClr val="0033CC"/>
                </a:buClr>
                <a:buSzPct val="155000"/>
                <a:buFont typeface="Symbol" panose="05050102010706020507" pitchFamily="18" charset="2"/>
                <a:buNone/>
              </a:pPr>
              <a:r>
                <a:rPr lang="en-US" altLang="en-US" sz="800">
                  <a:solidFill>
                    <a:srgbClr val="000000"/>
                  </a:solidFill>
                </a:rPr>
                <a:t>System</a:t>
              </a:r>
            </a:p>
          </p:txBody>
        </p:sp>
        <p:sp>
          <p:nvSpPr>
            <p:cNvPr id="20571" name="Rectangle 280">
              <a:extLst>
                <a:ext uri="{FF2B5EF4-FFF2-40B4-BE49-F238E27FC236}">
                  <a16:creationId xmlns:a16="http://schemas.microsoft.com/office/drawing/2014/main" id="{4818953E-15DF-7B04-F771-E534868C9B4A}"/>
                </a:ext>
              </a:extLst>
            </p:cNvPr>
            <p:cNvSpPr>
              <a:spLocks noChangeArrowheads="1"/>
            </p:cNvSpPr>
            <p:nvPr/>
          </p:nvSpPr>
          <p:spPr bwMode="auto">
            <a:xfrm>
              <a:off x="7175500" y="2173288"/>
              <a:ext cx="719138" cy="417512"/>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Policies</a:t>
              </a:r>
            </a:p>
            <a:p>
              <a:pPr algn="ctr">
                <a:spcBef>
                  <a:spcPct val="50000"/>
                </a:spcBef>
                <a:buClr>
                  <a:srgbClr val="0033CC"/>
                </a:buClr>
                <a:buSzPct val="155000"/>
                <a:buFont typeface="Symbol" panose="05050102010706020507" pitchFamily="18" charset="2"/>
                <a:buNone/>
              </a:pPr>
              <a:r>
                <a:rPr lang="en-US" altLang="en-US" sz="800">
                  <a:solidFill>
                    <a:srgbClr val="000000"/>
                  </a:solidFill>
                </a:rPr>
                <a:t>System</a:t>
              </a:r>
            </a:p>
          </p:txBody>
        </p:sp>
        <p:sp>
          <p:nvSpPr>
            <p:cNvPr id="20572" name="Rectangle 281">
              <a:extLst>
                <a:ext uri="{FF2B5EF4-FFF2-40B4-BE49-F238E27FC236}">
                  <a16:creationId xmlns:a16="http://schemas.microsoft.com/office/drawing/2014/main" id="{890ECBAC-1A4D-E8C9-0330-5113CF67A471}"/>
                </a:ext>
              </a:extLst>
            </p:cNvPr>
            <p:cNvSpPr>
              <a:spLocks noChangeArrowheads="1"/>
            </p:cNvSpPr>
            <p:nvPr/>
          </p:nvSpPr>
          <p:spPr bwMode="auto">
            <a:xfrm>
              <a:off x="6102350" y="2781300"/>
              <a:ext cx="1804988" cy="342900"/>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Departments</a:t>
              </a:r>
            </a:p>
            <a:p>
              <a:pPr algn="ctr">
                <a:spcBef>
                  <a:spcPct val="50000"/>
                </a:spcBef>
                <a:buClr>
                  <a:srgbClr val="0033CC"/>
                </a:buClr>
                <a:buSzPct val="155000"/>
                <a:buFont typeface="Symbol" panose="05050102010706020507" pitchFamily="18" charset="2"/>
                <a:buNone/>
              </a:pPr>
              <a:r>
                <a:rPr lang="en-US" altLang="en-US" sz="800">
                  <a:solidFill>
                    <a:srgbClr val="000000"/>
                  </a:solidFill>
                </a:rPr>
                <a:t>&amp; Locations</a:t>
              </a:r>
            </a:p>
          </p:txBody>
        </p:sp>
        <p:cxnSp>
          <p:nvCxnSpPr>
            <p:cNvPr id="20573" name="AutoShape 282">
              <a:extLst>
                <a:ext uri="{FF2B5EF4-FFF2-40B4-BE49-F238E27FC236}">
                  <a16:creationId xmlns:a16="http://schemas.microsoft.com/office/drawing/2014/main" id="{9D7FBD13-5227-95A7-4AAF-A57925D8BE4F}"/>
                </a:ext>
              </a:extLst>
            </p:cNvPr>
            <p:cNvCxnSpPr>
              <a:cxnSpLocks noChangeShapeType="1"/>
              <a:stCxn id="20569" idx="3"/>
              <a:endCxn id="20571" idx="1"/>
            </p:cNvCxnSpPr>
            <p:nvPr/>
          </p:nvCxnSpPr>
          <p:spPr bwMode="auto">
            <a:xfrm>
              <a:off x="6821488" y="2343944"/>
              <a:ext cx="354012" cy="38100"/>
            </a:xfrm>
            <a:prstGeom prst="straightConnector1">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cxnSp>
        <p:cxnSp>
          <p:nvCxnSpPr>
            <p:cNvPr id="20574" name="AutoShape 283">
              <a:extLst>
                <a:ext uri="{FF2B5EF4-FFF2-40B4-BE49-F238E27FC236}">
                  <a16:creationId xmlns:a16="http://schemas.microsoft.com/office/drawing/2014/main" id="{E4B00031-9327-13D7-F262-BCD923623137}"/>
                </a:ext>
              </a:extLst>
            </p:cNvPr>
            <p:cNvCxnSpPr>
              <a:cxnSpLocks noChangeShapeType="1"/>
              <a:stCxn id="20568" idx="3"/>
              <a:endCxn id="20570" idx="1"/>
            </p:cNvCxnSpPr>
            <p:nvPr/>
          </p:nvCxnSpPr>
          <p:spPr bwMode="auto">
            <a:xfrm flipV="1">
              <a:off x="6827838" y="1808957"/>
              <a:ext cx="347662" cy="38100"/>
            </a:xfrm>
            <a:prstGeom prst="straightConnector1">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cxnSp>
        <p:cxnSp>
          <p:nvCxnSpPr>
            <p:cNvPr id="20575" name="AutoShape 284">
              <a:extLst>
                <a:ext uri="{FF2B5EF4-FFF2-40B4-BE49-F238E27FC236}">
                  <a16:creationId xmlns:a16="http://schemas.microsoft.com/office/drawing/2014/main" id="{AB89F231-6067-017A-1B38-8C202109FD90}"/>
                </a:ext>
              </a:extLst>
            </p:cNvPr>
            <p:cNvCxnSpPr>
              <a:cxnSpLocks noChangeShapeType="1"/>
              <a:stCxn id="20569" idx="2"/>
              <a:endCxn id="20572" idx="0"/>
            </p:cNvCxnSpPr>
            <p:nvPr/>
          </p:nvCxnSpPr>
          <p:spPr bwMode="auto">
            <a:xfrm rot="16200000" flipH="1">
              <a:off x="6600031" y="2376487"/>
              <a:ext cx="266700" cy="542925"/>
            </a:xfrm>
            <a:prstGeom prst="bentConnector3">
              <a:avLst>
                <a:gd name="adj1" fmla="val 50000"/>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76" name="AutoShape 285">
              <a:extLst>
                <a:ext uri="{FF2B5EF4-FFF2-40B4-BE49-F238E27FC236}">
                  <a16:creationId xmlns:a16="http://schemas.microsoft.com/office/drawing/2014/main" id="{67C67D48-3EAC-9BF7-1AC5-C257DAD147EB}"/>
                </a:ext>
              </a:extLst>
            </p:cNvPr>
            <p:cNvCxnSpPr>
              <a:cxnSpLocks noChangeShapeType="1"/>
              <a:stCxn id="20571" idx="2"/>
              <a:endCxn id="20572" idx="0"/>
            </p:cNvCxnSpPr>
            <p:nvPr/>
          </p:nvCxnSpPr>
          <p:spPr bwMode="auto">
            <a:xfrm rot="5400000">
              <a:off x="7174707" y="2420938"/>
              <a:ext cx="190500" cy="530225"/>
            </a:xfrm>
            <a:prstGeom prst="bentConnector3">
              <a:avLst>
                <a:gd name="adj1" fmla="val 50000"/>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77" name="AutoShape 286">
              <a:extLst>
                <a:ext uri="{FF2B5EF4-FFF2-40B4-BE49-F238E27FC236}">
                  <a16:creationId xmlns:a16="http://schemas.microsoft.com/office/drawing/2014/main" id="{A4A339E6-EA68-647A-1EC9-511DBB1912C4}"/>
                </a:ext>
              </a:extLst>
            </p:cNvPr>
            <p:cNvCxnSpPr>
              <a:cxnSpLocks noChangeShapeType="1"/>
              <a:stCxn id="20568" idx="2"/>
              <a:endCxn id="20569" idx="0"/>
            </p:cNvCxnSpPr>
            <p:nvPr/>
          </p:nvCxnSpPr>
          <p:spPr bwMode="auto">
            <a:xfrm rot="5400000">
              <a:off x="6407150" y="2112169"/>
              <a:ext cx="115888" cy="6350"/>
            </a:xfrm>
            <a:prstGeom prst="straightConnector1">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cxnSp>
        <p:cxnSp>
          <p:nvCxnSpPr>
            <p:cNvPr id="20578" name="AutoShape 287">
              <a:extLst>
                <a:ext uri="{FF2B5EF4-FFF2-40B4-BE49-F238E27FC236}">
                  <a16:creationId xmlns:a16="http://schemas.microsoft.com/office/drawing/2014/main" id="{F46E906A-FFC7-CD86-1329-6909E9E8D8BC}"/>
                </a:ext>
              </a:extLst>
            </p:cNvPr>
            <p:cNvCxnSpPr>
              <a:cxnSpLocks noChangeShapeType="1"/>
              <a:stCxn id="20570" idx="2"/>
              <a:endCxn id="20571" idx="0"/>
            </p:cNvCxnSpPr>
            <p:nvPr/>
          </p:nvCxnSpPr>
          <p:spPr bwMode="auto">
            <a:xfrm rot="5400000">
              <a:off x="7439025" y="2077244"/>
              <a:ext cx="192088" cy="1588"/>
            </a:xfrm>
            <a:prstGeom prst="straightConnector1">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cxnSp>
        <p:cxnSp>
          <p:nvCxnSpPr>
            <p:cNvPr id="20579" name="AutoShape 288">
              <a:extLst>
                <a:ext uri="{FF2B5EF4-FFF2-40B4-BE49-F238E27FC236}">
                  <a16:creationId xmlns:a16="http://schemas.microsoft.com/office/drawing/2014/main" id="{00A07963-6BAD-31F1-2757-EEF78262F872}"/>
                </a:ext>
              </a:extLst>
            </p:cNvPr>
            <p:cNvCxnSpPr>
              <a:cxnSpLocks noChangeShapeType="1"/>
              <a:stCxn id="20520" idx="1"/>
              <a:endCxn id="20572" idx="1"/>
            </p:cNvCxnSpPr>
            <p:nvPr/>
          </p:nvCxnSpPr>
          <p:spPr bwMode="auto">
            <a:xfrm flipV="1">
              <a:off x="4946680" y="2952750"/>
              <a:ext cx="1155670" cy="114359"/>
            </a:xfrm>
            <a:prstGeom prst="bentConnector3">
              <a:avLst>
                <a:gd name="adj1" fmla="val 50000"/>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sp>
          <p:nvSpPr>
            <p:cNvPr id="20580" name="Line 289">
              <a:extLst>
                <a:ext uri="{FF2B5EF4-FFF2-40B4-BE49-F238E27FC236}">
                  <a16:creationId xmlns:a16="http://schemas.microsoft.com/office/drawing/2014/main" id="{6B8A5B79-E1AC-A767-9A6F-67F81A75AE1D}"/>
                </a:ext>
              </a:extLst>
            </p:cNvPr>
            <p:cNvSpPr>
              <a:spLocks noChangeShapeType="1"/>
            </p:cNvSpPr>
            <p:nvPr/>
          </p:nvSpPr>
          <p:spPr bwMode="auto">
            <a:xfrm>
              <a:off x="7435850" y="3078163"/>
              <a:ext cx="0" cy="111125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20581" name="Rectangle 290">
              <a:extLst>
                <a:ext uri="{FF2B5EF4-FFF2-40B4-BE49-F238E27FC236}">
                  <a16:creationId xmlns:a16="http://schemas.microsoft.com/office/drawing/2014/main" id="{808AB570-0FBF-1830-B4CE-8B6463825760}"/>
                </a:ext>
              </a:extLst>
            </p:cNvPr>
            <p:cNvSpPr>
              <a:spLocks noChangeArrowheads="1"/>
            </p:cNvSpPr>
            <p:nvPr/>
          </p:nvSpPr>
          <p:spPr bwMode="auto">
            <a:xfrm>
              <a:off x="5951538" y="3224213"/>
              <a:ext cx="877887" cy="312737"/>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Electronic Fund Transfer</a:t>
              </a:r>
            </a:p>
          </p:txBody>
        </p:sp>
        <p:sp>
          <p:nvSpPr>
            <p:cNvPr id="20582" name="Line 291">
              <a:extLst>
                <a:ext uri="{FF2B5EF4-FFF2-40B4-BE49-F238E27FC236}">
                  <a16:creationId xmlns:a16="http://schemas.microsoft.com/office/drawing/2014/main" id="{C16EC2AC-953A-2ABE-4C74-060E8651CC92}"/>
                </a:ext>
              </a:extLst>
            </p:cNvPr>
            <p:cNvSpPr>
              <a:spLocks noChangeShapeType="1"/>
            </p:cNvSpPr>
            <p:nvPr/>
          </p:nvSpPr>
          <p:spPr bwMode="auto">
            <a:xfrm>
              <a:off x="5429250" y="3370263"/>
              <a:ext cx="523875" cy="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lIns="92075" tIns="46038" rIns="92075" bIns="46038" anchor="ctr"/>
            <a:lstStyle/>
            <a:p>
              <a:endParaRPr lang="en-US"/>
            </a:p>
          </p:txBody>
        </p:sp>
        <p:cxnSp>
          <p:nvCxnSpPr>
            <p:cNvPr id="20583" name="AutoShape 292">
              <a:extLst>
                <a:ext uri="{FF2B5EF4-FFF2-40B4-BE49-F238E27FC236}">
                  <a16:creationId xmlns:a16="http://schemas.microsoft.com/office/drawing/2014/main" id="{0316275B-2480-6659-4837-22EE4C3795CB}"/>
                </a:ext>
              </a:extLst>
            </p:cNvPr>
            <p:cNvCxnSpPr>
              <a:cxnSpLocks noChangeShapeType="1"/>
              <a:stCxn id="20556" idx="1"/>
              <a:endCxn id="20510" idx="0"/>
            </p:cNvCxnSpPr>
            <p:nvPr/>
          </p:nvCxnSpPr>
          <p:spPr bwMode="auto">
            <a:xfrm rot="5400000" flipV="1">
              <a:off x="5347494" y="3337719"/>
              <a:ext cx="465138" cy="1238250"/>
            </a:xfrm>
            <a:prstGeom prst="bentConnector3">
              <a:avLst>
                <a:gd name="adj1" fmla="val 42662"/>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84" name="AutoShape 293">
              <a:extLst>
                <a:ext uri="{FF2B5EF4-FFF2-40B4-BE49-F238E27FC236}">
                  <a16:creationId xmlns:a16="http://schemas.microsoft.com/office/drawing/2014/main" id="{07B19791-97DC-FA8E-AF8B-A6C3B0E25817}"/>
                </a:ext>
              </a:extLst>
            </p:cNvPr>
            <p:cNvCxnSpPr>
              <a:cxnSpLocks noChangeShapeType="1"/>
              <a:stCxn id="20581" idx="3"/>
              <a:endCxn id="20580" idx="1"/>
            </p:cNvCxnSpPr>
            <p:nvPr/>
          </p:nvCxnSpPr>
          <p:spPr bwMode="auto">
            <a:xfrm>
              <a:off x="6829425" y="3381375"/>
              <a:ext cx="606425" cy="808038"/>
            </a:xfrm>
            <a:prstGeom prst="bentConnector4">
              <a:avLst>
                <a:gd name="adj1" fmla="val 100000"/>
                <a:gd name="adj2" fmla="val 61102"/>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85" name="AutoShape 294">
              <a:extLst>
                <a:ext uri="{FF2B5EF4-FFF2-40B4-BE49-F238E27FC236}">
                  <a16:creationId xmlns:a16="http://schemas.microsoft.com/office/drawing/2014/main" id="{6D4B00FC-3B77-A61A-74A0-D46280000655}"/>
                </a:ext>
              </a:extLst>
            </p:cNvPr>
            <p:cNvCxnSpPr>
              <a:cxnSpLocks noChangeShapeType="1"/>
              <a:stCxn id="20502" idx="3"/>
              <a:endCxn id="20511" idx="3"/>
            </p:cNvCxnSpPr>
            <p:nvPr/>
          </p:nvCxnSpPr>
          <p:spPr bwMode="auto">
            <a:xfrm>
              <a:off x="5430838" y="1425576"/>
              <a:ext cx="2457450" cy="2955131"/>
            </a:xfrm>
            <a:prstGeom prst="bentConnector3">
              <a:avLst>
                <a:gd name="adj1" fmla="val 109301"/>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86" name="AutoShape 295">
              <a:extLst>
                <a:ext uri="{FF2B5EF4-FFF2-40B4-BE49-F238E27FC236}">
                  <a16:creationId xmlns:a16="http://schemas.microsoft.com/office/drawing/2014/main" id="{7F974CD5-B5CC-3D43-0FDA-53A62C8586E7}"/>
                </a:ext>
              </a:extLst>
            </p:cNvPr>
            <p:cNvCxnSpPr>
              <a:cxnSpLocks noChangeShapeType="1"/>
              <a:stCxn id="20503" idx="0"/>
              <a:endCxn id="20502" idx="1"/>
            </p:cNvCxnSpPr>
            <p:nvPr/>
          </p:nvCxnSpPr>
          <p:spPr bwMode="auto">
            <a:xfrm rot="5400000" flipH="1" flipV="1">
              <a:off x="3313510" y="441724"/>
              <a:ext cx="211137" cy="2178843"/>
            </a:xfrm>
            <a:prstGeom prst="bentConnector2">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87" name="AutoShape 296">
              <a:extLst>
                <a:ext uri="{FF2B5EF4-FFF2-40B4-BE49-F238E27FC236}">
                  <a16:creationId xmlns:a16="http://schemas.microsoft.com/office/drawing/2014/main" id="{19386AFF-3D92-0819-B219-6147C2478B52}"/>
                </a:ext>
              </a:extLst>
            </p:cNvPr>
            <p:cNvCxnSpPr>
              <a:cxnSpLocks noChangeShapeType="1"/>
              <a:stCxn id="20504" idx="3"/>
              <a:endCxn id="20520" idx="1"/>
            </p:cNvCxnSpPr>
            <p:nvPr/>
          </p:nvCxnSpPr>
          <p:spPr bwMode="auto">
            <a:xfrm>
              <a:off x="4251325" y="1790700"/>
              <a:ext cx="719138" cy="1323975"/>
            </a:xfrm>
            <a:prstGeom prst="bentConnector4">
              <a:avLst>
                <a:gd name="adj1" fmla="val 49449"/>
                <a:gd name="adj2" fmla="val 57556"/>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88" name="AutoShape 297">
              <a:extLst>
                <a:ext uri="{FF2B5EF4-FFF2-40B4-BE49-F238E27FC236}">
                  <a16:creationId xmlns:a16="http://schemas.microsoft.com/office/drawing/2014/main" id="{1E7E0B6F-9497-5041-6A7A-E289497D36A8}"/>
                </a:ext>
              </a:extLst>
            </p:cNvPr>
            <p:cNvCxnSpPr>
              <a:cxnSpLocks noChangeShapeType="1"/>
              <a:stCxn id="20503" idx="3"/>
              <a:endCxn id="20504" idx="1"/>
            </p:cNvCxnSpPr>
            <p:nvPr/>
          </p:nvCxnSpPr>
          <p:spPr bwMode="auto">
            <a:xfrm flipV="1">
              <a:off x="2752725" y="1789907"/>
              <a:ext cx="481013" cy="57150"/>
            </a:xfrm>
            <a:prstGeom prst="bentConnector3">
              <a:avLst>
                <a:gd name="adj1" fmla="val 50000"/>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89" name="AutoShape 298">
              <a:extLst>
                <a:ext uri="{FF2B5EF4-FFF2-40B4-BE49-F238E27FC236}">
                  <a16:creationId xmlns:a16="http://schemas.microsoft.com/office/drawing/2014/main" id="{B08AD97C-D208-C143-CBD0-25B32291E394}"/>
                </a:ext>
              </a:extLst>
            </p:cNvPr>
            <p:cNvCxnSpPr>
              <a:cxnSpLocks noChangeShapeType="1"/>
              <a:stCxn id="20503" idx="2"/>
              <a:endCxn id="20563" idx="0"/>
            </p:cNvCxnSpPr>
            <p:nvPr/>
          </p:nvCxnSpPr>
          <p:spPr bwMode="auto">
            <a:xfrm rot="5400000">
              <a:off x="2105026" y="2275681"/>
              <a:ext cx="442913" cy="6350"/>
            </a:xfrm>
            <a:prstGeom prst="bentConnector3">
              <a:avLst>
                <a:gd name="adj1" fmla="val 50000"/>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sp>
          <p:nvSpPr>
            <p:cNvPr id="20590" name="Rectangle 299">
              <a:extLst>
                <a:ext uri="{FF2B5EF4-FFF2-40B4-BE49-F238E27FC236}">
                  <a16:creationId xmlns:a16="http://schemas.microsoft.com/office/drawing/2014/main" id="{5CFE79A1-0C6A-52EA-F71E-1DF483C2B027}"/>
                </a:ext>
              </a:extLst>
            </p:cNvPr>
            <p:cNvSpPr>
              <a:spLocks noChangeArrowheads="1"/>
            </p:cNvSpPr>
            <p:nvPr/>
          </p:nvSpPr>
          <p:spPr bwMode="auto">
            <a:xfrm>
              <a:off x="3230563" y="2513013"/>
              <a:ext cx="846137" cy="312737"/>
            </a:xfrm>
            <a:prstGeom prst="rect">
              <a:avLst/>
            </a:prstGeom>
            <a:solidFill>
              <a:srgbClr val="E6E6E6"/>
            </a:solidFill>
            <a:ln w="1588">
              <a:solidFill>
                <a:srgbClr val="000000"/>
              </a:solidFill>
              <a:miter lim="800000"/>
              <a:headEnd/>
              <a:tailEnd/>
            </a:ln>
          </p:spPr>
          <p:txBody>
            <a:bodyP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sz="800">
                  <a:solidFill>
                    <a:srgbClr val="000000"/>
                  </a:solidFill>
                </a:rPr>
                <a:t>Demand</a:t>
              </a:r>
            </a:p>
            <a:p>
              <a:pPr algn="ctr">
                <a:spcBef>
                  <a:spcPct val="50000"/>
                </a:spcBef>
                <a:buClr>
                  <a:srgbClr val="0033CC"/>
                </a:buClr>
                <a:buSzPct val="155000"/>
                <a:buFont typeface="Symbol" panose="05050102010706020507" pitchFamily="18" charset="2"/>
                <a:buNone/>
              </a:pPr>
              <a:r>
                <a:rPr lang="en-US" altLang="en-US" sz="800">
                  <a:solidFill>
                    <a:srgbClr val="000000"/>
                  </a:solidFill>
                </a:rPr>
                <a:t>Forecasting</a:t>
              </a:r>
            </a:p>
          </p:txBody>
        </p:sp>
        <p:cxnSp>
          <p:nvCxnSpPr>
            <p:cNvPr id="20591" name="AutoShape 300">
              <a:extLst>
                <a:ext uri="{FF2B5EF4-FFF2-40B4-BE49-F238E27FC236}">
                  <a16:creationId xmlns:a16="http://schemas.microsoft.com/office/drawing/2014/main" id="{F63CF42A-F002-4348-F4ED-A78D013791E4}"/>
                </a:ext>
              </a:extLst>
            </p:cNvPr>
            <p:cNvCxnSpPr>
              <a:cxnSpLocks noChangeShapeType="1"/>
              <a:stCxn id="20503" idx="2"/>
              <a:endCxn id="20590" idx="0"/>
            </p:cNvCxnSpPr>
            <p:nvPr/>
          </p:nvCxnSpPr>
          <p:spPr bwMode="auto">
            <a:xfrm rot="16200000" flipH="1">
              <a:off x="2763838" y="1623218"/>
              <a:ext cx="455613" cy="1323975"/>
            </a:xfrm>
            <a:prstGeom prst="bentConnector3">
              <a:avLst>
                <a:gd name="adj1" fmla="val 50000"/>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92" name="AutoShape 301">
              <a:extLst>
                <a:ext uri="{FF2B5EF4-FFF2-40B4-BE49-F238E27FC236}">
                  <a16:creationId xmlns:a16="http://schemas.microsoft.com/office/drawing/2014/main" id="{09EC8218-0F73-A9DD-5733-DA355D28784B}"/>
                </a:ext>
              </a:extLst>
            </p:cNvPr>
            <p:cNvCxnSpPr>
              <a:cxnSpLocks noChangeShapeType="1"/>
              <a:stCxn id="20590" idx="2"/>
              <a:endCxn id="20520" idx="1"/>
            </p:cNvCxnSpPr>
            <p:nvPr/>
          </p:nvCxnSpPr>
          <p:spPr bwMode="auto">
            <a:xfrm rot="16200000" flipH="1">
              <a:off x="4167981" y="2312194"/>
              <a:ext cx="288925" cy="1316038"/>
            </a:xfrm>
            <a:prstGeom prst="bentConnector3">
              <a:avLst>
                <a:gd name="adj1" fmla="val 37361"/>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93" name="AutoShape 302">
              <a:extLst>
                <a:ext uri="{FF2B5EF4-FFF2-40B4-BE49-F238E27FC236}">
                  <a16:creationId xmlns:a16="http://schemas.microsoft.com/office/drawing/2014/main" id="{7DDECE82-64FB-0517-61BE-99CD5801184D}"/>
                </a:ext>
              </a:extLst>
            </p:cNvPr>
            <p:cNvCxnSpPr>
              <a:cxnSpLocks noChangeShapeType="1"/>
              <a:stCxn id="20506" idx="0"/>
              <a:endCxn id="20563" idx="2"/>
            </p:cNvCxnSpPr>
            <p:nvPr/>
          </p:nvCxnSpPr>
          <p:spPr bwMode="auto">
            <a:xfrm rot="5400000" flipH="1">
              <a:off x="2156618" y="2980532"/>
              <a:ext cx="341313" cy="6350"/>
            </a:xfrm>
            <a:prstGeom prst="bentConnector3">
              <a:avLst>
                <a:gd name="adj1" fmla="val 50231"/>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sp>
          <p:nvSpPr>
            <p:cNvPr id="20594" name="Line 303">
              <a:extLst>
                <a:ext uri="{FF2B5EF4-FFF2-40B4-BE49-F238E27FC236}">
                  <a16:creationId xmlns:a16="http://schemas.microsoft.com/office/drawing/2014/main" id="{708F9218-CC71-0E08-DCAC-0C191B9C4D4D}"/>
                </a:ext>
              </a:extLst>
            </p:cNvPr>
            <p:cNvSpPr>
              <a:spLocks noChangeShapeType="1"/>
            </p:cNvSpPr>
            <p:nvPr/>
          </p:nvSpPr>
          <p:spPr bwMode="auto">
            <a:xfrm>
              <a:off x="2790825" y="3294063"/>
              <a:ext cx="1714500" cy="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lIns="92075" tIns="46038" rIns="92075" bIns="46038" anchor="ctr"/>
            <a:lstStyle/>
            <a:p>
              <a:endParaRPr lang="en-US"/>
            </a:p>
          </p:txBody>
        </p:sp>
        <p:cxnSp>
          <p:nvCxnSpPr>
            <p:cNvPr id="20595" name="AutoShape 304">
              <a:extLst>
                <a:ext uri="{FF2B5EF4-FFF2-40B4-BE49-F238E27FC236}">
                  <a16:creationId xmlns:a16="http://schemas.microsoft.com/office/drawing/2014/main" id="{F4630887-942B-7100-56C7-2D3D78B88B9C}"/>
                </a:ext>
              </a:extLst>
            </p:cNvPr>
            <p:cNvCxnSpPr>
              <a:cxnSpLocks noChangeShapeType="1"/>
              <a:stCxn id="20507" idx="3"/>
              <a:endCxn id="20500" idx="1"/>
            </p:cNvCxnSpPr>
            <p:nvPr/>
          </p:nvCxnSpPr>
          <p:spPr bwMode="auto">
            <a:xfrm>
              <a:off x="2819400" y="4337050"/>
              <a:ext cx="460375" cy="6350"/>
            </a:xfrm>
            <a:prstGeom prst="straightConnector1">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cxnSp>
        <p:cxnSp>
          <p:nvCxnSpPr>
            <p:cNvPr id="20596" name="AutoShape 305">
              <a:extLst>
                <a:ext uri="{FF2B5EF4-FFF2-40B4-BE49-F238E27FC236}">
                  <a16:creationId xmlns:a16="http://schemas.microsoft.com/office/drawing/2014/main" id="{DFCD7F1E-3780-7A43-0189-3EA8E594F6D9}"/>
                </a:ext>
              </a:extLst>
            </p:cNvPr>
            <p:cNvCxnSpPr>
              <a:cxnSpLocks noChangeShapeType="1"/>
              <a:stCxn id="20507" idx="2"/>
              <a:endCxn id="20508" idx="0"/>
            </p:cNvCxnSpPr>
            <p:nvPr/>
          </p:nvCxnSpPr>
          <p:spPr bwMode="auto">
            <a:xfrm flipH="1">
              <a:off x="2355850" y="4491038"/>
              <a:ext cx="3175" cy="295275"/>
            </a:xfrm>
            <a:prstGeom prst="straightConnector1">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cxnSp>
        <p:cxnSp>
          <p:nvCxnSpPr>
            <p:cNvPr id="20597" name="AutoShape 306">
              <a:extLst>
                <a:ext uri="{FF2B5EF4-FFF2-40B4-BE49-F238E27FC236}">
                  <a16:creationId xmlns:a16="http://schemas.microsoft.com/office/drawing/2014/main" id="{78DE61D2-3136-358B-7877-195D11B7712E}"/>
                </a:ext>
              </a:extLst>
            </p:cNvPr>
            <p:cNvCxnSpPr>
              <a:cxnSpLocks noChangeShapeType="1"/>
              <a:stCxn id="20500" idx="2"/>
              <a:endCxn id="20513" idx="0"/>
            </p:cNvCxnSpPr>
            <p:nvPr/>
          </p:nvCxnSpPr>
          <p:spPr bwMode="auto">
            <a:xfrm rot="5400000">
              <a:off x="2971007" y="4583906"/>
              <a:ext cx="781050" cy="760413"/>
            </a:xfrm>
            <a:prstGeom prst="bentConnector3">
              <a:avLst>
                <a:gd name="adj1" fmla="val 70931"/>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98" name="AutoShape 307">
              <a:extLst>
                <a:ext uri="{FF2B5EF4-FFF2-40B4-BE49-F238E27FC236}">
                  <a16:creationId xmlns:a16="http://schemas.microsoft.com/office/drawing/2014/main" id="{9F54B899-67D4-BED4-FD5F-E3A04CF1E04F}"/>
                </a:ext>
              </a:extLst>
            </p:cNvPr>
            <p:cNvCxnSpPr>
              <a:cxnSpLocks noChangeShapeType="1"/>
              <a:stCxn id="20500" idx="2"/>
              <a:endCxn id="20515" idx="0"/>
            </p:cNvCxnSpPr>
            <p:nvPr/>
          </p:nvCxnSpPr>
          <p:spPr bwMode="auto">
            <a:xfrm rot="16200000" flipH="1">
              <a:off x="3767932" y="4547394"/>
              <a:ext cx="768350" cy="820737"/>
            </a:xfrm>
            <a:prstGeom prst="bentConnector3">
              <a:avLst>
                <a:gd name="adj1" fmla="val 72519"/>
              </a:avLst>
            </a:prstGeom>
            <a:noFill/>
            <a:ln w="9525">
              <a:solidFill>
                <a:srgbClr val="000000"/>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20599" name="AutoShape 308">
              <a:extLst>
                <a:ext uri="{FF2B5EF4-FFF2-40B4-BE49-F238E27FC236}">
                  <a16:creationId xmlns:a16="http://schemas.microsoft.com/office/drawing/2014/main" id="{C2D0E5B2-21C5-02CF-6F75-50A73FDBE9C5}"/>
                </a:ext>
              </a:extLst>
            </p:cNvPr>
            <p:cNvCxnSpPr>
              <a:cxnSpLocks noChangeShapeType="1"/>
              <a:stCxn id="20500" idx="2"/>
              <a:endCxn id="20514" idx="0"/>
            </p:cNvCxnSpPr>
            <p:nvPr/>
          </p:nvCxnSpPr>
          <p:spPr bwMode="auto">
            <a:xfrm flipH="1">
              <a:off x="3735388" y="4573588"/>
              <a:ext cx="6350" cy="768350"/>
            </a:xfrm>
            <a:prstGeom prst="straightConnector1">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cxnSp>
        <p:sp>
          <p:nvSpPr>
            <p:cNvPr id="20600" name="Line 309">
              <a:extLst>
                <a:ext uri="{FF2B5EF4-FFF2-40B4-BE49-F238E27FC236}">
                  <a16:creationId xmlns:a16="http://schemas.microsoft.com/office/drawing/2014/main" id="{4C890BDD-DE01-9BAC-7056-9B5A9B283B1E}"/>
                </a:ext>
              </a:extLst>
            </p:cNvPr>
            <p:cNvSpPr>
              <a:spLocks noChangeShapeType="1"/>
            </p:cNvSpPr>
            <p:nvPr/>
          </p:nvSpPr>
          <p:spPr bwMode="auto">
            <a:xfrm>
              <a:off x="4200525" y="3589338"/>
              <a:ext cx="304800" cy="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20601" name="Line 310">
              <a:extLst>
                <a:ext uri="{FF2B5EF4-FFF2-40B4-BE49-F238E27FC236}">
                  <a16:creationId xmlns:a16="http://schemas.microsoft.com/office/drawing/2014/main" id="{C444930A-C2E9-9F8D-B997-36877E34B430}"/>
                </a:ext>
              </a:extLst>
            </p:cNvPr>
            <p:cNvSpPr>
              <a:spLocks noChangeShapeType="1"/>
            </p:cNvSpPr>
            <p:nvPr/>
          </p:nvSpPr>
          <p:spPr bwMode="auto">
            <a:xfrm>
              <a:off x="5172075" y="4808538"/>
              <a:ext cx="0" cy="685800"/>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20602" name="Line 311">
              <a:extLst>
                <a:ext uri="{FF2B5EF4-FFF2-40B4-BE49-F238E27FC236}">
                  <a16:creationId xmlns:a16="http://schemas.microsoft.com/office/drawing/2014/main" id="{F788EA8E-42CE-E80B-2A78-8C0C7A4F81F2}"/>
                </a:ext>
              </a:extLst>
            </p:cNvPr>
            <p:cNvSpPr>
              <a:spLocks noChangeShapeType="1"/>
            </p:cNvSpPr>
            <p:nvPr/>
          </p:nvSpPr>
          <p:spPr bwMode="auto">
            <a:xfrm>
              <a:off x="5172075" y="5494338"/>
              <a:ext cx="466725" cy="0"/>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20603" name="AutoShape 312">
              <a:extLst>
                <a:ext uri="{FF2B5EF4-FFF2-40B4-BE49-F238E27FC236}">
                  <a16:creationId xmlns:a16="http://schemas.microsoft.com/office/drawing/2014/main" id="{4B241BAD-2F94-8B0B-BE47-33793A69C0B6}"/>
                </a:ext>
              </a:extLst>
            </p:cNvPr>
            <p:cNvSpPr>
              <a:spLocks noChangeArrowheads="1"/>
            </p:cNvSpPr>
            <p:nvPr/>
          </p:nvSpPr>
          <p:spPr bwMode="auto">
            <a:xfrm rot="5400000">
              <a:off x="4334669" y="1874044"/>
              <a:ext cx="442913" cy="40957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3244 h 21600"/>
                <a:gd name="T14" fmla="*/ 19376 w 21600"/>
                <a:gd name="T15" fmla="*/ 8914 h 21600"/>
              </a:gdLst>
              <a:ahLst/>
              <a:cxnLst>
                <a:cxn ang="T8">
                  <a:pos x="T0" y="T1"/>
                </a:cxn>
                <a:cxn ang="T9">
                  <a:pos x="T2" y="T3"/>
                </a:cxn>
                <a:cxn ang="T10">
                  <a:pos x="T4" y="T5"/>
                </a:cxn>
                <a:cxn ang="T11">
                  <a:pos x="T6" y="T7"/>
                </a:cxn>
              </a:cxnLst>
              <a:rect l="T12" t="T13" r="T14" b="T15"/>
              <a:pathLst>
                <a:path w="21600" h="21600">
                  <a:moveTo>
                    <a:pt x="21600" y="6079"/>
                  </a:moveTo>
                  <a:lnTo>
                    <a:pt x="16831" y="0"/>
                  </a:lnTo>
                  <a:lnTo>
                    <a:pt x="16831" y="3244"/>
                  </a:lnTo>
                  <a:lnTo>
                    <a:pt x="12427" y="3244"/>
                  </a:lnTo>
                  <a:cubicBezTo>
                    <a:pt x="5564" y="3244"/>
                    <a:pt x="0" y="7235"/>
                    <a:pt x="0" y="12158"/>
                  </a:cubicBezTo>
                  <a:lnTo>
                    <a:pt x="0" y="21600"/>
                  </a:lnTo>
                  <a:lnTo>
                    <a:pt x="5795" y="21600"/>
                  </a:lnTo>
                  <a:lnTo>
                    <a:pt x="5795" y="12158"/>
                  </a:lnTo>
                  <a:cubicBezTo>
                    <a:pt x="5795" y="10366"/>
                    <a:pt x="8764" y="8914"/>
                    <a:pt x="12427" y="8914"/>
                  </a:cubicBezTo>
                  <a:lnTo>
                    <a:pt x="16831" y="8914"/>
                  </a:lnTo>
                  <a:lnTo>
                    <a:pt x="16831" y="12158"/>
                  </a:lnTo>
                  <a:lnTo>
                    <a:pt x="21600" y="6079"/>
                  </a:lnTo>
                  <a:close/>
                </a:path>
              </a:pathLst>
            </a:custGeom>
            <a:solidFill>
              <a:srgbClr val="CCFFFF"/>
            </a:solidFill>
            <a:ln w="9525" algn="ctr">
              <a:solidFill>
                <a:srgbClr val="000000"/>
              </a:solidFill>
              <a:miter lim="800000"/>
              <a:headEnd type="none" w="sm" len="sm"/>
              <a:tailEnd type="none" w="sm" len="sm"/>
            </a:ln>
          </p:spPr>
          <p:txBody>
            <a:bodyPr wrap="none" lIns="92075" tIns="46038" rIns="92075" bIns="46038" anchor="ctr"/>
            <a:lstStyle/>
            <a:p>
              <a:endParaRPr lang="en-US"/>
            </a:p>
          </p:txBody>
        </p:sp>
        <p:sp>
          <p:nvSpPr>
            <p:cNvPr id="20604" name="AutoShape 313">
              <a:extLst>
                <a:ext uri="{FF2B5EF4-FFF2-40B4-BE49-F238E27FC236}">
                  <a16:creationId xmlns:a16="http://schemas.microsoft.com/office/drawing/2014/main" id="{F8A594AE-ACA9-DAF3-D44E-47D6B3BA5620}"/>
                </a:ext>
              </a:extLst>
            </p:cNvPr>
            <p:cNvSpPr>
              <a:spLocks noChangeArrowheads="1"/>
            </p:cNvSpPr>
            <p:nvPr/>
          </p:nvSpPr>
          <p:spPr bwMode="auto">
            <a:xfrm rot="16200000" flipH="1">
              <a:off x="5401469" y="1864519"/>
              <a:ext cx="442913" cy="40957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3244 h 21600"/>
                <a:gd name="T14" fmla="*/ 19376 w 21600"/>
                <a:gd name="T15" fmla="*/ 8914 h 21600"/>
              </a:gdLst>
              <a:ahLst/>
              <a:cxnLst>
                <a:cxn ang="T8">
                  <a:pos x="T0" y="T1"/>
                </a:cxn>
                <a:cxn ang="T9">
                  <a:pos x="T2" y="T3"/>
                </a:cxn>
                <a:cxn ang="T10">
                  <a:pos x="T4" y="T5"/>
                </a:cxn>
                <a:cxn ang="T11">
                  <a:pos x="T6" y="T7"/>
                </a:cxn>
              </a:cxnLst>
              <a:rect l="T12" t="T13" r="T14" b="T15"/>
              <a:pathLst>
                <a:path w="21600" h="21600">
                  <a:moveTo>
                    <a:pt x="21600" y="6079"/>
                  </a:moveTo>
                  <a:lnTo>
                    <a:pt x="16831" y="0"/>
                  </a:lnTo>
                  <a:lnTo>
                    <a:pt x="16831" y="3244"/>
                  </a:lnTo>
                  <a:lnTo>
                    <a:pt x="12427" y="3244"/>
                  </a:lnTo>
                  <a:cubicBezTo>
                    <a:pt x="5564" y="3244"/>
                    <a:pt x="0" y="7235"/>
                    <a:pt x="0" y="12158"/>
                  </a:cubicBezTo>
                  <a:lnTo>
                    <a:pt x="0" y="21600"/>
                  </a:lnTo>
                  <a:lnTo>
                    <a:pt x="5795" y="21600"/>
                  </a:lnTo>
                  <a:lnTo>
                    <a:pt x="5795" y="12158"/>
                  </a:lnTo>
                  <a:cubicBezTo>
                    <a:pt x="5795" y="10366"/>
                    <a:pt x="8764" y="8914"/>
                    <a:pt x="12427" y="8914"/>
                  </a:cubicBezTo>
                  <a:lnTo>
                    <a:pt x="16831" y="8914"/>
                  </a:lnTo>
                  <a:lnTo>
                    <a:pt x="16831" y="12158"/>
                  </a:lnTo>
                  <a:lnTo>
                    <a:pt x="21600" y="6079"/>
                  </a:lnTo>
                  <a:close/>
                </a:path>
              </a:pathLst>
            </a:custGeom>
            <a:solidFill>
              <a:srgbClr val="CCFFFF"/>
            </a:solidFill>
            <a:ln w="9525" algn="ctr">
              <a:solidFill>
                <a:srgbClr val="000000"/>
              </a:solidFill>
              <a:miter lim="800000"/>
              <a:headEnd type="none" w="sm" len="sm"/>
              <a:tailEnd type="none" w="sm" len="sm"/>
            </a:ln>
          </p:spPr>
          <p:txBody>
            <a:bodyPr wrap="none" lIns="92075" tIns="46038" rIns="92075" bIns="46038" anchor="ctr"/>
            <a:lstStyle/>
            <a:p>
              <a:endParaRPr lang="en-US"/>
            </a:p>
          </p:txBody>
        </p:sp>
        <p:sp>
          <p:nvSpPr>
            <p:cNvPr id="20605" name="AutoShape 314">
              <a:extLst>
                <a:ext uri="{FF2B5EF4-FFF2-40B4-BE49-F238E27FC236}">
                  <a16:creationId xmlns:a16="http://schemas.microsoft.com/office/drawing/2014/main" id="{CCEE47AE-83B0-1B0D-AE6C-458F540C5876}"/>
                </a:ext>
              </a:extLst>
            </p:cNvPr>
            <p:cNvSpPr>
              <a:spLocks noChangeArrowheads="1"/>
            </p:cNvSpPr>
            <p:nvPr/>
          </p:nvSpPr>
          <p:spPr bwMode="auto">
            <a:xfrm>
              <a:off x="4876800" y="1665288"/>
              <a:ext cx="190500" cy="638175"/>
            </a:xfrm>
            <a:prstGeom prst="downArrow">
              <a:avLst>
                <a:gd name="adj1" fmla="val 50000"/>
                <a:gd name="adj2" fmla="val 83750"/>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06" name="AutoShape 315">
              <a:extLst>
                <a:ext uri="{FF2B5EF4-FFF2-40B4-BE49-F238E27FC236}">
                  <a16:creationId xmlns:a16="http://schemas.microsoft.com/office/drawing/2014/main" id="{076E0F6C-08AE-5C5B-DA2F-CF12BECAEBE1}"/>
                </a:ext>
              </a:extLst>
            </p:cNvPr>
            <p:cNvSpPr>
              <a:spLocks noChangeArrowheads="1"/>
            </p:cNvSpPr>
            <p:nvPr/>
          </p:nvSpPr>
          <p:spPr bwMode="auto">
            <a:xfrm>
              <a:off x="4171950" y="2360613"/>
              <a:ext cx="171450" cy="200025"/>
            </a:xfrm>
            <a:prstGeom prst="rightArrow">
              <a:avLst>
                <a:gd name="adj1" fmla="val 50000"/>
                <a:gd name="adj2" fmla="val 25000"/>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07" name="AutoShape 316">
              <a:extLst>
                <a:ext uri="{FF2B5EF4-FFF2-40B4-BE49-F238E27FC236}">
                  <a16:creationId xmlns:a16="http://schemas.microsoft.com/office/drawing/2014/main" id="{6680D0B4-2BBD-35D9-C645-85D96558A6E3}"/>
                </a:ext>
              </a:extLst>
            </p:cNvPr>
            <p:cNvSpPr>
              <a:spLocks noChangeArrowheads="1"/>
            </p:cNvSpPr>
            <p:nvPr/>
          </p:nvSpPr>
          <p:spPr bwMode="auto">
            <a:xfrm>
              <a:off x="4876800" y="2617788"/>
              <a:ext cx="190500" cy="323850"/>
            </a:xfrm>
            <a:prstGeom prst="downArrow">
              <a:avLst>
                <a:gd name="adj1" fmla="val 50000"/>
                <a:gd name="adj2" fmla="val 42500"/>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08" name="Rectangle 317">
              <a:extLst>
                <a:ext uri="{FF2B5EF4-FFF2-40B4-BE49-F238E27FC236}">
                  <a16:creationId xmlns:a16="http://schemas.microsoft.com/office/drawing/2014/main" id="{A550E456-7CF3-1A8D-6C4C-22D7402FBFDC}"/>
                </a:ext>
              </a:extLst>
            </p:cNvPr>
            <p:cNvSpPr>
              <a:spLocks noChangeArrowheads="1"/>
            </p:cNvSpPr>
            <p:nvPr/>
          </p:nvSpPr>
          <p:spPr bwMode="auto">
            <a:xfrm>
              <a:off x="3124200" y="3027363"/>
              <a:ext cx="1076325" cy="314325"/>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800">
                  <a:solidFill>
                    <a:srgbClr val="000000"/>
                  </a:solidFill>
                </a:rPr>
                <a:t>Middleware</a:t>
              </a:r>
            </a:p>
          </p:txBody>
        </p:sp>
        <p:sp>
          <p:nvSpPr>
            <p:cNvPr id="20609" name="AutoShape 318">
              <a:extLst>
                <a:ext uri="{FF2B5EF4-FFF2-40B4-BE49-F238E27FC236}">
                  <a16:creationId xmlns:a16="http://schemas.microsoft.com/office/drawing/2014/main" id="{5FB14AAF-9361-67A1-8718-57B37180C3EF}"/>
                </a:ext>
              </a:extLst>
            </p:cNvPr>
            <p:cNvSpPr>
              <a:spLocks noChangeArrowheads="1"/>
            </p:cNvSpPr>
            <p:nvPr/>
          </p:nvSpPr>
          <p:spPr bwMode="auto">
            <a:xfrm>
              <a:off x="2895600" y="3122613"/>
              <a:ext cx="238125" cy="180975"/>
            </a:xfrm>
            <a:prstGeom prst="rightArrow">
              <a:avLst>
                <a:gd name="adj1" fmla="val 50000"/>
                <a:gd name="adj2" fmla="val 32895"/>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10" name="AutoShape 319">
              <a:extLst>
                <a:ext uri="{FF2B5EF4-FFF2-40B4-BE49-F238E27FC236}">
                  <a16:creationId xmlns:a16="http://schemas.microsoft.com/office/drawing/2014/main" id="{8F04749D-FB71-A627-65E6-938EEDD16501}"/>
                </a:ext>
              </a:extLst>
            </p:cNvPr>
            <p:cNvSpPr>
              <a:spLocks noChangeArrowheads="1"/>
            </p:cNvSpPr>
            <p:nvPr/>
          </p:nvSpPr>
          <p:spPr bwMode="auto">
            <a:xfrm>
              <a:off x="4200525" y="3046413"/>
              <a:ext cx="200025" cy="190500"/>
            </a:xfrm>
            <a:prstGeom prst="rightArrow">
              <a:avLst>
                <a:gd name="adj1" fmla="val 50000"/>
                <a:gd name="adj2" fmla="val 26250"/>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11" name="AutoShape 320">
              <a:extLst>
                <a:ext uri="{FF2B5EF4-FFF2-40B4-BE49-F238E27FC236}">
                  <a16:creationId xmlns:a16="http://schemas.microsoft.com/office/drawing/2014/main" id="{E5411D7E-ED2F-FA22-6265-D93F306A2FEC}"/>
                </a:ext>
              </a:extLst>
            </p:cNvPr>
            <p:cNvSpPr>
              <a:spLocks noChangeArrowheads="1"/>
            </p:cNvSpPr>
            <p:nvPr/>
          </p:nvSpPr>
          <p:spPr bwMode="auto">
            <a:xfrm>
              <a:off x="3609975" y="3313113"/>
              <a:ext cx="200025" cy="133350"/>
            </a:xfrm>
            <a:prstGeom prst="upArrow">
              <a:avLst>
                <a:gd name="adj1" fmla="val 50000"/>
                <a:gd name="adj2" fmla="val 25000"/>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12" name="AutoShape 321">
              <a:extLst>
                <a:ext uri="{FF2B5EF4-FFF2-40B4-BE49-F238E27FC236}">
                  <a16:creationId xmlns:a16="http://schemas.microsoft.com/office/drawing/2014/main" id="{291C8EF0-E53E-76E5-7189-DD09C2259211}"/>
                </a:ext>
              </a:extLst>
            </p:cNvPr>
            <p:cNvSpPr>
              <a:spLocks noChangeArrowheads="1"/>
            </p:cNvSpPr>
            <p:nvPr/>
          </p:nvSpPr>
          <p:spPr bwMode="auto">
            <a:xfrm>
              <a:off x="3648075" y="4675188"/>
              <a:ext cx="200025" cy="571500"/>
            </a:xfrm>
            <a:prstGeom prst="upArrow">
              <a:avLst>
                <a:gd name="adj1" fmla="val 50000"/>
                <a:gd name="adj2" fmla="val 71429"/>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13" name="Rectangle 322">
              <a:extLst>
                <a:ext uri="{FF2B5EF4-FFF2-40B4-BE49-F238E27FC236}">
                  <a16:creationId xmlns:a16="http://schemas.microsoft.com/office/drawing/2014/main" id="{D94F86C1-4396-3C7F-619A-8BFD94A314CE}"/>
                </a:ext>
              </a:extLst>
            </p:cNvPr>
            <p:cNvSpPr>
              <a:spLocks noChangeArrowheads="1"/>
            </p:cNvSpPr>
            <p:nvPr/>
          </p:nvSpPr>
          <p:spPr bwMode="auto">
            <a:xfrm>
              <a:off x="4533900" y="4027488"/>
              <a:ext cx="838200" cy="314325"/>
            </a:xfrm>
            <a:prstGeom prst="rect">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lgn="ctr">
                <a:spcBef>
                  <a:spcPct val="25000"/>
                </a:spcBef>
                <a:buClr>
                  <a:srgbClr val="0033CC"/>
                </a:buClr>
                <a:buSzPct val="155000"/>
                <a:buFont typeface="Symbol" panose="05050102010706020507" pitchFamily="18" charset="2"/>
                <a:buNone/>
              </a:pPr>
              <a:r>
                <a:rPr lang="en-US" altLang="en-US" sz="800">
                  <a:solidFill>
                    <a:srgbClr val="000000"/>
                  </a:solidFill>
                </a:rPr>
                <a:t>Middleware</a:t>
              </a:r>
            </a:p>
          </p:txBody>
        </p:sp>
        <p:sp>
          <p:nvSpPr>
            <p:cNvPr id="20614" name="AutoShape 323">
              <a:extLst>
                <a:ext uri="{FF2B5EF4-FFF2-40B4-BE49-F238E27FC236}">
                  <a16:creationId xmlns:a16="http://schemas.microsoft.com/office/drawing/2014/main" id="{B4704FCF-E78A-A66C-A4A5-385AA3DBB5C0}"/>
                </a:ext>
              </a:extLst>
            </p:cNvPr>
            <p:cNvSpPr>
              <a:spLocks noChangeArrowheads="1"/>
            </p:cNvSpPr>
            <p:nvPr/>
          </p:nvSpPr>
          <p:spPr bwMode="auto">
            <a:xfrm>
              <a:off x="5372100" y="4132263"/>
              <a:ext cx="247650" cy="190500"/>
            </a:xfrm>
            <a:prstGeom prst="leftArrow">
              <a:avLst>
                <a:gd name="adj1" fmla="val 50000"/>
                <a:gd name="adj2" fmla="val 32500"/>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15" name="AutoShape 324">
              <a:extLst>
                <a:ext uri="{FF2B5EF4-FFF2-40B4-BE49-F238E27FC236}">
                  <a16:creationId xmlns:a16="http://schemas.microsoft.com/office/drawing/2014/main" id="{56EE9767-2D0C-7513-FB1A-DC67426C7994}"/>
                </a:ext>
              </a:extLst>
            </p:cNvPr>
            <p:cNvSpPr>
              <a:spLocks noChangeArrowheads="1"/>
            </p:cNvSpPr>
            <p:nvPr/>
          </p:nvSpPr>
          <p:spPr bwMode="auto">
            <a:xfrm>
              <a:off x="4848225" y="3789363"/>
              <a:ext cx="190500" cy="238125"/>
            </a:xfrm>
            <a:prstGeom prst="upArrow">
              <a:avLst>
                <a:gd name="adj1" fmla="val 50000"/>
                <a:gd name="adj2" fmla="val 31250"/>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16" name="AutoShape 325">
              <a:extLst>
                <a:ext uri="{FF2B5EF4-FFF2-40B4-BE49-F238E27FC236}">
                  <a16:creationId xmlns:a16="http://schemas.microsoft.com/office/drawing/2014/main" id="{61B53C57-F04A-9E59-8AB3-C7577234D962}"/>
                </a:ext>
              </a:extLst>
            </p:cNvPr>
            <p:cNvSpPr>
              <a:spLocks noChangeArrowheads="1"/>
            </p:cNvSpPr>
            <p:nvPr/>
          </p:nvSpPr>
          <p:spPr bwMode="auto">
            <a:xfrm>
              <a:off x="5543550" y="3351213"/>
              <a:ext cx="333375" cy="200025"/>
            </a:xfrm>
            <a:prstGeom prst="leftArrow">
              <a:avLst>
                <a:gd name="adj1" fmla="val 50000"/>
                <a:gd name="adj2" fmla="val 41667"/>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17" name="AutoShape 326">
              <a:extLst>
                <a:ext uri="{FF2B5EF4-FFF2-40B4-BE49-F238E27FC236}">
                  <a16:creationId xmlns:a16="http://schemas.microsoft.com/office/drawing/2014/main" id="{85A9665C-7D01-A118-59E8-041D5E1700B5}"/>
                </a:ext>
              </a:extLst>
            </p:cNvPr>
            <p:cNvSpPr>
              <a:spLocks noChangeArrowheads="1"/>
            </p:cNvSpPr>
            <p:nvPr/>
          </p:nvSpPr>
          <p:spPr bwMode="auto">
            <a:xfrm>
              <a:off x="2943225" y="4103688"/>
              <a:ext cx="238125" cy="180975"/>
            </a:xfrm>
            <a:prstGeom prst="rightArrow">
              <a:avLst>
                <a:gd name="adj1" fmla="val 50000"/>
                <a:gd name="adj2" fmla="val 32895"/>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18" name="AutoShape 327">
              <a:extLst>
                <a:ext uri="{FF2B5EF4-FFF2-40B4-BE49-F238E27FC236}">
                  <a16:creationId xmlns:a16="http://schemas.microsoft.com/office/drawing/2014/main" id="{46738282-9A7D-38A5-B916-640B482F22E3}"/>
                </a:ext>
              </a:extLst>
            </p:cNvPr>
            <p:cNvSpPr>
              <a:spLocks noChangeArrowheads="1"/>
            </p:cNvSpPr>
            <p:nvPr/>
          </p:nvSpPr>
          <p:spPr bwMode="auto">
            <a:xfrm>
              <a:off x="4848225" y="4332288"/>
              <a:ext cx="200025" cy="133350"/>
            </a:xfrm>
            <a:prstGeom prst="upArrow">
              <a:avLst>
                <a:gd name="adj1" fmla="val 50000"/>
                <a:gd name="adj2" fmla="val 25000"/>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20619" name="AutoShape 328">
              <a:extLst>
                <a:ext uri="{FF2B5EF4-FFF2-40B4-BE49-F238E27FC236}">
                  <a16:creationId xmlns:a16="http://schemas.microsoft.com/office/drawing/2014/main" id="{3632A4E2-BA3F-C2BF-2E35-6B96ACF46F49}"/>
                </a:ext>
              </a:extLst>
            </p:cNvPr>
            <p:cNvSpPr>
              <a:spLocks noChangeArrowheads="1"/>
            </p:cNvSpPr>
            <p:nvPr/>
          </p:nvSpPr>
          <p:spPr bwMode="auto">
            <a:xfrm>
              <a:off x="2228850" y="2865438"/>
              <a:ext cx="190500" cy="238125"/>
            </a:xfrm>
            <a:prstGeom prst="downArrow">
              <a:avLst>
                <a:gd name="adj1" fmla="val 50000"/>
                <a:gd name="adj2" fmla="val 31250"/>
              </a:avLst>
            </a:prstGeom>
            <a:solidFill>
              <a:srgbClr val="CCFFFF"/>
            </a:solidFill>
            <a:ln w="9525" algn="ctr">
              <a:solidFill>
                <a:srgbClr val="000000"/>
              </a:solidFill>
              <a:miter lim="800000"/>
              <a:headEnd type="none" w="sm" len="sm"/>
              <a:tailEnd type="none" w="sm" len="sm"/>
            </a:ln>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sp>
          <p:nvSpPr>
            <p:cNvPr id="151" name="AutoShape 329">
              <a:extLst>
                <a:ext uri="{FF2B5EF4-FFF2-40B4-BE49-F238E27FC236}">
                  <a16:creationId xmlns:a16="http://schemas.microsoft.com/office/drawing/2014/main" id="{FDBA2DC0-D6F0-968C-E0AC-3E1940B7641C}"/>
                </a:ext>
              </a:extLst>
            </p:cNvPr>
            <p:cNvSpPr>
              <a:spLocks noChangeArrowheads="1"/>
            </p:cNvSpPr>
            <p:nvPr/>
          </p:nvSpPr>
          <p:spPr bwMode="auto">
            <a:xfrm>
              <a:off x="457200" y="2819686"/>
              <a:ext cx="1046134" cy="577946"/>
            </a:xfrm>
            <a:prstGeom prst="wedgeRoundRectCallout">
              <a:avLst>
                <a:gd name="adj1" fmla="val 246875"/>
                <a:gd name="adj2" fmla="val -79032"/>
                <a:gd name="adj3" fmla="val 16667"/>
              </a:avLst>
            </a:prstGeom>
            <a:solidFill>
              <a:srgbClr val="FFFF99"/>
            </a:solidFill>
            <a:ln w="9525" algn="ctr">
              <a:solidFill>
                <a:srgbClr val="000000"/>
              </a:solidFill>
              <a:miter lim="800000"/>
              <a:headEnd type="none" w="sm" len="sm"/>
              <a:tailEnd type="none" w="sm" len="sm"/>
            </a:ln>
            <a:effectLst/>
          </p:spPr>
          <p:txBody>
            <a:bodyPr lIns="92075" tIns="46038" rIns="92075" bIns="46038" anchor="ctr"/>
            <a:lstStyle/>
            <a:p>
              <a:pPr algn="ctr">
                <a:spcBef>
                  <a:spcPct val="25000"/>
                </a:spcBef>
                <a:buClr>
                  <a:srgbClr val="0033CC"/>
                </a:buClr>
                <a:buSzPct val="155000"/>
                <a:buFont typeface="Symbol" panose="05050102010706020507" pitchFamily="18" charset="2"/>
                <a:buNone/>
                <a:defRPr/>
              </a:pPr>
              <a:r>
                <a:rPr lang="en-US" dirty="0">
                  <a:solidFill>
                    <a:srgbClr val="000000"/>
                  </a:solidFill>
                  <a:effectLst>
                    <a:outerShdw blurRad="38100" dist="38100" dir="2700000" algn="tl">
                      <a:srgbClr val="FFFFFF"/>
                    </a:outerShdw>
                  </a:effectLst>
                  <a:latin typeface="Arial" charset="0"/>
                  <a:cs typeface="Arial" charset="0"/>
                </a:rPr>
                <a:t>My module ???</a:t>
              </a:r>
            </a:p>
          </p:txBody>
        </p:sp>
        <p:sp>
          <p:nvSpPr>
            <p:cNvPr id="20621" name="Oval 330">
              <a:extLst>
                <a:ext uri="{FF2B5EF4-FFF2-40B4-BE49-F238E27FC236}">
                  <a16:creationId xmlns:a16="http://schemas.microsoft.com/office/drawing/2014/main" id="{7E099B47-79D7-37A8-C001-A19FA4E9B530}"/>
                </a:ext>
              </a:extLst>
            </p:cNvPr>
            <p:cNvSpPr>
              <a:spLocks noChangeArrowheads="1"/>
            </p:cNvSpPr>
            <p:nvPr/>
          </p:nvSpPr>
          <p:spPr bwMode="auto">
            <a:xfrm>
              <a:off x="3317875" y="2362200"/>
              <a:ext cx="695325" cy="644525"/>
            </a:xfrm>
            <a:prstGeom prst="ellipse">
              <a:avLst/>
            </a:prstGeom>
            <a:noFill/>
            <a:ln w="952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rgbClr val="003366"/>
                </a:buClr>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3366"/>
                </a:buClr>
                <a:buFont typeface="Wingdings" panose="05000000000000000000" pitchFamily="2" charset="2"/>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3366"/>
                </a:buClr>
                <a:buFont typeface="Arial" panose="020B0604020202020204" pitchFamily="34" charset="0"/>
                <a:buChar char="–"/>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3366"/>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3366"/>
                </a:buClr>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chemeClr val="tx1"/>
                  </a:solidFill>
                  <a:latin typeface="Arial" panose="020B0604020202020204" pitchFamily="34" charset="0"/>
                  <a:cs typeface="Arial" panose="020B0604020202020204" pitchFamily="34" charset="0"/>
                </a:defRPr>
              </a:lvl9pPr>
            </a:lstStyle>
            <a:p>
              <a:pPr>
                <a:spcBef>
                  <a:spcPct val="50000"/>
                </a:spcBef>
                <a:buClr>
                  <a:srgbClr val="0033CC"/>
                </a:buClr>
                <a:buSzPct val="155000"/>
                <a:buFont typeface="Symbol" panose="05050102010706020507" pitchFamily="18" charset="2"/>
                <a:buNone/>
              </a:pPr>
              <a:endParaRPr lang="en-US" altLang="en-US" sz="1200"/>
            </a:p>
          </p:txBody>
        </p:sp>
      </p:gr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17811</TotalTime>
  <Words>5311</Words>
  <Application>Microsoft Office PowerPoint</Application>
  <PresentationFormat>A4 Paper (210x297 mm)</PresentationFormat>
  <Paragraphs>877</Paragraphs>
  <Slides>69</Slides>
  <Notes>54</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Custom Design</vt:lpstr>
      <vt:lpstr>  Object Oriented Programming using Java- Day 1</vt:lpstr>
      <vt:lpstr>Why this course? (Course Objectives)</vt:lpstr>
      <vt:lpstr>Topics covered </vt:lpstr>
      <vt:lpstr>Topics covered </vt:lpstr>
      <vt:lpstr>  References</vt:lpstr>
      <vt:lpstr>  CMap</vt:lpstr>
      <vt:lpstr>Session Plan</vt:lpstr>
      <vt:lpstr>Real World Complex systems</vt:lpstr>
      <vt:lpstr>An enterprise application – A complex software system</vt:lpstr>
      <vt:lpstr>  Complex software system- Challenges(1/3)</vt:lpstr>
      <vt:lpstr> Complex software system- Challenges(2/3)</vt:lpstr>
      <vt:lpstr>PowerPoint Presentation</vt:lpstr>
      <vt:lpstr> Handling complex software systems</vt:lpstr>
      <vt:lpstr> Attributes of complex systems(1/3) </vt:lpstr>
      <vt:lpstr>Attributes of complex systems(2/3)</vt:lpstr>
      <vt:lpstr>Attributes of complex systems(3/3)</vt:lpstr>
      <vt:lpstr>Benefits of Object Orientation </vt:lpstr>
      <vt:lpstr>Structured Programming vs. Object Orientation(1/2)</vt:lpstr>
      <vt:lpstr>Structured Programming vs. Object Orientation(2/2)</vt:lpstr>
      <vt:lpstr>Object Oriented Approach</vt:lpstr>
      <vt:lpstr>Object Oriented Concepts</vt:lpstr>
      <vt:lpstr>Object Oriented concepts- Terminology</vt:lpstr>
      <vt:lpstr> </vt:lpstr>
      <vt:lpstr>  What is an Object ?</vt:lpstr>
      <vt:lpstr>What is a class?</vt:lpstr>
      <vt:lpstr>An illustration of the Class concept </vt:lpstr>
      <vt:lpstr>Association, Aggregation and Composition Relationships with Examples</vt:lpstr>
      <vt:lpstr>Lets take an example of Department and Student. </vt:lpstr>
      <vt:lpstr>.</vt:lpstr>
      <vt:lpstr>Lets take an example of Employee and Company. </vt:lpstr>
      <vt:lpstr>PowerPoint Presentation</vt:lpstr>
      <vt:lpstr>Lets take an example of a relationship between House and it's Rooms. </vt:lpstr>
      <vt:lpstr>Difference between aggregation and composition </vt:lpstr>
      <vt:lpstr>PowerPoint Presentation</vt:lpstr>
      <vt:lpstr>Generalization </vt:lpstr>
      <vt:lpstr>Realization </vt:lpstr>
      <vt:lpstr>Dependency </vt:lpstr>
      <vt:lpstr>  Abstraction(1/2)</vt:lpstr>
      <vt:lpstr>Abstraction</vt:lpstr>
      <vt:lpstr>  Encapsulation(1/3)</vt:lpstr>
      <vt:lpstr>  Encapsulation(1/3)</vt:lpstr>
      <vt:lpstr>      Inheritance (1/2)    </vt:lpstr>
      <vt:lpstr>PowerPoint Presentation</vt:lpstr>
      <vt:lpstr>   Polymorphism(1/2) </vt:lpstr>
      <vt:lpstr>   Polymorphism(1/2) </vt:lpstr>
      <vt:lpstr>   Polymorphism(1/2) </vt:lpstr>
      <vt:lpstr>   Polymorphism(1/2) </vt:lpstr>
      <vt:lpstr>PowerPoint Presentation</vt:lpstr>
      <vt:lpstr>Class Diagram – Components  </vt:lpstr>
      <vt:lpstr>A Sample Java Program</vt:lpstr>
      <vt:lpstr>The Java Programming Language - History</vt:lpstr>
      <vt:lpstr>Goals – Why Java?</vt:lpstr>
      <vt:lpstr>Features (1/2)</vt:lpstr>
      <vt:lpstr>Features (2/2)</vt:lpstr>
      <vt:lpstr>Java Architecture Components(1/4)</vt:lpstr>
      <vt:lpstr>Java Architecture Components(2/4)</vt:lpstr>
      <vt:lpstr>Java Architecture Components(3/4)</vt:lpstr>
      <vt:lpstr>Java Architecture Components(4/4)</vt:lpstr>
      <vt:lpstr>Compilation &amp; Execution</vt:lpstr>
      <vt:lpstr>Garbage Collection (1/2)</vt:lpstr>
      <vt:lpstr>Garbage Collection (2/2)</vt:lpstr>
      <vt:lpstr>Java Language Fundamentals</vt:lpstr>
      <vt:lpstr>Identifiers </vt:lpstr>
      <vt:lpstr>Primitive Data Types(1/2)</vt:lpstr>
      <vt:lpstr>Primitive Data Types(2/2)</vt:lpstr>
      <vt:lpstr> Arithmetic Operators </vt:lpstr>
      <vt:lpstr>   Relational Operators  </vt:lpstr>
      <vt:lpstr>   Logical Operators  </vt:lpstr>
      <vt:lpstr>  Summary</vt:lpstr>
    </vt:vector>
  </TitlesOfParts>
  <Company>IIHT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 Day1</dc:title>
  <dc:subject>OOP (Java)</dc:subject>
  <dc:creator>Amarjeet</dc:creator>
  <cp:lastModifiedBy>amarjeet singh</cp:lastModifiedBy>
  <cp:revision>661</cp:revision>
  <dcterms:created xsi:type="dcterms:W3CDTF">2004-06-03T12:22:57Z</dcterms:created>
  <dcterms:modified xsi:type="dcterms:W3CDTF">2023-06-20T20:09:47Z</dcterms:modified>
  <cp:category>Generic - Level 1</cp:category>
</cp:coreProperties>
</file>