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7" r:id="rId2"/>
    <p:sldId id="27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753600" cy="13804900"/>
  <p:notesSz cx="9753600" cy="13804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7" d="100"/>
          <a:sy n="47" d="100"/>
        </p:scale>
        <p:origin x="-2318" y="2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690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690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4BCA7-F0CE-4D05-820C-AC73486A832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0" y="1035050"/>
            <a:ext cx="3657600" cy="5176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6557963"/>
            <a:ext cx="7804150" cy="621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112750"/>
            <a:ext cx="4225925" cy="688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13112750"/>
            <a:ext cx="4227513" cy="688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489E5-B3B7-4938-A60B-D62F91B6A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4279519"/>
            <a:ext cx="8290560" cy="289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7730744"/>
            <a:ext cx="6827520" cy="345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3175127"/>
            <a:ext cx="4242816" cy="9111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3175127"/>
            <a:ext cx="4242816" cy="9111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552196"/>
            <a:ext cx="8778240" cy="220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3175127"/>
            <a:ext cx="8778240" cy="9111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12838557"/>
            <a:ext cx="3121152" cy="69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12838557"/>
            <a:ext cx="2243328" cy="69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12838557"/>
            <a:ext cx="2243328" cy="690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dc8fd59b-029e-4c0f-9d4f-b2fccf2be4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dc8fd59b-029e-4c0f-9d4f-b2fccf2be4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babbb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882650"/>
            <a:ext cx="2590800" cy="2581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31520" y="3778251"/>
            <a:ext cx="8290560" cy="1969770"/>
          </a:xfrm>
        </p:spPr>
        <p:txBody>
          <a:bodyPr/>
          <a:lstStyle/>
          <a:p>
            <a:r>
              <a:rPr lang="en-IN" sz="3200" b="1" dirty="0" smtClean="0"/>
              <a:t>   </a:t>
            </a:r>
            <a:r>
              <a:rPr lang="en-IN" sz="3200" b="1" dirty="0" smtClean="0">
                <a:solidFill>
                  <a:srgbClr val="FF0000"/>
                </a:solidFill>
              </a:rPr>
              <a:t>SANT LONGOWAL INSTITUTE OF ENGG.&amp; TECH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US" sz="32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066800" y="5302250"/>
            <a:ext cx="7620000" cy="4739759"/>
          </a:xfrm>
        </p:spPr>
        <p:txBody>
          <a:bodyPr/>
          <a:lstStyle/>
          <a:p>
            <a:r>
              <a:rPr lang="en-IN" sz="2800" b="1" i="1" dirty="0" smtClean="0"/>
              <a:t>       DEPARTMENT OF ELECTRICAL ENGINEERING                                                                </a:t>
            </a:r>
          </a:p>
          <a:p>
            <a:endParaRPr lang="en-IN" sz="2800" b="1" dirty="0" smtClean="0"/>
          </a:p>
          <a:p>
            <a:endParaRPr lang="en-IN" sz="2800" b="1" dirty="0" smtClean="0"/>
          </a:p>
          <a:p>
            <a:r>
              <a:rPr lang="en-IN" sz="2800" b="1" dirty="0" smtClean="0"/>
              <a:t>                      SEMINAR PROJECT ON 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             </a:t>
            </a:r>
            <a:r>
              <a:rPr lang="en-IN" sz="2800" b="1" i="1" dirty="0" smtClean="0">
                <a:solidFill>
                  <a:srgbClr val="00B050"/>
                </a:solidFill>
              </a:rPr>
              <a:t>SUBSTATION PROTECTION DEVICE</a:t>
            </a:r>
          </a:p>
          <a:p>
            <a:endParaRPr lang="en-IN" sz="2800" b="1" dirty="0" smtClean="0"/>
          </a:p>
          <a:p>
            <a:endParaRPr lang="en-IN" sz="2800" b="1" dirty="0" smtClean="0"/>
          </a:p>
          <a:p>
            <a:r>
              <a:rPr lang="en-IN" sz="2800" b="1" i="1" dirty="0" smtClean="0"/>
              <a:t>  REPRESENTED BY-  </a:t>
            </a:r>
            <a:r>
              <a:rPr lang="en-IN" sz="2800" b="1" i="1" dirty="0" smtClean="0"/>
              <a:t>AMARJEET KUMAR</a:t>
            </a:r>
            <a:endParaRPr lang="en-IN" sz="2800" b="1" i="1" dirty="0" smtClean="0"/>
          </a:p>
          <a:p>
            <a:r>
              <a:rPr lang="en-IN" sz="2800" b="1" dirty="0" smtClean="0"/>
              <a:t>                                    </a:t>
            </a:r>
            <a:r>
              <a:rPr lang="en-IN" sz="2800" b="1" dirty="0" smtClean="0"/>
              <a:t>REG. NO- </a:t>
            </a:r>
            <a:r>
              <a:rPr lang="en-IN" sz="2800" b="1" dirty="0" smtClean="0"/>
              <a:t>GEE/1740720</a:t>
            </a:r>
          </a:p>
          <a:p>
            <a:r>
              <a:rPr lang="en-IN" sz="2800" b="1" dirty="0" smtClean="0"/>
              <a:t>                                    </a:t>
            </a:r>
            <a:r>
              <a:rPr lang="en-IN" sz="2800" b="1" dirty="0" smtClean="0"/>
              <a:t>DATE-16/06/2021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552196"/>
            <a:ext cx="8778240" cy="92333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IN" sz="6000" b="1" dirty="0" smtClean="0"/>
              <a:t>                  </a:t>
            </a:r>
            <a:r>
              <a:rPr lang="en-IN" sz="6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6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7680" y="2254250"/>
            <a:ext cx="8778240" cy="8617744"/>
          </a:xfrm>
        </p:spPr>
        <p:txBody>
          <a:bodyPr/>
          <a:lstStyle/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PHASE DIAGRAM OF PROTECTION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PROTECTION SYSTEM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TRANSFORMER (CT)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TRAMSFORMER (PT)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PROTECTIVE RELAY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BREAKER (CB)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LIGHTNING ARRESTER (LA)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ISOLATOR</a:t>
            </a:r>
          </a:p>
          <a:p>
            <a:endParaRPr lang="en-IN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endParaRPr lang="en-IN" sz="2400" i="1" dirty="0" smtClean="0"/>
          </a:p>
          <a:p>
            <a:endParaRPr lang="en-IN" sz="3200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991600" cy="1310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70</Words>
  <Application>Microsoft Office PowerPoint</Application>
  <PresentationFormat>Custom</PresentationFormat>
  <Paragraphs>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  SANT LONGOWAL INSTITUTE OF ENGG.&amp; TECH   </vt:lpstr>
      <vt:lpstr>                  INDEX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</dc:creator>
  <cp:lastModifiedBy>HP</cp:lastModifiedBy>
  <cp:revision>15</cp:revision>
  <dcterms:created xsi:type="dcterms:W3CDTF">2021-06-16T05:44:33Z</dcterms:created>
  <dcterms:modified xsi:type="dcterms:W3CDTF">2021-06-16T13:07:59Z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2021-06-15T00:00:00Z</vt:filetime>
  </property>
  <property fmtid="{D5CDD505-2E9C-101B-9397-08002B2CF9AE}" pid="3" name="LastSaved">
    <vt:filetime>2021-06-16T00:00:00Z</vt:filetime>
  </property>
</Properties>
</file>