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65" r:id="rId5"/>
    <p:sldId id="269" r:id="rId6"/>
    <p:sldId id="264" r:id="rId7"/>
    <p:sldId id="260" r:id="rId8"/>
    <p:sldId id="268" r:id="rId9"/>
    <p:sldId id="259" r:id="rId10"/>
    <p:sldId id="258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333" autoAdjust="0"/>
  </p:normalViewPr>
  <p:slideViewPr>
    <p:cSldViewPr>
      <p:cViewPr varScale="1">
        <p:scale>
          <a:sx n="67" d="100"/>
          <a:sy n="67" d="100"/>
        </p:scale>
        <p:origin x="-4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418B7-33CB-4C70-918E-1CE67F6CEB2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AEA22-16EA-46B2-B348-D266A0E102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AEA22-16EA-46B2-B348-D266A0E1024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AEA22-16EA-46B2-B348-D266A0E1024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6424-AD7A-4632-A367-360DDBA99539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57F-D88C-440C-9FAC-4F8D6A2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6424-AD7A-4632-A367-360DDBA99539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57F-D88C-440C-9FAC-4F8D6A2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6424-AD7A-4632-A367-360DDBA99539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57F-D88C-440C-9FAC-4F8D6A2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6424-AD7A-4632-A367-360DDBA99539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57F-D88C-440C-9FAC-4F8D6A2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6424-AD7A-4632-A367-360DDBA99539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57F-D88C-440C-9FAC-4F8D6A2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6424-AD7A-4632-A367-360DDBA99539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57F-D88C-440C-9FAC-4F8D6A2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6424-AD7A-4632-A367-360DDBA99539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57F-D88C-440C-9FAC-4F8D6A2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6424-AD7A-4632-A367-360DDBA99539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57F-D88C-440C-9FAC-4F8D6A2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6424-AD7A-4632-A367-360DDBA99539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57F-D88C-440C-9FAC-4F8D6A2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6424-AD7A-4632-A367-360DDBA99539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57F-D88C-440C-9FAC-4F8D6A2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6424-AD7A-4632-A367-360DDBA99539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57F-D88C-440C-9FAC-4F8D6A2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6424-AD7A-4632-A367-360DDBA99539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4857F-D88C-440C-9FAC-4F8D6A2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838200" y="762000"/>
            <a:ext cx="739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9pPr>
          </a:lstStyle>
          <a:p>
            <a:r>
              <a:rPr lang="en-US" sz="4400" b="1" dirty="0" smtClean="0">
                <a:solidFill>
                  <a:schemeClr val="tx1"/>
                </a:solidFill>
                <a:latin typeface="Eras Demi ITC" pitchFamily="34" charset="0"/>
              </a:rPr>
              <a:t>Character Writing Robot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219200" y="2971800"/>
            <a:ext cx="6629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Team Details :</a:t>
            </a:r>
          </a:p>
          <a:p>
            <a:endParaRPr lang="en-US" sz="7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		</a:t>
            </a:r>
            <a:r>
              <a:rPr lang="en-US" sz="2000" b="1" dirty="0" smtClean="0">
                <a:solidFill>
                  <a:schemeClr val="tx1"/>
                </a:solidFill>
              </a:rPr>
              <a:t>Amarjit Prasad 		</a:t>
            </a:r>
            <a:r>
              <a:rPr lang="en-US" sz="1600" b="1" dirty="0" smtClean="0">
                <a:solidFill>
                  <a:schemeClr val="tx1"/>
                </a:solidFill>
              </a:rPr>
              <a:t>(BE-EXTC)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	Abhishek Kharche 	</a:t>
            </a:r>
            <a:r>
              <a:rPr lang="en-US" sz="1600" b="1" dirty="0" smtClean="0">
                <a:solidFill>
                  <a:schemeClr val="tx1"/>
                </a:solidFill>
              </a:rPr>
              <a:t>(BE-COMP)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	Chinmay Pednekar 	</a:t>
            </a:r>
            <a:r>
              <a:rPr lang="en-US" sz="1600" b="1" dirty="0" smtClean="0">
                <a:solidFill>
                  <a:schemeClr val="tx1"/>
                </a:solidFill>
              </a:rPr>
              <a:t>(BE-COMP)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	Vaibhav Naidu 		</a:t>
            </a:r>
            <a:r>
              <a:rPr lang="en-US" sz="1600" b="1" dirty="0" smtClean="0">
                <a:solidFill>
                  <a:schemeClr val="tx1"/>
                </a:solidFill>
              </a:rPr>
              <a:t>(BE-COMP)</a:t>
            </a:r>
          </a:p>
          <a:p>
            <a:endParaRPr lang="en-US" sz="1600" b="1" dirty="0" smtClean="0">
              <a:solidFill>
                <a:schemeClr val="tx1"/>
              </a:solidFill>
            </a:endParaRPr>
          </a:p>
          <a:p>
            <a:endParaRPr lang="en-US" sz="16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/>
              <a:t>	SHIVAJIRAO S. JONDHALE COLLEGE OF ENGINEERING</a:t>
            </a:r>
          </a:p>
          <a:p>
            <a:r>
              <a:rPr lang="en-US" b="1" dirty="0" smtClean="0"/>
              <a:t>			</a:t>
            </a:r>
            <a:r>
              <a:rPr lang="en-US" sz="1800" b="1" dirty="0" smtClean="0"/>
              <a:t>DOMBIVLI</a:t>
            </a:r>
            <a:endParaRPr lang="en-US" sz="3600" b="1" dirty="0" smtClean="0"/>
          </a:p>
        </p:txBody>
      </p:sp>
      <p:sp>
        <p:nvSpPr>
          <p:cNvPr id="6" name="TextBox 3"/>
          <p:cNvSpPr txBox="1"/>
          <p:nvPr/>
        </p:nvSpPr>
        <p:spPr>
          <a:xfrm>
            <a:off x="6248400" y="1676400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TEAM </a:t>
            </a:r>
            <a:r>
              <a:rPr lang="en-US" sz="2400" b="1" dirty="0" smtClean="0"/>
              <a:t>6</a:t>
            </a:r>
            <a:endParaRPr lang="en-US" sz="24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2514600"/>
            <a:ext cx="73152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Eras Demi ITC" pitchFamily="34" charset="0"/>
              </a:rPr>
              <a:t>Hardware Requirements</a:t>
            </a:r>
            <a:endParaRPr lang="en-US" dirty="0">
              <a:latin typeface="Eras Demi IT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Spark/</a:t>
            </a:r>
            <a:r>
              <a:rPr lang="en-US" sz="2800" dirty="0" err="1" smtClean="0"/>
              <a:t>FireBird</a:t>
            </a:r>
            <a:r>
              <a:rPr lang="en-US" sz="2800" dirty="0" smtClean="0"/>
              <a:t> Robot (ATMEGA2560)</a:t>
            </a:r>
          </a:p>
          <a:p>
            <a:r>
              <a:rPr lang="en-US" sz="2800" dirty="0" smtClean="0"/>
              <a:t>Mini RC Servo motor (3 </a:t>
            </a:r>
            <a:r>
              <a:rPr lang="en-US" sz="2800" dirty="0" err="1" smtClean="0"/>
              <a:t>Nos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Material for Rack and Pinion arrangement</a:t>
            </a:r>
          </a:p>
          <a:p>
            <a:r>
              <a:rPr lang="en-US" sz="2800" dirty="0" smtClean="0"/>
              <a:t>Zigbee Module (2 </a:t>
            </a:r>
            <a:r>
              <a:rPr lang="en-US" sz="2800" dirty="0" err="1" smtClean="0"/>
              <a:t>Nos</a:t>
            </a:r>
            <a:r>
              <a:rPr lang="en-US" sz="2800" dirty="0" smtClean="0"/>
              <a:t>) </a:t>
            </a:r>
          </a:p>
          <a:p>
            <a:r>
              <a:rPr lang="en-US" sz="2800" dirty="0" smtClean="0"/>
              <a:t>Chassis </a:t>
            </a:r>
          </a:p>
          <a:p>
            <a:r>
              <a:rPr lang="en-US" sz="2800" dirty="0" smtClean="0"/>
              <a:t>DC Motors with position encoders (4 </a:t>
            </a:r>
            <a:r>
              <a:rPr lang="en-US" sz="2800" dirty="0" err="1" smtClean="0"/>
              <a:t>Nos</a:t>
            </a:r>
            <a:r>
              <a:rPr lang="en-US" sz="2800" dirty="0" smtClean="0"/>
              <a:t>) </a:t>
            </a:r>
          </a:p>
          <a:p>
            <a:r>
              <a:rPr lang="en-US" sz="2800" dirty="0" smtClean="0"/>
              <a:t>Wheels (4 </a:t>
            </a:r>
            <a:r>
              <a:rPr lang="en-US" sz="2800" dirty="0" err="1" smtClean="0"/>
              <a:t>Nos</a:t>
            </a:r>
            <a:r>
              <a:rPr lang="en-US" sz="2800" dirty="0" smtClean="0"/>
              <a:t>) </a:t>
            </a:r>
          </a:p>
          <a:p>
            <a:r>
              <a:rPr lang="en-US" sz="2800" dirty="0" smtClean="0"/>
              <a:t>Caster wheels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040"/>
            <a:ext cx="8229600" cy="1143000"/>
          </a:xfrm>
        </p:spPr>
        <p:txBody>
          <a:bodyPr>
            <a:noAutofit/>
          </a:bodyPr>
          <a:lstStyle/>
          <a:p>
            <a:r>
              <a:rPr lang="en-US" sz="11500" dirty="0" smtClean="0">
                <a:latin typeface="Eras Demi ITC" pitchFamily="34" charset="0"/>
              </a:rPr>
              <a:t>Thank You</a:t>
            </a:r>
            <a:endParaRPr lang="en-IN" sz="11500" dirty="0">
              <a:latin typeface="Eras Demi ITC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Eras Demi ITC" pitchFamily="34" charset="0"/>
              </a:rPr>
              <a:t>Index</a:t>
            </a:r>
            <a:endParaRPr lang="en-US" dirty="0">
              <a:latin typeface="Eras Demi IT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Project objective</a:t>
            </a:r>
          </a:p>
          <a:p>
            <a:r>
              <a:rPr lang="en-US" sz="2800" dirty="0" smtClean="0"/>
              <a:t>Task specifications</a:t>
            </a:r>
          </a:p>
          <a:p>
            <a:r>
              <a:rPr lang="en-US" sz="2800" dirty="0" smtClean="0"/>
              <a:t>Project plan</a:t>
            </a:r>
          </a:p>
          <a:p>
            <a:r>
              <a:rPr lang="en-US" sz="2800" dirty="0" smtClean="0"/>
              <a:t>Flow Chart</a:t>
            </a:r>
          </a:p>
          <a:p>
            <a:r>
              <a:rPr lang="en-US" sz="2800" dirty="0" smtClean="0"/>
              <a:t>Project virtual demonstration</a:t>
            </a:r>
          </a:p>
          <a:p>
            <a:r>
              <a:rPr lang="en-US" sz="2800" dirty="0" smtClean="0"/>
              <a:t>Technical challenges</a:t>
            </a:r>
          </a:p>
          <a:p>
            <a:r>
              <a:rPr lang="en-US" sz="2800" dirty="0" smtClean="0"/>
              <a:t>Hardware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6324600" cy="86836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Eras Demi ITC" pitchFamily="34" charset="0"/>
              </a:rPr>
              <a:t>Project objective</a:t>
            </a:r>
            <a:endParaRPr lang="en-US" b="1" dirty="0">
              <a:latin typeface="Eras Demi ITC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The project objective is to explore the capabilities of robotics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We program a robot to write on a paper with pen using Spark programming board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Taking the input character from keyboard through wireless communication</a:t>
            </a:r>
          </a:p>
          <a:p>
            <a:r>
              <a:rPr lang="en-US" sz="2800" dirty="0" smtClean="0"/>
              <a:t>A mechanism makes the pen move in different directions</a:t>
            </a:r>
          </a:p>
          <a:p>
            <a:r>
              <a:rPr lang="en-US" sz="2800" dirty="0" smtClean="0"/>
              <a:t>Make the mechanism can draw curves and slant lines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Eras Demi ITC" pitchFamily="34" charset="0"/>
              </a:rPr>
              <a:t>Task Specifications</a:t>
            </a:r>
            <a:endParaRPr lang="en-US" dirty="0">
              <a:latin typeface="Eras Demi IT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smtClean="0"/>
              <a:t>Making a robust robot body to hold the mechanism</a:t>
            </a:r>
          </a:p>
          <a:p>
            <a:r>
              <a:rPr lang="en-US" sz="3000" dirty="0" smtClean="0"/>
              <a:t>Placing the pen at the centre of mechanism and attaching a puller on top of it</a:t>
            </a:r>
          </a:p>
          <a:p>
            <a:r>
              <a:rPr lang="en-US" sz="3000" dirty="0" smtClean="0"/>
              <a:t>Character printing through STROKE method, using line coordinates passed from the PC</a:t>
            </a:r>
          </a:p>
          <a:p>
            <a:r>
              <a:rPr lang="en-US" sz="3000" dirty="0" smtClean="0"/>
              <a:t>Input can be sent by the keyboard through Zigbee module</a:t>
            </a:r>
          </a:p>
          <a:p>
            <a:r>
              <a:rPr lang="en-US" sz="3000" dirty="0" smtClean="0"/>
              <a:t>When finished printing one character lift the pen and move to next position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Eras Demi ITC" pitchFamily="34" charset="0"/>
              </a:rPr>
              <a:t>Project Plan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Work division 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2362200"/>
          <a:ext cx="8839200" cy="3718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200"/>
                <a:gridCol w="1554480"/>
                <a:gridCol w="1767840"/>
                <a:gridCol w="1767840"/>
                <a:gridCol w="176784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Mechanism</a:t>
                      </a:r>
                      <a:r>
                        <a:rPr lang="en-US" sz="1800" baseline="0" dirty="0" smtClean="0"/>
                        <a:t> and Robot body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Algorithm and Coding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Wireless communication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Documentation</a:t>
                      </a:r>
                      <a:endParaRPr lang="en-US" sz="1800" dirty="0"/>
                    </a:p>
                  </a:txBody>
                  <a:tcPr anchor="ctr"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Chinmay Pednekar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4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4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4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Abhishek Kharche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4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4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4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Vaibhav Naidu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4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4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4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Amarjit Prasad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4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4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4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Eras Demi ITC" pitchFamily="34" charset="0"/>
              </a:rPr>
              <a:t>Project Plan </a:t>
            </a:r>
            <a:endParaRPr lang="en-US" dirty="0">
              <a:latin typeface="Eras Demi IT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sz="2400" dirty="0" smtClean="0"/>
              <a:t>Work Division :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		</a:t>
            </a:r>
            <a:endParaRPr lang="en-US" sz="24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981200"/>
          <a:ext cx="8153400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76700"/>
                <a:gridCol w="40767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Task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Date of completion</a:t>
                      </a:r>
                      <a:endParaRPr lang="en-US" sz="18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Project topic selection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r>
                        <a:rPr lang="en-US" sz="1800" baseline="30000" dirty="0" smtClean="0"/>
                        <a:t>rd</a:t>
                      </a:r>
                      <a:r>
                        <a:rPr lang="en-US" sz="1800" dirty="0" smtClean="0"/>
                        <a:t>  Oct</a:t>
                      </a:r>
                      <a:r>
                        <a:rPr lang="en-US" sz="1800" baseline="0" dirty="0" smtClean="0"/>
                        <a:t> 2011</a:t>
                      </a:r>
                      <a:endParaRPr lang="en-US" sz="18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Designing</a:t>
                      </a:r>
                      <a:r>
                        <a:rPr lang="en-US" sz="1800" baseline="0" dirty="0" smtClean="0"/>
                        <a:t> of mechanism and robot body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</a:t>
                      </a:r>
                      <a:r>
                        <a:rPr lang="en-US" sz="1800" baseline="30000" dirty="0" smtClean="0"/>
                        <a:t>st</a:t>
                      </a:r>
                      <a:r>
                        <a:rPr lang="en-US" sz="1800" dirty="0" smtClean="0"/>
                        <a:t> Oct 2011</a:t>
                      </a:r>
                      <a:endParaRPr lang="en-US" sz="18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Implementation of mechanism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30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baseline="0" dirty="0" smtClean="0"/>
                        <a:t>  Nov 2011</a:t>
                      </a:r>
                      <a:endParaRPr lang="en-US" sz="18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Studying algorithm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Jan</a:t>
                      </a:r>
                      <a:r>
                        <a:rPr lang="en-US" sz="1800" baseline="0" dirty="0" smtClean="0"/>
                        <a:t> 2012</a:t>
                      </a:r>
                      <a:endParaRPr lang="en-US" sz="18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Coding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Feb 2012</a:t>
                      </a:r>
                      <a:endParaRPr lang="en-US" sz="18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Testing and debugging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smtClean="0"/>
                        <a:t> Mar 2012</a:t>
                      </a:r>
                      <a:endParaRPr lang="en-US" sz="18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Documentation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</a:t>
                      </a:r>
                      <a:r>
                        <a:rPr lang="en-US" sz="1800" baseline="30000" dirty="0" smtClean="0"/>
                        <a:t>st</a:t>
                      </a:r>
                      <a:r>
                        <a:rPr lang="en-US" sz="1800" dirty="0" smtClean="0"/>
                        <a:t>  Mar 2012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Terminator 14"/>
          <p:cNvSpPr/>
          <p:nvPr/>
        </p:nvSpPr>
        <p:spPr>
          <a:xfrm>
            <a:off x="5181600" y="0"/>
            <a:ext cx="990600" cy="304800"/>
          </a:xfrm>
          <a:prstGeom prst="flowChartTerminator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848100" y="762000"/>
            <a:ext cx="3657600" cy="381000"/>
          </a:xfrm>
          <a:prstGeom prst="flowChartProcess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next character from input string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3886200" y="1600200"/>
            <a:ext cx="3581400" cy="384048"/>
          </a:xfrm>
          <a:prstGeom prst="flowChartProcess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line coordinates from memory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3619500" y="2209800"/>
            <a:ext cx="4114800" cy="384048"/>
          </a:xfrm>
          <a:prstGeom prst="flowChartProcess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Proceed to start point and put pen down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3352800" y="2895600"/>
            <a:ext cx="4648200" cy="381000"/>
          </a:xfrm>
          <a:prstGeom prst="flowChartProcess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Trace inbuilt path to final point and lift the pen</a:t>
            </a:r>
          </a:p>
        </p:txBody>
      </p:sp>
      <p:sp>
        <p:nvSpPr>
          <p:cNvPr id="21" name="Flowchart: Decision 20"/>
          <p:cNvSpPr/>
          <p:nvPr/>
        </p:nvSpPr>
        <p:spPr>
          <a:xfrm>
            <a:off x="3810000" y="3505200"/>
            <a:ext cx="3771900" cy="914400"/>
          </a:xfrm>
          <a:prstGeom prst="flowChartDecision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lines of current alphabet traced ?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4267200" y="4648200"/>
            <a:ext cx="2819400" cy="381000"/>
          </a:xfrm>
          <a:prstGeom prst="flowChartProcess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robot to next position</a:t>
            </a:r>
          </a:p>
        </p:txBody>
      </p:sp>
      <p:sp>
        <p:nvSpPr>
          <p:cNvPr id="24" name="Flowchart: Decision 23"/>
          <p:cNvSpPr/>
          <p:nvPr/>
        </p:nvSpPr>
        <p:spPr>
          <a:xfrm>
            <a:off x="3733800" y="5257800"/>
            <a:ext cx="3886200" cy="1066800"/>
          </a:xfrm>
          <a:prstGeom prst="flowChartDecision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characters in input string printed ?</a:t>
            </a:r>
          </a:p>
        </p:txBody>
      </p:sp>
      <p:sp>
        <p:nvSpPr>
          <p:cNvPr id="25" name="Flowchart: Terminator 24"/>
          <p:cNvSpPr/>
          <p:nvPr/>
        </p:nvSpPr>
        <p:spPr>
          <a:xfrm>
            <a:off x="5067300" y="6553200"/>
            <a:ext cx="1219200" cy="304800"/>
          </a:xfrm>
          <a:prstGeom prst="flowChartTerminator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5562600" y="381000"/>
            <a:ext cx="228600" cy="228600"/>
          </a:xfrm>
          <a:prstGeom prst="flowChartConnector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5562600" y="1219200"/>
            <a:ext cx="228600" cy="228600"/>
          </a:xfrm>
          <a:prstGeom prst="flowChartConnector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" y="381000"/>
            <a:ext cx="27119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Eras Demi ITC" pitchFamily="34" charset="0"/>
              </a:rPr>
              <a:t>Flow Chart</a:t>
            </a:r>
          </a:p>
        </p:txBody>
      </p:sp>
      <p:cxnSp>
        <p:nvCxnSpPr>
          <p:cNvPr id="35" name="Straight Arrow Connector 34"/>
          <p:cNvCxnSpPr>
            <a:stCxn id="15" idx="2"/>
            <a:endCxn id="26" idx="0"/>
          </p:cNvCxnSpPr>
          <p:nvPr/>
        </p:nvCxnSpPr>
        <p:spPr>
          <a:xfrm rot="5400000">
            <a:off x="5638800" y="342900"/>
            <a:ext cx="76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4"/>
            <a:endCxn id="16" idx="0"/>
          </p:cNvCxnSpPr>
          <p:nvPr/>
        </p:nvCxnSpPr>
        <p:spPr>
          <a:xfrm rot="5400000">
            <a:off x="5600700" y="6858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2"/>
            <a:endCxn id="27" idx="0"/>
          </p:cNvCxnSpPr>
          <p:nvPr/>
        </p:nvCxnSpPr>
        <p:spPr>
          <a:xfrm rot="5400000">
            <a:off x="5638800" y="1181100"/>
            <a:ext cx="76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4"/>
            <a:endCxn id="18" idx="0"/>
          </p:cNvCxnSpPr>
          <p:nvPr/>
        </p:nvCxnSpPr>
        <p:spPr>
          <a:xfrm rot="5400000">
            <a:off x="5600700" y="1524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2"/>
            <a:endCxn id="19" idx="0"/>
          </p:cNvCxnSpPr>
          <p:nvPr/>
        </p:nvCxnSpPr>
        <p:spPr>
          <a:xfrm rot="5400000">
            <a:off x="5564124" y="2097024"/>
            <a:ext cx="2255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2"/>
            <a:endCxn id="20" idx="0"/>
          </p:cNvCxnSpPr>
          <p:nvPr/>
        </p:nvCxnSpPr>
        <p:spPr>
          <a:xfrm rot="5400000">
            <a:off x="5526024" y="2744724"/>
            <a:ext cx="301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2"/>
            <a:endCxn id="21" idx="0"/>
          </p:cNvCxnSpPr>
          <p:nvPr/>
        </p:nvCxnSpPr>
        <p:spPr>
          <a:xfrm rot="16200000" flipH="1">
            <a:off x="5572125" y="3381375"/>
            <a:ext cx="2286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1" idx="2"/>
            <a:endCxn id="23" idx="0"/>
          </p:cNvCxnSpPr>
          <p:nvPr/>
        </p:nvCxnSpPr>
        <p:spPr>
          <a:xfrm rot="5400000">
            <a:off x="5572125" y="4524375"/>
            <a:ext cx="2286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" idx="2"/>
            <a:endCxn id="24" idx="0"/>
          </p:cNvCxnSpPr>
          <p:nvPr/>
        </p:nvCxnSpPr>
        <p:spPr>
          <a:xfrm rot="5400000">
            <a:off x="5562600" y="5143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4" idx="2"/>
            <a:endCxn id="25" idx="0"/>
          </p:cNvCxnSpPr>
          <p:nvPr/>
        </p:nvCxnSpPr>
        <p:spPr>
          <a:xfrm rot="5400000">
            <a:off x="5562600" y="6438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1" idx="1"/>
            <a:endCxn id="27" idx="2"/>
          </p:cNvCxnSpPr>
          <p:nvPr/>
        </p:nvCxnSpPr>
        <p:spPr>
          <a:xfrm rot="10800000" flipH="1">
            <a:off x="3810000" y="1333500"/>
            <a:ext cx="1752600" cy="2628900"/>
          </a:xfrm>
          <a:prstGeom prst="bentConnector3">
            <a:avLst>
              <a:gd name="adj1" fmla="val -358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4" idx="1"/>
            <a:endCxn id="26" idx="2"/>
          </p:cNvCxnSpPr>
          <p:nvPr/>
        </p:nvCxnSpPr>
        <p:spPr>
          <a:xfrm rot="10800000" flipH="1">
            <a:off x="3733800" y="495300"/>
            <a:ext cx="1828800" cy="5295900"/>
          </a:xfrm>
          <a:prstGeom prst="bentConnector3">
            <a:avLst>
              <a:gd name="adj1" fmla="val -554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15002" y="6248400"/>
            <a:ext cx="53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 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743202" y="4876800"/>
            <a:ext cx="5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715002" y="4343400"/>
            <a:ext cx="53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 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200400" y="3429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61" grpId="0"/>
      <p:bldP spid="62" grpId="0"/>
      <p:bldP spid="63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Eras Demi ITC" pitchFamily="34" charset="0"/>
              </a:rPr>
              <a:t>Virtual Demonstration</a:t>
            </a:r>
            <a:endParaRPr lang="en-US" dirty="0">
              <a:latin typeface="Eras Demi ITC" pitchFamily="34" charset="0"/>
            </a:endParaRPr>
          </a:p>
        </p:txBody>
      </p:sp>
      <p:pic>
        <p:nvPicPr>
          <p:cNvPr id="4" name="Content Placeholder 3" descr="Untitle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371600"/>
            <a:ext cx="4876800" cy="52914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7086602" y="3200400"/>
            <a:ext cx="167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RC Servo motor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86600" y="1447802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Rack and Pinion arrangement</a:t>
            </a:r>
            <a:endParaRPr lang="en-US" b="1" dirty="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4191000" y="1676401"/>
            <a:ext cx="2895600" cy="945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29000" y="1524000"/>
            <a:ext cx="35052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48000" y="3505200"/>
            <a:ext cx="38100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62802" y="4343400"/>
            <a:ext cx="129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Robot body</a:t>
            </a:r>
            <a:endParaRPr lang="en-US" b="1" dirty="0"/>
          </a:p>
        </p:txBody>
      </p:sp>
      <p:cxnSp>
        <p:nvCxnSpPr>
          <p:cNvPr id="32" name="Straight Arrow Connector 31"/>
          <p:cNvCxnSpPr>
            <a:endCxn id="30" idx="1"/>
          </p:cNvCxnSpPr>
          <p:nvPr/>
        </p:nvCxnSpPr>
        <p:spPr>
          <a:xfrm flipV="1">
            <a:off x="5105401" y="4528066"/>
            <a:ext cx="2057401" cy="1963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Eras Demi ITC" pitchFamily="34" charset="0"/>
              </a:rPr>
              <a:t>Technical challenges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Making subroutines for each character</a:t>
            </a:r>
          </a:p>
          <a:p>
            <a:r>
              <a:rPr lang="en-US" sz="2800" dirty="0" smtClean="0"/>
              <a:t>Algorithm selection and study</a:t>
            </a:r>
          </a:p>
          <a:p>
            <a:r>
              <a:rPr lang="en-US" sz="2800" dirty="0" smtClean="0"/>
              <a:t>Cannot use Gripper, as it is too heavy to install</a:t>
            </a:r>
          </a:p>
          <a:p>
            <a:r>
              <a:rPr lang="en-US" sz="2800" dirty="0" smtClean="0"/>
              <a:t>Designing the mechanism to move the pen</a:t>
            </a:r>
          </a:p>
          <a:p>
            <a:r>
              <a:rPr lang="en-US" sz="2800" dirty="0" smtClean="0"/>
              <a:t>Precision for writing curved alphabets</a:t>
            </a:r>
          </a:p>
          <a:p>
            <a:r>
              <a:rPr lang="en-US" sz="2800" dirty="0" smtClean="0"/>
              <a:t>Taking input through keyboard using </a:t>
            </a:r>
            <a:r>
              <a:rPr lang="en-US" sz="2800" dirty="0" err="1" smtClean="0"/>
              <a:t>ZigBee</a:t>
            </a:r>
            <a:endParaRPr lang="en-US" sz="2800" dirty="0" smtClean="0"/>
          </a:p>
          <a:p>
            <a:r>
              <a:rPr lang="en-US" sz="2800" dirty="0" smtClean="0"/>
              <a:t>Making the robot body </a:t>
            </a:r>
          </a:p>
          <a:p>
            <a:r>
              <a:rPr lang="en-US" sz="2800" dirty="0" smtClean="0"/>
              <a:t>Making pen up-down mechanism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389</Words>
  <Application>Microsoft Office PowerPoint</Application>
  <PresentationFormat>On-screen Show (4:3)</PresentationFormat>
  <Paragraphs>114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Index</vt:lpstr>
      <vt:lpstr>Project objective</vt:lpstr>
      <vt:lpstr>Task Specifications</vt:lpstr>
      <vt:lpstr>Project Plan </vt:lpstr>
      <vt:lpstr>Project Plan </vt:lpstr>
      <vt:lpstr>Slide 7</vt:lpstr>
      <vt:lpstr>Virtual Demonstration</vt:lpstr>
      <vt:lpstr>Technical challenges </vt:lpstr>
      <vt:lpstr>Hardware Requirements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Ranjit</dc:creator>
  <cp:lastModifiedBy>RAMESH</cp:lastModifiedBy>
  <cp:revision>60</cp:revision>
  <dcterms:created xsi:type="dcterms:W3CDTF">2011-10-01T11:03:04Z</dcterms:created>
  <dcterms:modified xsi:type="dcterms:W3CDTF">2012-04-23T17:39:22Z</dcterms:modified>
</cp:coreProperties>
</file>