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6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E"/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E"/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E"/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E"/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FC4D60CB-595A-4E3C-986E-575C534599CD}" type="slidenum">
              <a:rPr lang="en-IE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44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520E7E9-80EF-44EE-A915-40B1EEB3F398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23/10/13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6E3284-C1BC-4659-B6B7-7D22B78A0C7A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34"/>
          <p:cNvSpPr/>
          <p:nvPr/>
        </p:nvSpPr>
        <p:spPr>
          <a:xfrm>
            <a:off x="59422" y="3354656"/>
            <a:ext cx="1132139" cy="1486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/>
          </a:solidFill>
          <a:ln w="28440">
            <a:solidFill>
              <a:srgbClr val="1F497D"/>
            </a:solidFill>
            <a:round/>
          </a:ln>
        </p:spPr>
      </p:sp>
      <p:sp>
        <p:nvSpPr>
          <p:cNvPr id="133" name="CustomShape 2"/>
          <p:cNvSpPr/>
          <p:nvPr/>
        </p:nvSpPr>
        <p:spPr>
          <a:xfrm>
            <a:off x="13672" y="3566336"/>
            <a:ext cx="1223640" cy="126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100" i="1" dirty="0">
                <a:solidFill>
                  <a:srgbClr val="000000"/>
                </a:solidFill>
                <a:latin typeface="Calibri"/>
              </a:rPr>
              <a:t>“Insomniac presents &lt;EVENT&gt;Volume Sundays&lt;/EVENT&gt; featuring Zeds Dead…”</a:t>
            </a:r>
            <a:endParaRPr dirty="0"/>
          </a:p>
        </p:txBody>
      </p:sp>
      <p:sp>
        <p:nvSpPr>
          <p:cNvPr id="134" name="CustomShape 3"/>
          <p:cNvSpPr/>
          <p:nvPr/>
        </p:nvSpPr>
        <p:spPr>
          <a:xfrm>
            <a:off x="1403648" y="3132520"/>
            <a:ext cx="6346504" cy="2200552"/>
          </a:xfrm>
          <a:prstGeom prst="roundRect">
            <a:avLst>
              <a:gd name="adj" fmla="val 16667"/>
            </a:avLst>
          </a:prstGeom>
          <a:solidFill>
            <a:srgbClr val="DCE6F2"/>
          </a:solidFill>
          <a:ln w="28440">
            <a:solidFill>
              <a:srgbClr val="1F497D"/>
            </a:solidFill>
            <a:round/>
          </a:ln>
        </p:spPr>
      </p:sp>
      <p:sp>
        <p:nvSpPr>
          <p:cNvPr id="135" name="CustomShape 4"/>
          <p:cNvSpPr/>
          <p:nvPr/>
        </p:nvSpPr>
        <p:spPr>
          <a:xfrm>
            <a:off x="1954408" y="3531752"/>
            <a:ext cx="1083600" cy="1215720"/>
          </a:xfrm>
          <a:prstGeom prst="roundRect">
            <a:avLst>
              <a:gd name="adj" fmla="val 10000"/>
            </a:avLst>
          </a:prstGeom>
          <a:solidFill>
            <a:srgbClr val="D0D8E7"/>
          </a:solidFill>
          <a:ln w="25560">
            <a:solidFill>
              <a:srgbClr val="4F81BD"/>
            </a:solidFill>
            <a:round/>
          </a:ln>
        </p:spPr>
      </p:sp>
      <p:sp>
        <p:nvSpPr>
          <p:cNvPr id="136" name="CustomShape 5"/>
          <p:cNvSpPr/>
          <p:nvPr/>
        </p:nvSpPr>
        <p:spPr>
          <a:xfrm rot="10800000">
            <a:off x="2426200" y="3172832"/>
            <a:ext cx="1363680" cy="1321200"/>
          </a:xfrm>
          <a:prstGeom prst="leftCircularArrow">
            <a:avLst>
              <a:gd name="adj1" fmla="val 4021"/>
              <a:gd name="adj2" fmla="val 505141"/>
              <a:gd name="adj3" fmla="val 2306229"/>
              <a:gd name="adj4" fmla="val 9050066"/>
              <a:gd name="adj5" fmla="val 4691"/>
            </a:avLst>
          </a:prstGeom>
          <a:solidFill>
            <a:srgbClr val="B2C0DA"/>
          </a:solidFill>
          <a:ln>
            <a:noFill/>
          </a:ln>
        </p:spPr>
      </p:sp>
      <p:sp>
        <p:nvSpPr>
          <p:cNvPr id="137" name="CustomShape 6"/>
          <p:cNvSpPr/>
          <p:nvPr/>
        </p:nvSpPr>
        <p:spPr>
          <a:xfrm>
            <a:off x="3538224" y="3533552"/>
            <a:ext cx="1083960" cy="1248480"/>
          </a:xfrm>
          <a:prstGeom prst="roundRect">
            <a:avLst>
              <a:gd name="adj" fmla="val 10000"/>
            </a:avLst>
          </a:prstGeom>
          <a:solidFill>
            <a:srgbClr val="D0D8E7"/>
          </a:solidFill>
          <a:ln w="25560">
            <a:solidFill>
              <a:srgbClr val="4F81BD"/>
            </a:solidFill>
            <a:round/>
          </a:ln>
        </p:spPr>
      </p:sp>
      <p:sp>
        <p:nvSpPr>
          <p:cNvPr id="138" name="CustomShape 7"/>
          <p:cNvSpPr/>
          <p:nvPr/>
        </p:nvSpPr>
        <p:spPr>
          <a:xfrm>
            <a:off x="3180215" y="3495032"/>
            <a:ext cx="1297953" cy="42624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B"/>
            </a:solidFill>
            <a:round/>
          </a:ln>
        </p:spPr>
        <p:txBody>
          <a:bodyPr lIns="47880" tIns="37800" rIns="47880" bIns="37800" anchor="ctr"/>
          <a:lstStyle/>
          <a:p>
            <a:pPr algn="ctr">
              <a:lnSpc>
                <a:spcPct val="9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Disambiguation</a:t>
            </a:r>
            <a:endParaRPr/>
          </a:p>
        </p:txBody>
      </p:sp>
      <p:sp>
        <p:nvSpPr>
          <p:cNvPr id="139" name="CustomShape 8"/>
          <p:cNvSpPr/>
          <p:nvPr/>
        </p:nvSpPr>
        <p:spPr>
          <a:xfrm>
            <a:off x="4887880" y="3524552"/>
            <a:ext cx="1083600" cy="1220400"/>
          </a:xfrm>
          <a:prstGeom prst="roundRect">
            <a:avLst>
              <a:gd name="adj" fmla="val 10000"/>
            </a:avLst>
          </a:prstGeom>
          <a:solidFill>
            <a:srgbClr val="D0D8E7"/>
          </a:solidFill>
          <a:ln w="25560">
            <a:solidFill>
              <a:srgbClr val="4F81BD"/>
            </a:solidFill>
            <a:round/>
          </a:ln>
        </p:spPr>
      </p:sp>
      <p:sp>
        <p:nvSpPr>
          <p:cNvPr id="140" name="CustomShape 9"/>
          <p:cNvSpPr/>
          <p:nvPr/>
        </p:nvSpPr>
        <p:spPr>
          <a:xfrm rot="10800000">
            <a:off x="5548480" y="3172832"/>
            <a:ext cx="1321920" cy="1383840"/>
          </a:xfrm>
          <a:prstGeom prst="leftCircularArrow">
            <a:avLst>
              <a:gd name="adj1" fmla="val 3838"/>
              <a:gd name="adj2" fmla="val 480147"/>
              <a:gd name="adj3" fmla="val 2267822"/>
              <a:gd name="adj4" fmla="val 9036653"/>
              <a:gd name="adj5" fmla="val 4478"/>
            </a:avLst>
          </a:prstGeom>
          <a:solidFill>
            <a:srgbClr val="B2C0DA"/>
          </a:solidFill>
          <a:ln>
            <a:noFill/>
          </a:ln>
        </p:spPr>
      </p:sp>
      <p:sp>
        <p:nvSpPr>
          <p:cNvPr id="141" name="CustomShape 10"/>
          <p:cNvSpPr/>
          <p:nvPr/>
        </p:nvSpPr>
        <p:spPr>
          <a:xfrm>
            <a:off x="6490552" y="3546512"/>
            <a:ext cx="1083960" cy="1244520"/>
          </a:xfrm>
          <a:prstGeom prst="roundRect">
            <a:avLst>
              <a:gd name="adj" fmla="val 10000"/>
            </a:avLst>
          </a:prstGeom>
          <a:solidFill>
            <a:srgbClr val="D0D8E7"/>
          </a:solidFill>
          <a:ln w="25560">
            <a:solidFill>
              <a:srgbClr val="4F81BD"/>
            </a:solidFill>
            <a:round/>
          </a:ln>
        </p:spPr>
      </p:sp>
      <p:sp>
        <p:nvSpPr>
          <p:cNvPr id="142" name="CustomShape 11"/>
          <p:cNvSpPr/>
          <p:nvPr/>
        </p:nvSpPr>
        <p:spPr>
          <a:xfrm>
            <a:off x="6062344" y="3474544"/>
            <a:ext cx="1374080" cy="41544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B"/>
            </a:solidFill>
            <a:round/>
          </a:ln>
        </p:spPr>
        <p:txBody>
          <a:bodyPr lIns="47520" tIns="37440" rIns="47520" bIns="37440" anchor="ctr"/>
          <a:lstStyle/>
          <a:p>
            <a:pPr algn="ctr">
              <a:lnSpc>
                <a:spcPct val="9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Pre-Processing</a:t>
            </a:r>
            <a:endParaRPr/>
          </a:p>
        </p:txBody>
      </p:sp>
      <p:sp>
        <p:nvSpPr>
          <p:cNvPr id="143" name="CustomShape 12"/>
          <p:cNvSpPr/>
          <p:nvPr/>
        </p:nvSpPr>
        <p:spPr>
          <a:xfrm>
            <a:off x="5266944" y="2533840"/>
            <a:ext cx="360" cy="1026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44" name="CustomShape 13"/>
          <p:cNvSpPr/>
          <p:nvPr/>
        </p:nvSpPr>
        <p:spPr>
          <a:xfrm flipH="1">
            <a:off x="4211600" y="2276800"/>
            <a:ext cx="360" cy="1190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45" name="CustomShape 14"/>
          <p:cNvSpPr/>
          <p:nvPr/>
        </p:nvSpPr>
        <p:spPr>
          <a:xfrm rot="10979400">
            <a:off x="3935680" y="3681872"/>
            <a:ext cx="1464120" cy="1453680"/>
          </a:xfrm>
          <a:prstGeom prst="circularArrow">
            <a:avLst>
              <a:gd name="adj1" fmla="val 3578"/>
              <a:gd name="adj2" fmla="val 444810"/>
              <a:gd name="adj3" fmla="val 19379679"/>
              <a:gd name="adj4" fmla="val 12575511"/>
              <a:gd name="adj5" fmla="val 4175"/>
            </a:avLst>
          </a:prstGeom>
          <a:solidFill>
            <a:srgbClr val="95B3D7"/>
          </a:solidFill>
          <a:ln>
            <a:noFill/>
          </a:ln>
        </p:spPr>
      </p:sp>
      <p:sp>
        <p:nvSpPr>
          <p:cNvPr id="169" name="CustomShape 34"/>
          <p:cNvSpPr/>
          <p:nvPr/>
        </p:nvSpPr>
        <p:spPr>
          <a:xfrm>
            <a:off x="7956871" y="3382172"/>
            <a:ext cx="1132139" cy="1486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/>
          </a:solidFill>
          <a:ln w="28440">
            <a:solidFill>
              <a:srgbClr val="1F497D"/>
            </a:solidFill>
            <a:round/>
          </a:ln>
        </p:spPr>
      </p:sp>
      <p:sp>
        <p:nvSpPr>
          <p:cNvPr id="170" name="CustomShape 35"/>
          <p:cNvSpPr/>
          <p:nvPr/>
        </p:nvSpPr>
        <p:spPr>
          <a:xfrm>
            <a:off x="7911120" y="3717880"/>
            <a:ext cx="1223640" cy="109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100" i="1" dirty="0">
                <a:solidFill>
                  <a:srgbClr val="000000"/>
                </a:solidFill>
                <a:latin typeface="Calibri"/>
              </a:rPr>
              <a:t>“Insomniac presents Volume Sundays featuring Zeds Dead…”</a:t>
            </a:r>
            <a:endParaRPr dirty="0"/>
          </a:p>
        </p:txBody>
      </p:sp>
      <p:grpSp>
        <p:nvGrpSpPr>
          <p:cNvPr id="13" name="Group 12"/>
          <p:cNvGrpSpPr/>
          <p:nvPr/>
        </p:nvGrpSpPr>
        <p:grpSpPr>
          <a:xfrm>
            <a:off x="395536" y="1003232"/>
            <a:ext cx="8230920" cy="1633680"/>
            <a:chOff x="294760" y="1003232"/>
            <a:chExt cx="8230920" cy="1633680"/>
          </a:xfrm>
        </p:grpSpPr>
        <p:sp>
          <p:nvSpPr>
            <p:cNvPr id="154" name="Line 23"/>
            <p:cNvSpPr/>
            <p:nvPr/>
          </p:nvSpPr>
          <p:spPr>
            <a:xfrm flipV="1">
              <a:off x="5166168" y="2533840"/>
              <a:ext cx="1184208" cy="108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</a:ln>
          </p:spPr>
        </p:sp>
        <p:sp>
          <p:nvSpPr>
            <p:cNvPr id="155" name="Line 24"/>
            <p:cNvSpPr/>
            <p:nvPr/>
          </p:nvSpPr>
          <p:spPr>
            <a:xfrm>
              <a:off x="4111184" y="2263120"/>
              <a:ext cx="1927256" cy="1754"/>
            </a:xfrm>
            <a:prstGeom prst="line">
              <a:avLst/>
            </a:prstGeom>
            <a:ln w="19080">
              <a:solidFill>
                <a:srgbClr val="000000"/>
              </a:solidFill>
              <a:round/>
            </a:ln>
          </p:spPr>
        </p:sp>
        <p:grpSp>
          <p:nvGrpSpPr>
            <p:cNvPr id="11" name="Group 10"/>
            <p:cNvGrpSpPr/>
            <p:nvPr/>
          </p:nvGrpSpPr>
          <p:grpSpPr>
            <a:xfrm>
              <a:off x="4546240" y="1427560"/>
              <a:ext cx="1465920" cy="673920"/>
              <a:chOff x="4851144" y="1427560"/>
              <a:chExt cx="1465920" cy="673920"/>
            </a:xfrm>
          </p:grpSpPr>
          <p:sp>
            <p:nvSpPr>
              <p:cNvPr id="157" name="CustomShape 26"/>
              <p:cNvSpPr/>
              <p:nvPr/>
            </p:nvSpPr>
            <p:spPr>
              <a:xfrm>
                <a:off x="4851144" y="1427560"/>
                <a:ext cx="1465920" cy="673920"/>
              </a:xfrm>
              <a:prstGeom prst="roundRect">
                <a:avLst>
                  <a:gd name="adj" fmla="val 10000"/>
                </a:avLst>
              </a:prstGeom>
              <a:solidFill>
                <a:srgbClr val="FFFFFF"/>
              </a:solidFill>
              <a:ln w="25560">
                <a:solidFill>
                  <a:srgbClr val="1F497D"/>
                </a:solidFill>
                <a:round/>
              </a:ln>
            </p:spPr>
          </p:sp>
          <p:sp>
            <p:nvSpPr>
              <p:cNvPr id="158" name="CustomShape 27"/>
              <p:cNvSpPr/>
              <p:nvPr/>
            </p:nvSpPr>
            <p:spPr>
              <a:xfrm>
                <a:off x="4868424" y="1447360"/>
                <a:ext cx="1431720" cy="63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20880" tIns="14040" rIns="20880" bIns="1404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IE" sz="1400">
                    <a:solidFill>
                      <a:srgbClr val="000000"/>
                    </a:solidFill>
                    <a:latin typeface="Calibri"/>
                  </a:rPr>
                  <a:t>Pre-Processing</a:t>
                </a:r>
                <a:endParaRPr/>
              </a:p>
            </p:txBody>
          </p:sp>
        </p:grpSp>
        <p:sp>
          <p:nvSpPr>
            <p:cNvPr id="159" name="CustomShape 28"/>
            <p:cNvSpPr/>
            <p:nvPr/>
          </p:nvSpPr>
          <p:spPr>
            <a:xfrm>
              <a:off x="3635896" y="1810240"/>
              <a:ext cx="917280" cy="36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round/>
              <a:tailEnd type="arrow" w="med" len="med"/>
            </a:ln>
          </p:spPr>
        </p:sp>
        <p:grpSp>
          <p:nvGrpSpPr>
            <p:cNvPr id="12" name="Group 11"/>
            <p:cNvGrpSpPr/>
            <p:nvPr/>
          </p:nvGrpSpPr>
          <p:grpSpPr>
            <a:xfrm>
              <a:off x="6017256" y="1012480"/>
              <a:ext cx="2508424" cy="1571040"/>
              <a:chOff x="6293360" y="1012480"/>
              <a:chExt cx="2508424" cy="1571040"/>
            </a:xfrm>
          </p:grpSpPr>
          <p:sp>
            <p:nvSpPr>
              <p:cNvPr id="150" name="CustomShape 19"/>
              <p:cNvSpPr/>
              <p:nvPr/>
            </p:nvSpPr>
            <p:spPr>
              <a:xfrm rot="10800000">
                <a:off x="7346664" y="1012480"/>
                <a:ext cx="1317864" cy="1571040"/>
              </a:xfrm>
              <a:prstGeom prst="snip1Rect">
                <a:avLst>
                  <a:gd name="adj" fmla="val 16667"/>
                </a:avLst>
              </a:prstGeom>
              <a:solidFill>
                <a:srgbClr val="FFFFFF"/>
              </a:solidFill>
              <a:ln w="28440">
                <a:solidFill>
                  <a:srgbClr val="1F497D"/>
                </a:solidFill>
                <a:round/>
              </a:ln>
            </p:spPr>
          </p:sp>
          <p:sp>
            <p:nvSpPr>
              <p:cNvPr id="151" name="CustomShape 20"/>
              <p:cNvSpPr/>
              <p:nvPr/>
            </p:nvSpPr>
            <p:spPr>
              <a:xfrm>
                <a:off x="7322184" y="1764520"/>
                <a:ext cx="1479600" cy="7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IE" sz="1050">
                    <a:solidFill>
                      <a:srgbClr val="000000"/>
                    </a:solidFill>
                    <a:latin typeface="Calibri"/>
                  </a:rPr>
                  <a:t>eventID|eventTitle</a:t>
                </a:r>
                <a:endParaRPr/>
              </a:p>
              <a:p>
                <a:pPr algn="ctr">
                  <a:lnSpc>
                    <a:spcPct val="100000"/>
                  </a:lnSpc>
                </a:pPr>
                <a:r>
                  <a:rPr lang="en-IE" sz="1050">
                    <a:solidFill>
                      <a:srgbClr val="000000"/>
                    </a:solidFill>
                    <a:latin typeface="Calibri"/>
                  </a:rPr>
                  <a:t>|Agent|Location|</a:t>
                </a:r>
                <a:endParaRPr/>
              </a:p>
              <a:p>
                <a:pPr algn="ctr">
                  <a:lnSpc>
                    <a:spcPct val="100000"/>
                  </a:lnSpc>
                </a:pPr>
                <a:r>
                  <a:rPr lang="en-IE" sz="1050">
                    <a:solidFill>
                      <a:srgbClr val="000000"/>
                    </a:solidFill>
                    <a:latin typeface="Calibri"/>
                  </a:rPr>
                  <a:t>Category|URI</a:t>
                </a:r>
                <a:endParaRPr/>
              </a:p>
            </p:txBody>
          </p:sp>
          <p:sp>
            <p:nvSpPr>
              <p:cNvPr id="152" name="CustomShape 21"/>
              <p:cNvSpPr/>
              <p:nvPr/>
            </p:nvSpPr>
            <p:spPr>
              <a:xfrm>
                <a:off x="7361784" y="1134880"/>
                <a:ext cx="1395360" cy="51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IE" sz="1400">
                    <a:solidFill>
                      <a:srgbClr val="000000"/>
                    </a:solidFill>
                    <a:latin typeface="Calibri"/>
                  </a:rPr>
                  <a:t>Indexer of Events</a:t>
                </a:r>
                <a:endParaRPr/>
              </a:p>
            </p:txBody>
          </p:sp>
          <p:sp>
            <p:nvSpPr>
              <p:cNvPr id="156" name="CustomShape 25"/>
              <p:cNvSpPr/>
              <p:nvPr/>
            </p:nvSpPr>
            <p:spPr>
              <a:xfrm flipV="1">
                <a:off x="6293360" y="2263120"/>
                <a:ext cx="1057680" cy="360"/>
              </a:xfrm>
              <a:prstGeom prst="straightConnector1">
                <a:avLst/>
              </a:prstGeom>
              <a:noFill/>
              <a:ln w="19080">
                <a:solidFill>
                  <a:srgbClr val="000000"/>
                </a:solidFill>
                <a:round/>
                <a:tailEnd type="arrow" w="med" len="med"/>
              </a:ln>
            </p:spPr>
          </p:sp>
          <p:sp>
            <p:nvSpPr>
              <p:cNvPr id="160" name="CustomShape 29"/>
              <p:cNvSpPr/>
              <p:nvPr/>
            </p:nvSpPr>
            <p:spPr>
              <a:xfrm>
                <a:off x="6543144" y="2534200"/>
                <a:ext cx="970200" cy="720"/>
              </a:xfrm>
              <a:prstGeom prst="straightConnector1">
                <a:avLst/>
              </a:prstGeom>
              <a:noFill/>
              <a:ln w="19080">
                <a:solidFill>
                  <a:srgbClr val="000000"/>
                </a:solidFill>
                <a:round/>
                <a:tailEnd type="arrow" w="med" len="med"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294760" y="1003232"/>
              <a:ext cx="3557160" cy="1633680"/>
              <a:chOff x="377424" y="1012480"/>
              <a:chExt cx="3557160" cy="1633680"/>
            </a:xfrm>
          </p:grpSpPr>
          <p:sp>
            <p:nvSpPr>
              <p:cNvPr id="147" name="CustomShape 16"/>
              <p:cNvSpPr/>
              <p:nvPr/>
            </p:nvSpPr>
            <p:spPr>
              <a:xfrm>
                <a:off x="2405304" y="1012480"/>
                <a:ext cx="1529280" cy="1633680"/>
              </a:xfrm>
              <a:prstGeom prst="flowChartMagneticDisk">
                <a:avLst/>
              </a:prstGeom>
              <a:solidFill>
                <a:srgbClr val="FFFFFF"/>
              </a:solidFill>
              <a:ln w="28440">
                <a:solidFill>
                  <a:srgbClr val="1F497D"/>
                </a:solidFill>
                <a:round/>
              </a:ln>
            </p:spPr>
          </p:sp>
          <p:sp>
            <p:nvSpPr>
              <p:cNvPr id="149" name="CustomShape 18"/>
              <p:cNvSpPr/>
              <p:nvPr/>
            </p:nvSpPr>
            <p:spPr>
              <a:xfrm>
                <a:off x="2537064" y="1780360"/>
                <a:ext cx="1260000" cy="303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IE" sz="1400">
                    <a:solidFill>
                      <a:srgbClr val="000000"/>
                    </a:solidFill>
                    <a:latin typeface="Calibri"/>
                  </a:rPr>
                  <a:t>EventMedia</a:t>
                </a:r>
                <a:endParaRPr/>
              </a:p>
            </p:txBody>
          </p:sp>
          <p:sp>
            <p:nvSpPr>
              <p:cNvPr id="153" name="CustomShape 22"/>
              <p:cNvSpPr/>
              <p:nvPr/>
            </p:nvSpPr>
            <p:spPr>
              <a:xfrm>
                <a:off x="1385424" y="1268760"/>
                <a:ext cx="1107000" cy="684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endParaRPr dirty="0"/>
              </a:p>
              <a:p>
                <a:pPr algn="ctr">
                  <a:lnSpc>
                    <a:spcPct val="100000"/>
                  </a:lnSpc>
                </a:pPr>
                <a:endParaRPr dirty="0"/>
              </a:p>
              <a:p>
                <a:pPr algn="ctr">
                  <a:lnSpc>
                    <a:spcPct val="100000"/>
                  </a:lnSpc>
                </a:pPr>
                <a:r>
                  <a:rPr lang="en-IE" sz="1300" b="1" i="1" dirty="0">
                    <a:solidFill>
                      <a:srgbClr val="000000"/>
                    </a:solidFill>
                    <a:latin typeface="Arial Narrow"/>
                  </a:rPr>
                  <a:t>Social Stream</a:t>
                </a:r>
                <a:endParaRPr dirty="0"/>
              </a:p>
            </p:txBody>
          </p:sp>
          <p:pic>
            <p:nvPicPr>
              <p:cNvPr id="161" name="Picture 9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424" y="2177440"/>
                <a:ext cx="1236240" cy="4294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2" name="Picture 10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984" y="1457440"/>
                <a:ext cx="1055520" cy="3679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3" name="Picture 10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104" y="1817440"/>
                <a:ext cx="999720" cy="434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4" name="Picture 10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824" y="1155760"/>
                <a:ext cx="957240" cy="3013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5" name="Line 30"/>
              <p:cNvSpPr/>
              <p:nvPr/>
            </p:nvSpPr>
            <p:spPr>
              <a:xfrm>
                <a:off x="1457424" y="1427200"/>
                <a:ext cx="954000" cy="0"/>
              </a:xfrm>
              <a:prstGeom prst="line">
                <a:avLst/>
              </a:prstGeom>
              <a:ln w="19080">
                <a:solidFill>
                  <a:srgbClr val="000000"/>
                </a:solidFill>
                <a:custDash>
                  <a:ds d="159000" sp="53000"/>
                </a:custDash>
                <a:round/>
              </a:ln>
            </p:spPr>
          </p:sp>
          <p:sp>
            <p:nvSpPr>
              <p:cNvPr id="166" name="Line 31"/>
              <p:cNvSpPr/>
              <p:nvPr/>
            </p:nvSpPr>
            <p:spPr>
              <a:xfrm>
                <a:off x="1494504" y="2034520"/>
                <a:ext cx="879480" cy="0"/>
              </a:xfrm>
              <a:prstGeom prst="line">
                <a:avLst/>
              </a:prstGeom>
              <a:ln w="19080">
                <a:solidFill>
                  <a:srgbClr val="000000"/>
                </a:solidFill>
                <a:custDash>
                  <a:ds d="159000" sp="53000"/>
                </a:custDash>
                <a:round/>
              </a:ln>
            </p:spPr>
          </p:sp>
          <p:sp>
            <p:nvSpPr>
              <p:cNvPr id="167" name="Line 32"/>
              <p:cNvSpPr/>
              <p:nvPr/>
            </p:nvSpPr>
            <p:spPr>
              <a:xfrm>
                <a:off x="1499184" y="2276440"/>
                <a:ext cx="879480" cy="0"/>
              </a:xfrm>
              <a:prstGeom prst="line">
                <a:avLst/>
              </a:prstGeom>
              <a:ln w="19080">
                <a:solidFill>
                  <a:srgbClr val="000000"/>
                </a:solidFill>
                <a:custDash>
                  <a:ds d="159000" sp="53000"/>
                </a:custDash>
                <a:round/>
              </a:ln>
            </p:spPr>
          </p:sp>
          <p:sp>
            <p:nvSpPr>
              <p:cNvPr id="168" name="Line 33"/>
              <p:cNvSpPr/>
              <p:nvPr/>
            </p:nvSpPr>
            <p:spPr>
              <a:xfrm>
                <a:off x="1457424" y="1675240"/>
                <a:ext cx="916560" cy="0"/>
              </a:xfrm>
              <a:prstGeom prst="line">
                <a:avLst/>
              </a:prstGeom>
              <a:ln w="19080">
                <a:solidFill>
                  <a:srgbClr val="000000"/>
                </a:solidFill>
                <a:custDash>
                  <a:ds d="159000" sp="53000"/>
                </a:custDash>
                <a:round/>
              </a:ln>
            </p:spPr>
          </p:sp>
          <p:sp>
            <p:nvSpPr>
              <p:cNvPr id="171" name="CustomShape 36"/>
              <p:cNvSpPr/>
              <p:nvPr/>
            </p:nvSpPr>
            <p:spPr>
              <a:xfrm>
                <a:off x="1699704" y="1664440"/>
                <a:ext cx="450720" cy="288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IE" sz="1300" b="1" i="1" dirty="0">
                    <a:solidFill>
                      <a:srgbClr val="000000"/>
                    </a:solidFill>
                    <a:latin typeface="Arial Narrow"/>
                  </a:rPr>
                  <a:t>Live</a:t>
                </a:r>
                <a:endParaRPr dirty="0"/>
              </a:p>
            </p:txBody>
          </p:sp>
        </p:grpSp>
      </p:grpSp>
      <p:sp>
        <p:nvSpPr>
          <p:cNvPr id="172" name="CustomShape 37"/>
          <p:cNvSpPr/>
          <p:nvPr/>
        </p:nvSpPr>
        <p:spPr>
          <a:xfrm>
            <a:off x="5046640" y="4494032"/>
            <a:ext cx="1303736" cy="37548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B"/>
            </a:solidFill>
            <a:round/>
          </a:ln>
        </p:spPr>
        <p:txBody>
          <a:bodyPr lIns="46800" tIns="36720" rIns="46800" bIns="36720" anchor="ctr"/>
          <a:lstStyle/>
          <a:p>
            <a:pPr algn="ctr">
              <a:lnSpc>
                <a:spcPct val="90000"/>
              </a:lnSpc>
            </a:pPr>
            <a:r>
              <a:rPr lang="en-IE" sz="1400" i="1">
                <a:solidFill>
                  <a:srgbClr val="000000"/>
                </a:solidFill>
                <a:latin typeface="Calibri"/>
              </a:rPr>
              <a:t>Candidate </a:t>
            </a:r>
            <a:endParaRPr/>
          </a:p>
          <a:p>
            <a:pPr algn="ctr">
              <a:lnSpc>
                <a:spcPct val="90000"/>
              </a:lnSpc>
            </a:pPr>
            <a:r>
              <a:rPr lang="en-IE" sz="1400" i="1">
                <a:solidFill>
                  <a:srgbClr val="000000"/>
                </a:solidFill>
                <a:latin typeface="Calibri"/>
              </a:rPr>
              <a:t>Selection</a:t>
            </a:r>
            <a:endParaRPr/>
          </a:p>
        </p:txBody>
      </p:sp>
      <p:sp>
        <p:nvSpPr>
          <p:cNvPr id="173" name="CustomShape 38"/>
          <p:cNvSpPr/>
          <p:nvPr/>
        </p:nvSpPr>
        <p:spPr>
          <a:xfrm>
            <a:off x="1523169" y="4460200"/>
            <a:ext cx="1392647" cy="408960"/>
          </a:xfrm>
          <a:prstGeom prst="rect">
            <a:avLst/>
          </a:prstGeom>
          <a:solidFill>
            <a:srgbClr val="FFFFFF"/>
          </a:solidFill>
          <a:ln w="38160">
            <a:solidFill>
              <a:srgbClr val="4775AB"/>
            </a:solidFill>
            <a:round/>
          </a:ln>
        </p:spPr>
        <p:txBody>
          <a:bodyPr lIns="47160" tIns="37080" rIns="47160" bIns="37080" anchor="ctr"/>
          <a:lstStyle/>
          <a:p>
            <a:pPr algn="ctr">
              <a:lnSpc>
                <a:spcPct val="90000"/>
              </a:lnSpc>
            </a:pPr>
            <a:r>
              <a:rPr lang="en-IE" sz="1400">
                <a:solidFill>
                  <a:srgbClr val="000000"/>
                </a:solidFill>
                <a:latin typeface="Calibri"/>
              </a:rPr>
              <a:t>Post-Processing</a:t>
            </a:r>
            <a:endParaRPr/>
          </a:p>
        </p:txBody>
      </p:sp>
      <p:sp>
        <p:nvSpPr>
          <p:cNvPr id="174" name="CustomShape 39"/>
          <p:cNvSpPr/>
          <p:nvPr/>
        </p:nvSpPr>
        <p:spPr>
          <a:xfrm rot="5400000">
            <a:off x="7848532" y="4044837"/>
            <a:ext cx="360" cy="2167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3" name="CustomShape 39"/>
          <p:cNvSpPr/>
          <p:nvPr/>
        </p:nvSpPr>
        <p:spPr>
          <a:xfrm rot="5400000">
            <a:off x="1307788" y="4000756"/>
            <a:ext cx="360" cy="2167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61" name="CustomShape 25"/>
          <p:cNvSpPr/>
          <p:nvPr/>
        </p:nvSpPr>
        <p:spPr>
          <a:xfrm flipV="1">
            <a:off x="6098248" y="1820072"/>
            <a:ext cx="10576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type="arrow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KADAMALAKUNTE</dc:creator>
  <cp:lastModifiedBy>Amar KADAMALAKUNTE</cp:lastModifiedBy>
  <cp:revision>4</cp:revision>
  <dcterms:modified xsi:type="dcterms:W3CDTF">2013-10-24T09:25:53Z</dcterms:modified>
</cp:coreProperties>
</file>