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88CF4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 autoAdjust="0"/>
    <p:restoredTop sz="94660"/>
  </p:normalViewPr>
  <p:slideViewPr>
    <p:cSldViewPr>
      <p:cViewPr>
        <p:scale>
          <a:sx n="100" d="100"/>
          <a:sy n="100" d="100"/>
        </p:scale>
        <p:origin x="-159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BF453C7-A341-47BB-B085-9DF07FEC9F88}" type="pres">
      <dgm:prSet presAssocID="{B00105FA-F9F7-41B3-858D-FD4789609498}" presName="CompostProcess" presStyleCnt="0">
        <dgm:presLayoutVars>
          <dgm:dir/>
          <dgm:resizeHandles val="exact"/>
        </dgm:presLayoutVars>
      </dgm:prSet>
      <dgm:spPr/>
    </dgm:pt>
    <dgm:pt modelId="{F0CC84D8-27B6-49DB-B251-349ABA813854}" type="pres">
      <dgm:prSet presAssocID="{B00105FA-F9F7-41B3-858D-FD4789609498}" presName="arrow" presStyleLbl="bgShp" presStyleIdx="0" presStyleCnt="1" custAng="10800000" custScaleX="105972" custLinFactNeighborX="-2699" custLinFactNeighborY="-316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FA1D030-4708-40F1-9783-BBDFC22A4618}" type="pres">
      <dgm:prSet presAssocID="{B00105FA-F9F7-41B3-858D-FD4789609498}" presName="linearProcess" presStyleCnt="0"/>
      <dgm:spPr/>
    </dgm:pt>
    <dgm:pt modelId="{63196BD9-3A45-4217-8847-EB0F1B602B17}" type="pres">
      <dgm:prSet presAssocID="{C0CF4AE4-FAAC-4C18-B33E-9D0C8C2C9EFB}" presName="textNode" presStyleLbl="node1" presStyleIdx="0" presStyleCnt="4" custScaleX="56707" custScaleY="55952" custLinFactNeighborX="4192" custLinFactNeighborY="-2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F4C8-1BF0-4570-808B-D45CB2393B04}" type="pres">
      <dgm:prSet presAssocID="{0D67B211-D698-4A63-89A2-86266ECD3AA9}" presName="sibTrans" presStyleCnt="0"/>
      <dgm:spPr/>
    </dgm:pt>
    <dgm:pt modelId="{208085ED-21FC-45A4-AD1C-C1831656D203}" type="pres">
      <dgm:prSet presAssocID="{4DE3E437-3C16-43E9-B57D-2C86BE149872}" presName="textNode" presStyleLbl="node1" presStyleIdx="1" presStyleCnt="4" custScaleX="56707" custScaleY="55952" custLinFactNeighborX="-53083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8431-697D-43EC-AE14-C5292C3214B5}" type="pres">
      <dgm:prSet presAssocID="{9A2C753B-CB4D-4B10-8163-895C2B0EE650}" presName="sibTrans" presStyleCnt="0"/>
      <dgm:spPr/>
    </dgm:pt>
    <dgm:pt modelId="{5EEA21BE-B8DE-4E25-A8BD-B90E3842D037}" type="pres">
      <dgm:prSet presAssocID="{E1DF6679-C92D-462F-BCA7-286D39D4744F}" presName="textNode" presStyleLbl="node1" presStyleIdx="2" presStyleCnt="4" custScaleX="56707" custScaleY="55952" custLinFactX="-343" custLinFactNeighborX="-100000" custLinFactNeighborY="-1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FBCFC-C9E7-4F8F-AC04-D33F777DBBA7}" type="pres">
      <dgm:prSet presAssocID="{0B4F4DB1-5CB4-4659-8D3D-72C8582A7F6B}" presName="sibTrans" presStyleCnt="0"/>
      <dgm:spPr/>
    </dgm:pt>
    <dgm:pt modelId="{3323098E-BC3D-472C-A826-1775E18793DB}" type="pres">
      <dgm:prSet presAssocID="{68C490C7-877A-4226-8E6D-0DC01F25AB70}" presName="textNode" presStyleLbl="node1" presStyleIdx="3" presStyleCnt="4" custScaleX="56707" custScaleY="55952" custLinFactX="-2354" custLinFactNeighborX="-100000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BE3190C2-EB2C-483E-9EA0-FA21D4547101}" type="presOf" srcId="{E1DF6679-C92D-462F-BCA7-286D39D4744F}" destId="{5EEA21BE-B8DE-4E25-A8BD-B90E3842D037}" srcOrd="0" destOrd="0" presId="urn:microsoft.com/office/officeart/2005/8/layout/hProcess9"/>
    <dgm:cxn modelId="{EBF45948-11E5-4845-B773-688AFD65F441}" type="presOf" srcId="{68C490C7-877A-4226-8E6D-0DC01F25AB70}" destId="{3323098E-BC3D-472C-A826-1775E18793DB}" srcOrd="0" destOrd="0" presId="urn:microsoft.com/office/officeart/2005/8/layout/hProcess9"/>
    <dgm:cxn modelId="{233584F7-9F0C-4AE1-8D5C-BC9DCA3F97C2}" type="presOf" srcId="{4DE3E437-3C16-43E9-B57D-2C86BE149872}" destId="{208085ED-21FC-45A4-AD1C-C1831656D203}" srcOrd="0" destOrd="0" presId="urn:microsoft.com/office/officeart/2005/8/layout/hProcess9"/>
    <dgm:cxn modelId="{E922C6E6-6B2F-408D-B547-6EB3202C1594}" type="presOf" srcId="{B00105FA-F9F7-41B3-858D-FD4789609498}" destId="{4BF453C7-A341-47BB-B085-9DF07FEC9F88}" srcOrd="0" destOrd="0" presId="urn:microsoft.com/office/officeart/2005/8/layout/hProcess9"/>
    <dgm:cxn modelId="{306950AE-DF94-4192-BD42-886B28E2C0BD}" type="presOf" srcId="{C0CF4AE4-FAAC-4C18-B33E-9D0C8C2C9EFB}" destId="{63196BD9-3A45-4217-8847-EB0F1B602B17}" srcOrd="0" destOrd="0" presId="urn:microsoft.com/office/officeart/2005/8/layout/hProcess9"/>
    <dgm:cxn modelId="{31EB33CB-44B2-45DF-95A0-4AE283BB8AF3}" type="presParOf" srcId="{4BF453C7-A341-47BB-B085-9DF07FEC9F88}" destId="{F0CC84D8-27B6-49DB-B251-349ABA813854}" srcOrd="0" destOrd="0" presId="urn:microsoft.com/office/officeart/2005/8/layout/hProcess9"/>
    <dgm:cxn modelId="{C3BB8348-FFE5-4F15-9B90-A132C9276746}" type="presParOf" srcId="{4BF453C7-A341-47BB-B085-9DF07FEC9F88}" destId="{2FA1D030-4708-40F1-9783-BBDFC22A4618}" srcOrd="1" destOrd="0" presId="urn:microsoft.com/office/officeart/2005/8/layout/hProcess9"/>
    <dgm:cxn modelId="{0278953A-7539-43B8-B789-C52799DD360C}" type="presParOf" srcId="{2FA1D030-4708-40F1-9783-BBDFC22A4618}" destId="{63196BD9-3A45-4217-8847-EB0F1B602B17}" srcOrd="0" destOrd="0" presId="urn:microsoft.com/office/officeart/2005/8/layout/hProcess9"/>
    <dgm:cxn modelId="{67CDE300-CC18-4DAF-B091-FE6E460A1B12}" type="presParOf" srcId="{2FA1D030-4708-40F1-9783-BBDFC22A4618}" destId="{6E7BF4C8-1BF0-4570-808B-D45CB2393B04}" srcOrd="1" destOrd="0" presId="urn:microsoft.com/office/officeart/2005/8/layout/hProcess9"/>
    <dgm:cxn modelId="{1DEB1259-B902-4DC0-AA09-5623915C1E1C}" type="presParOf" srcId="{2FA1D030-4708-40F1-9783-BBDFC22A4618}" destId="{208085ED-21FC-45A4-AD1C-C1831656D203}" srcOrd="2" destOrd="0" presId="urn:microsoft.com/office/officeart/2005/8/layout/hProcess9"/>
    <dgm:cxn modelId="{91D3A8B4-619D-40ED-8505-5B042A965E9F}" type="presParOf" srcId="{2FA1D030-4708-40F1-9783-BBDFC22A4618}" destId="{B4AF8431-697D-43EC-AE14-C5292C3214B5}" srcOrd="3" destOrd="0" presId="urn:microsoft.com/office/officeart/2005/8/layout/hProcess9"/>
    <dgm:cxn modelId="{1682AB68-8218-4B18-BC10-881B4D116C72}" type="presParOf" srcId="{2FA1D030-4708-40F1-9783-BBDFC22A4618}" destId="{5EEA21BE-B8DE-4E25-A8BD-B90E3842D037}" srcOrd="4" destOrd="0" presId="urn:microsoft.com/office/officeart/2005/8/layout/hProcess9"/>
    <dgm:cxn modelId="{041B86A8-11DA-4E2C-A7D9-C96147C7EF3F}" type="presParOf" srcId="{2FA1D030-4708-40F1-9783-BBDFC22A4618}" destId="{4F9FBCFC-C9E7-4F8F-AC04-D33F777DBBA7}" srcOrd="5" destOrd="0" presId="urn:microsoft.com/office/officeart/2005/8/layout/hProcess9"/>
    <dgm:cxn modelId="{E3E6DD57-935E-4525-9BDB-E7B846A1F4F8}" type="presParOf" srcId="{2FA1D030-4708-40F1-9783-BBDFC22A4618}" destId="{3323098E-BC3D-472C-A826-1775E18793D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18C7674E-3AE3-432E-8F15-3F27CABB379C}" type="presOf" srcId="{0B4F4DB1-5CB4-4659-8D3D-72C8582A7F6B}" destId="{7F9B34CC-08E9-484F-B724-01BC2EF00B9B}" srcOrd="0" destOrd="0" presId="urn:microsoft.com/office/officeart/2005/8/layout/hProcess4"/>
    <dgm:cxn modelId="{9DCDBB67-8839-4168-B3DD-7C059A7A2351}" type="presOf" srcId="{68C490C7-877A-4226-8E6D-0DC01F25AB70}" destId="{9C6E6AD4-CF42-49E7-A23B-60B116EEB3B5}" srcOrd="0" destOrd="0" presId="urn:microsoft.com/office/officeart/2005/8/layout/hProcess4"/>
    <dgm:cxn modelId="{2D50F865-B840-4866-8B39-EF341BEF4E71}" type="presOf" srcId="{4DE3E437-3C16-43E9-B57D-2C86BE149872}" destId="{3B45282D-4016-453E-8E7B-13F5546EDFC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C430E31-109D-4F2F-B4CC-88E1BACE3EC5}" type="presOf" srcId="{C0CF4AE4-FAAC-4C18-B33E-9D0C8C2C9EFB}" destId="{0A50B3FC-31ED-4E86-B4B2-5CF6B8193B8A}" srcOrd="0" destOrd="0" presId="urn:microsoft.com/office/officeart/2005/8/layout/hProcess4"/>
    <dgm:cxn modelId="{9CF9086C-D9AE-4C26-A866-E40FC2A8DECE}" type="presOf" srcId="{B00105FA-F9F7-41B3-858D-FD4789609498}" destId="{45FCFBD0-9E7C-418C-8479-0EA93B214B2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6EF4E988-525A-4A2D-96DD-9AC7D214266C}" type="presOf" srcId="{9A2C753B-CB4D-4B10-8163-895C2B0EE650}" destId="{F609C448-A888-4A79-9D00-3272843C2135}" srcOrd="0" destOrd="0" presId="urn:microsoft.com/office/officeart/2005/8/layout/hProcess4"/>
    <dgm:cxn modelId="{7D6256D9-613D-49CF-A58E-E1A4485B50EA}" type="presOf" srcId="{E1DF6679-C92D-462F-BCA7-286D39D4744F}" destId="{860B719B-D114-409C-8F3E-9A72237018A7}" srcOrd="0" destOrd="0" presId="urn:microsoft.com/office/officeart/2005/8/layout/hProcess4"/>
    <dgm:cxn modelId="{8DF2E9DA-C552-4CA3-9E56-F50B29F9806D}" type="presOf" srcId="{0D67B211-D698-4A63-89A2-86266ECD3AA9}" destId="{75B6F837-0875-448B-8CE9-EC98B19DCBCA}" srcOrd="0" destOrd="0" presId="urn:microsoft.com/office/officeart/2005/8/layout/hProcess4"/>
    <dgm:cxn modelId="{FDE51758-3FD7-4708-B6CD-ED7FC6013BE5}" type="presParOf" srcId="{45FCFBD0-9E7C-418C-8479-0EA93B214B2A}" destId="{9EC76E03-2DB5-4CFC-A8FB-4E73A73C5D1A}" srcOrd="0" destOrd="0" presId="urn:microsoft.com/office/officeart/2005/8/layout/hProcess4"/>
    <dgm:cxn modelId="{EFC2C072-7B4C-4C4C-9803-0C6CA136AEE5}" type="presParOf" srcId="{45FCFBD0-9E7C-418C-8479-0EA93B214B2A}" destId="{B45EE414-EE4B-4FC3-946C-E194E20A4845}" srcOrd="1" destOrd="0" presId="urn:microsoft.com/office/officeart/2005/8/layout/hProcess4"/>
    <dgm:cxn modelId="{8120A062-4304-4FB9-8ABF-D01D042E9947}" type="presParOf" srcId="{45FCFBD0-9E7C-418C-8479-0EA93B214B2A}" destId="{7D77B387-35A4-4C4E-B93E-7EE97102B520}" srcOrd="2" destOrd="0" presId="urn:microsoft.com/office/officeart/2005/8/layout/hProcess4"/>
    <dgm:cxn modelId="{45D6D681-019E-44EC-A7D3-3F533B0EE110}" type="presParOf" srcId="{7D77B387-35A4-4C4E-B93E-7EE97102B520}" destId="{49192DAC-1DF0-48CB-B31B-DD4BFF275231}" srcOrd="0" destOrd="0" presId="urn:microsoft.com/office/officeart/2005/8/layout/hProcess4"/>
    <dgm:cxn modelId="{DA3A329B-1232-4423-A14F-24E22258F102}" type="presParOf" srcId="{49192DAC-1DF0-48CB-B31B-DD4BFF275231}" destId="{E33CCD6F-01C5-4DC5-9061-FE7057AC33C8}" srcOrd="0" destOrd="0" presId="urn:microsoft.com/office/officeart/2005/8/layout/hProcess4"/>
    <dgm:cxn modelId="{BA87E27E-130F-43BA-997C-7F53CA14224A}" type="presParOf" srcId="{49192DAC-1DF0-48CB-B31B-DD4BFF275231}" destId="{0900C5AE-65E0-4FCC-94B3-8AE90E9EF09A}" srcOrd="1" destOrd="0" presId="urn:microsoft.com/office/officeart/2005/8/layout/hProcess4"/>
    <dgm:cxn modelId="{88C3599D-C101-4A26-ACEA-A041480E9464}" type="presParOf" srcId="{49192DAC-1DF0-48CB-B31B-DD4BFF275231}" destId="{1D7DF149-FAEC-4276-AA03-D786283D5FD3}" srcOrd="2" destOrd="0" presId="urn:microsoft.com/office/officeart/2005/8/layout/hProcess4"/>
    <dgm:cxn modelId="{E8B8D2B7-850D-4654-867C-3C0548BE2201}" type="presParOf" srcId="{49192DAC-1DF0-48CB-B31B-DD4BFF275231}" destId="{0A50B3FC-31ED-4E86-B4B2-5CF6B8193B8A}" srcOrd="3" destOrd="0" presId="urn:microsoft.com/office/officeart/2005/8/layout/hProcess4"/>
    <dgm:cxn modelId="{2EDF5F42-3ED5-47D9-9B20-6A76A95B30B3}" type="presParOf" srcId="{49192DAC-1DF0-48CB-B31B-DD4BFF275231}" destId="{FAD514C3-3B20-4284-BDDE-45551087D231}" srcOrd="4" destOrd="0" presId="urn:microsoft.com/office/officeart/2005/8/layout/hProcess4"/>
    <dgm:cxn modelId="{44EF4586-583F-4834-BA59-522DDDD3AFC9}" type="presParOf" srcId="{7D77B387-35A4-4C4E-B93E-7EE97102B520}" destId="{75B6F837-0875-448B-8CE9-EC98B19DCBCA}" srcOrd="1" destOrd="0" presId="urn:microsoft.com/office/officeart/2005/8/layout/hProcess4"/>
    <dgm:cxn modelId="{A899FC45-BB4D-4409-9438-F189DE377EAD}" type="presParOf" srcId="{7D77B387-35A4-4C4E-B93E-7EE97102B520}" destId="{FFAB6BBF-2EFC-4EE4-B887-AB406ED154DC}" srcOrd="2" destOrd="0" presId="urn:microsoft.com/office/officeart/2005/8/layout/hProcess4"/>
    <dgm:cxn modelId="{06CBF822-CFA4-4CF2-AAD9-F42330CE0C7F}" type="presParOf" srcId="{FFAB6BBF-2EFC-4EE4-B887-AB406ED154DC}" destId="{754987D6-828B-476C-A9DA-7F49D88C0824}" srcOrd="0" destOrd="0" presId="urn:microsoft.com/office/officeart/2005/8/layout/hProcess4"/>
    <dgm:cxn modelId="{4F363C58-FCFE-499F-B6DE-6502813CB696}" type="presParOf" srcId="{FFAB6BBF-2EFC-4EE4-B887-AB406ED154DC}" destId="{E2701D3E-F8EF-41C0-BAE5-B7F2BEB78A86}" srcOrd="1" destOrd="0" presId="urn:microsoft.com/office/officeart/2005/8/layout/hProcess4"/>
    <dgm:cxn modelId="{1A3BABCF-9F37-4C71-BD4B-7BC221550721}" type="presParOf" srcId="{FFAB6BBF-2EFC-4EE4-B887-AB406ED154DC}" destId="{B960820B-D9A8-4429-ACCE-863F63500FE5}" srcOrd="2" destOrd="0" presId="urn:microsoft.com/office/officeart/2005/8/layout/hProcess4"/>
    <dgm:cxn modelId="{AE9273AE-D2A9-4140-8249-DA05CF6087A3}" type="presParOf" srcId="{FFAB6BBF-2EFC-4EE4-B887-AB406ED154DC}" destId="{3B45282D-4016-453E-8E7B-13F5546EDFCA}" srcOrd="3" destOrd="0" presId="urn:microsoft.com/office/officeart/2005/8/layout/hProcess4"/>
    <dgm:cxn modelId="{237CA072-8679-4506-BC3E-C1106F278841}" type="presParOf" srcId="{FFAB6BBF-2EFC-4EE4-B887-AB406ED154DC}" destId="{00B87334-2FED-4053-B836-FBCE7B21231F}" srcOrd="4" destOrd="0" presId="urn:microsoft.com/office/officeart/2005/8/layout/hProcess4"/>
    <dgm:cxn modelId="{DBDD2FEC-0EE7-437F-ACC6-6298A1518B72}" type="presParOf" srcId="{7D77B387-35A4-4C4E-B93E-7EE97102B520}" destId="{F609C448-A888-4A79-9D00-3272843C2135}" srcOrd="3" destOrd="0" presId="urn:microsoft.com/office/officeart/2005/8/layout/hProcess4"/>
    <dgm:cxn modelId="{D66DDE25-B216-4B93-B32D-5DA4FC671457}" type="presParOf" srcId="{7D77B387-35A4-4C4E-B93E-7EE97102B520}" destId="{C9907290-E5C9-4CFC-919A-7270FDB10ED2}" srcOrd="4" destOrd="0" presId="urn:microsoft.com/office/officeart/2005/8/layout/hProcess4"/>
    <dgm:cxn modelId="{04DD23AD-E3C6-4F15-9AD5-4180D446EC7B}" type="presParOf" srcId="{C9907290-E5C9-4CFC-919A-7270FDB10ED2}" destId="{39B5EEB9-556D-461F-ADCA-5ED873BF1E72}" srcOrd="0" destOrd="0" presId="urn:microsoft.com/office/officeart/2005/8/layout/hProcess4"/>
    <dgm:cxn modelId="{528002E5-D532-4E3C-A683-6BB1EEB5059B}" type="presParOf" srcId="{C9907290-E5C9-4CFC-919A-7270FDB10ED2}" destId="{C603208C-A164-457D-AD6D-C23119B228BC}" srcOrd="1" destOrd="0" presId="urn:microsoft.com/office/officeart/2005/8/layout/hProcess4"/>
    <dgm:cxn modelId="{43BBA890-2FB8-4F35-B110-F2CDC06759B6}" type="presParOf" srcId="{C9907290-E5C9-4CFC-919A-7270FDB10ED2}" destId="{8E05CE6C-5862-42A8-8672-E2A0458E9DCE}" srcOrd="2" destOrd="0" presId="urn:microsoft.com/office/officeart/2005/8/layout/hProcess4"/>
    <dgm:cxn modelId="{BD6F765B-1938-435A-B5D7-0EF4B612E6AA}" type="presParOf" srcId="{C9907290-E5C9-4CFC-919A-7270FDB10ED2}" destId="{860B719B-D114-409C-8F3E-9A72237018A7}" srcOrd="3" destOrd="0" presId="urn:microsoft.com/office/officeart/2005/8/layout/hProcess4"/>
    <dgm:cxn modelId="{3D8CB69C-BADA-4AD3-B4FB-5077CF6A6104}" type="presParOf" srcId="{C9907290-E5C9-4CFC-919A-7270FDB10ED2}" destId="{7ABE9287-CC8F-4DE9-8385-925A33A55502}" srcOrd="4" destOrd="0" presId="urn:microsoft.com/office/officeart/2005/8/layout/hProcess4"/>
    <dgm:cxn modelId="{4E76512E-E816-4C55-92CD-1B6394280B07}" type="presParOf" srcId="{7D77B387-35A4-4C4E-B93E-7EE97102B520}" destId="{7F9B34CC-08E9-484F-B724-01BC2EF00B9B}" srcOrd="5" destOrd="0" presId="urn:microsoft.com/office/officeart/2005/8/layout/hProcess4"/>
    <dgm:cxn modelId="{E67BAFD8-2681-4D95-8453-3502EB2708F1}" type="presParOf" srcId="{7D77B387-35A4-4C4E-B93E-7EE97102B520}" destId="{EB692576-1E45-42FC-BBAA-3129A72FA9CF}" srcOrd="6" destOrd="0" presId="urn:microsoft.com/office/officeart/2005/8/layout/hProcess4"/>
    <dgm:cxn modelId="{667EBA5C-E1BA-451F-A8A5-60B28AB31E4A}" type="presParOf" srcId="{EB692576-1E45-42FC-BBAA-3129A72FA9CF}" destId="{FF91F3DF-3B36-4524-8D89-1EB54AC74C75}" srcOrd="0" destOrd="0" presId="urn:microsoft.com/office/officeart/2005/8/layout/hProcess4"/>
    <dgm:cxn modelId="{8FD12754-1D30-4C12-B1A2-B1C8416BEB06}" type="presParOf" srcId="{EB692576-1E45-42FC-BBAA-3129A72FA9CF}" destId="{D4792750-E4AA-4BE4-BE77-32EE50DD88A0}" srcOrd="1" destOrd="0" presId="urn:microsoft.com/office/officeart/2005/8/layout/hProcess4"/>
    <dgm:cxn modelId="{CF1DDA78-3C94-4FF4-AB25-47AE92E9CDA4}" type="presParOf" srcId="{EB692576-1E45-42FC-BBAA-3129A72FA9CF}" destId="{FE717BF4-F76E-4C1E-8676-E8ABCBF888DF}" srcOrd="2" destOrd="0" presId="urn:microsoft.com/office/officeart/2005/8/layout/hProcess4"/>
    <dgm:cxn modelId="{3EC75028-1E7B-4C9D-BA5F-42ED84339C44}" type="presParOf" srcId="{EB692576-1E45-42FC-BBAA-3129A72FA9CF}" destId="{9C6E6AD4-CF42-49E7-A23B-60B116EEB3B5}" srcOrd="3" destOrd="0" presId="urn:microsoft.com/office/officeart/2005/8/layout/hProcess4"/>
    <dgm:cxn modelId="{172B5438-F2C4-46FD-906B-8E4714EA56CF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84D8-27B6-49DB-B251-349ABA813854}">
      <dsp:nvSpPr>
        <dsp:cNvPr id="0" name=""/>
        <dsp:cNvSpPr/>
      </dsp:nvSpPr>
      <dsp:spPr>
        <a:xfrm rot="10800000">
          <a:off x="172627" y="0"/>
          <a:ext cx="5828751" cy="2582601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6BD9-3A45-4217-8847-EB0F1B602B17}">
      <dsp:nvSpPr>
        <dsp:cNvPr id="0" name=""/>
        <dsp:cNvSpPr/>
      </dsp:nvSpPr>
      <dsp:spPr>
        <a:xfrm>
          <a:off x="660859" y="978464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689075" y="1006680"/>
        <a:ext cx="1124675" cy="521574"/>
      </dsp:txXfrm>
    </dsp:sp>
    <dsp:sp modelId="{208085ED-21FC-45A4-AD1C-C1831656D203}">
      <dsp:nvSpPr>
        <dsp:cNvPr id="0" name=""/>
        <dsp:cNvSpPr/>
      </dsp:nvSpPr>
      <dsp:spPr>
        <a:xfrm>
          <a:off x="1904199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Disambiguation</a:t>
          </a:r>
        </a:p>
      </dsp:txBody>
      <dsp:txXfrm>
        <a:off x="1932415" y="1014624"/>
        <a:ext cx="1124675" cy="521574"/>
      </dsp:txXfrm>
    </dsp:sp>
    <dsp:sp modelId="{5EEA21BE-B8DE-4E25-A8BD-B90E3842D037}">
      <dsp:nvSpPr>
        <dsp:cNvPr id="0" name=""/>
        <dsp:cNvSpPr/>
      </dsp:nvSpPr>
      <dsp:spPr>
        <a:xfrm>
          <a:off x="3155482" y="986429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Candidate Selection</a:t>
          </a:r>
        </a:p>
      </dsp:txBody>
      <dsp:txXfrm>
        <a:off x="3183698" y="1014645"/>
        <a:ext cx="1124675" cy="521574"/>
      </dsp:txXfrm>
    </dsp:sp>
    <dsp:sp modelId="{3323098E-BC3D-472C-A826-1775E18793DB}">
      <dsp:nvSpPr>
        <dsp:cNvPr id="0" name=""/>
        <dsp:cNvSpPr/>
      </dsp:nvSpPr>
      <dsp:spPr>
        <a:xfrm>
          <a:off x="4440363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Pre-Processing</a:t>
          </a:r>
        </a:p>
      </dsp:txBody>
      <dsp:txXfrm>
        <a:off x="4468579" y="1014624"/>
        <a:ext cx="1124675" cy="5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gi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012883973"/>
              </p:ext>
            </p:extLst>
          </p:nvPr>
        </p:nvGraphicFramePr>
        <p:xfrm>
          <a:off x="1413456" y="3582703"/>
          <a:ext cx="6470912" cy="258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176819" y="3328605"/>
            <a:ext cx="1339397" cy="1217108"/>
            <a:chOff x="4989752" y="3326953"/>
            <a:chExt cx="1710929" cy="110451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3923928" y="3328605"/>
            <a:ext cx="0" cy="12171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923928" y="3326953"/>
            <a:ext cx="1524498" cy="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3568" y="5247305"/>
            <a:ext cx="1224136" cy="1500838"/>
            <a:chOff x="39731" y="3506530"/>
            <a:chExt cx="1224136" cy="1500838"/>
          </a:xfrm>
        </p:grpSpPr>
        <p:sp>
          <p:nvSpPr>
            <p:cNvPr id="69" name="Snip Diagonal Corner Rectangle 68"/>
            <p:cNvSpPr/>
            <p:nvPr/>
          </p:nvSpPr>
          <p:spPr>
            <a:xfrm>
              <a:off x="60501" y="3506530"/>
              <a:ext cx="1166672" cy="1500838"/>
            </a:xfrm>
            <a:prstGeom prst="snip2Diag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731" y="3684144"/>
              <a:ext cx="122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“Insomniac presents &lt;EVENT&gt;Volume Sundays&lt;/EVENT&gt; featuring Zeds Dead…”</a:t>
              </a:r>
              <a:endParaRPr lang="en-US" sz="1100" i="1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03776" y="2158251"/>
            <a:ext cx="8496944" cy="2962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8051" y="2796373"/>
            <a:ext cx="1511542" cy="1695994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Shape 34"/>
          <p:cNvSpPr/>
          <p:nvPr/>
        </p:nvSpPr>
        <p:spPr>
          <a:xfrm rot="10800000">
            <a:off x="1357513" y="2295431"/>
            <a:ext cx="1901851" cy="1842772"/>
          </a:xfrm>
          <a:prstGeom prst="leftCircularArrow">
            <a:avLst>
              <a:gd name="adj1" fmla="val 4021"/>
              <a:gd name="adj2" fmla="val 505141"/>
              <a:gd name="adj3" fmla="val 2306229"/>
              <a:gd name="adj4" fmla="val 9050066"/>
              <a:gd name="adj5" fmla="val 4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818436" y="3982338"/>
            <a:ext cx="1514618" cy="570768"/>
          </a:xfrm>
          <a:custGeom>
            <a:avLst/>
            <a:gdLst>
              <a:gd name="connsiteX0" fmla="*/ 0 w 1514618"/>
              <a:gd name="connsiteY0" fmla="*/ 57077 h 570768"/>
              <a:gd name="connsiteX1" fmla="*/ 57077 w 1514618"/>
              <a:gd name="connsiteY1" fmla="*/ 0 h 570768"/>
              <a:gd name="connsiteX2" fmla="*/ 1457541 w 1514618"/>
              <a:gd name="connsiteY2" fmla="*/ 0 h 570768"/>
              <a:gd name="connsiteX3" fmla="*/ 1514618 w 1514618"/>
              <a:gd name="connsiteY3" fmla="*/ 57077 h 570768"/>
              <a:gd name="connsiteX4" fmla="*/ 1514618 w 1514618"/>
              <a:gd name="connsiteY4" fmla="*/ 513691 h 570768"/>
              <a:gd name="connsiteX5" fmla="*/ 1457541 w 1514618"/>
              <a:gd name="connsiteY5" fmla="*/ 570768 h 570768"/>
              <a:gd name="connsiteX6" fmla="*/ 57077 w 1514618"/>
              <a:gd name="connsiteY6" fmla="*/ 570768 h 570768"/>
              <a:gd name="connsiteX7" fmla="*/ 0 w 1514618"/>
              <a:gd name="connsiteY7" fmla="*/ 513691 h 570768"/>
              <a:gd name="connsiteX8" fmla="*/ 0 w 1514618"/>
              <a:gd name="connsiteY8" fmla="*/ 57077 h 57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4618" h="570768">
                <a:moveTo>
                  <a:pt x="0" y="57077"/>
                </a:moveTo>
                <a:cubicBezTo>
                  <a:pt x="0" y="25554"/>
                  <a:pt x="25554" y="0"/>
                  <a:pt x="57077" y="0"/>
                </a:cubicBezTo>
                <a:lnTo>
                  <a:pt x="1457541" y="0"/>
                </a:lnTo>
                <a:cubicBezTo>
                  <a:pt x="1489064" y="0"/>
                  <a:pt x="1514618" y="25554"/>
                  <a:pt x="1514618" y="57077"/>
                </a:cubicBezTo>
                <a:lnTo>
                  <a:pt x="1514618" y="513691"/>
                </a:lnTo>
                <a:cubicBezTo>
                  <a:pt x="1514618" y="545214"/>
                  <a:pt x="1489064" y="570768"/>
                  <a:pt x="1457541" y="570768"/>
                </a:cubicBezTo>
                <a:lnTo>
                  <a:pt x="57077" y="570768"/>
                </a:lnTo>
                <a:cubicBezTo>
                  <a:pt x="25554" y="570768"/>
                  <a:pt x="0" y="545214"/>
                  <a:pt x="0" y="513691"/>
                </a:cubicBezTo>
                <a:lnTo>
                  <a:pt x="0" y="57077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97" tIns="37037" rIns="47197" bIns="370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Post-Processing</a:t>
            </a:r>
            <a:endParaRPr lang="en-US" sz="1200" b="1" kern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610256" y="2799070"/>
            <a:ext cx="1511542" cy="1741760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/>
          <p:cNvSpPr/>
          <p:nvPr/>
        </p:nvSpPr>
        <p:spPr>
          <a:xfrm>
            <a:off x="2815117" y="2745486"/>
            <a:ext cx="1599520" cy="594748"/>
          </a:xfrm>
          <a:custGeom>
            <a:avLst/>
            <a:gdLst>
              <a:gd name="connsiteX0" fmla="*/ 0 w 1599520"/>
              <a:gd name="connsiteY0" fmla="*/ 59475 h 594748"/>
              <a:gd name="connsiteX1" fmla="*/ 59475 w 1599520"/>
              <a:gd name="connsiteY1" fmla="*/ 0 h 594748"/>
              <a:gd name="connsiteX2" fmla="*/ 1540045 w 1599520"/>
              <a:gd name="connsiteY2" fmla="*/ 0 h 594748"/>
              <a:gd name="connsiteX3" fmla="*/ 1599520 w 1599520"/>
              <a:gd name="connsiteY3" fmla="*/ 59475 h 594748"/>
              <a:gd name="connsiteX4" fmla="*/ 1599520 w 1599520"/>
              <a:gd name="connsiteY4" fmla="*/ 535273 h 594748"/>
              <a:gd name="connsiteX5" fmla="*/ 1540045 w 1599520"/>
              <a:gd name="connsiteY5" fmla="*/ 594748 h 594748"/>
              <a:gd name="connsiteX6" fmla="*/ 59475 w 1599520"/>
              <a:gd name="connsiteY6" fmla="*/ 594748 h 594748"/>
              <a:gd name="connsiteX7" fmla="*/ 0 w 1599520"/>
              <a:gd name="connsiteY7" fmla="*/ 535273 h 594748"/>
              <a:gd name="connsiteX8" fmla="*/ 0 w 1599520"/>
              <a:gd name="connsiteY8" fmla="*/ 59475 h 59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520" h="594748">
                <a:moveTo>
                  <a:pt x="0" y="59475"/>
                </a:moveTo>
                <a:cubicBezTo>
                  <a:pt x="0" y="26628"/>
                  <a:pt x="26628" y="0"/>
                  <a:pt x="59475" y="0"/>
                </a:cubicBezTo>
                <a:lnTo>
                  <a:pt x="1540045" y="0"/>
                </a:lnTo>
                <a:cubicBezTo>
                  <a:pt x="1572892" y="0"/>
                  <a:pt x="1599520" y="26628"/>
                  <a:pt x="1599520" y="59475"/>
                </a:cubicBezTo>
                <a:lnTo>
                  <a:pt x="1599520" y="535273"/>
                </a:lnTo>
                <a:cubicBezTo>
                  <a:pt x="1599520" y="568120"/>
                  <a:pt x="1572892" y="594748"/>
                  <a:pt x="1540045" y="594748"/>
                </a:cubicBezTo>
                <a:lnTo>
                  <a:pt x="59475" y="594748"/>
                </a:lnTo>
                <a:cubicBezTo>
                  <a:pt x="26628" y="594748"/>
                  <a:pt x="0" y="568120"/>
                  <a:pt x="0" y="535273"/>
                </a:cubicBezTo>
                <a:lnTo>
                  <a:pt x="0" y="59475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900" tIns="37740" rIns="47900" bIns="3774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>
                <a:latin typeface="Arial Narrow" panose="020B0606020202030204" pitchFamily="34" charset="0"/>
              </a:rPr>
              <a:t>Disambiguation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790835" y="2786921"/>
            <a:ext cx="1511542" cy="170253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Shape 50"/>
          <p:cNvSpPr/>
          <p:nvPr/>
        </p:nvSpPr>
        <p:spPr>
          <a:xfrm rot="10800000">
            <a:off x="5711824" y="2295431"/>
            <a:ext cx="1843367" cy="1930187"/>
          </a:xfrm>
          <a:prstGeom prst="leftCircularArrow">
            <a:avLst>
              <a:gd name="adj1" fmla="val 3838"/>
              <a:gd name="adj2" fmla="val 480147"/>
              <a:gd name="adj3" fmla="val 2267822"/>
              <a:gd name="adj4" fmla="val 9036653"/>
              <a:gd name="adj5" fmla="val 447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ounded Rectangle 53"/>
          <p:cNvSpPr/>
          <p:nvPr/>
        </p:nvSpPr>
        <p:spPr>
          <a:xfrm>
            <a:off x="6802117" y="2817180"/>
            <a:ext cx="1511542" cy="1735926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/>
          <p:cNvSpPr/>
          <p:nvPr/>
        </p:nvSpPr>
        <p:spPr>
          <a:xfrm>
            <a:off x="7059066" y="2764910"/>
            <a:ext cx="1578694" cy="580054"/>
          </a:xfrm>
          <a:custGeom>
            <a:avLst/>
            <a:gdLst>
              <a:gd name="connsiteX0" fmla="*/ 0 w 1578694"/>
              <a:gd name="connsiteY0" fmla="*/ 58005 h 580054"/>
              <a:gd name="connsiteX1" fmla="*/ 58005 w 1578694"/>
              <a:gd name="connsiteY1" fmla="*/ 0 h 580054"/>
              <a:gd name="connsiteX2" fmla="*/ 1520689 w 1578694"/>
              <a:gd name="connsiteY2" fmla="*/ 0 h 580054"/>
              <a:gd name="connsiteX3" fmla="*/ 1578694 w 1578694"/>
              <a:gd name="connsiteY3" fmla="*/ 58005 h 580054"/>
              <a:gd name="connsiteX4" fmla="*/ 1578694 w 1578694"/>
              <a:gd name="connsiteY4" fmla="*/ 522049 h 580054"/>
              <a:gd name="connsiteX5" fmla="*/ 1520689 w 1578694"/>
              <a:gd name="connsiteY5" fmla="*/ 580054 h 580054"/>
              <a:gd name="connsiteX6" fmla="*/ 58005 w 1578694"/>
              <a:gd name="connsiteY6" fmla="*/ 580054 h 580054"/>
              <a:gd name="connsiteX7" fmla="*/ 0 w 1578694"/>
              <a:gd name="connsiteY7" fmla="*/ 522049 h 580054"/>
              <a:gd name="connsiteX8" fmla="*/ 0 w 1578694"/>
              <a:gd name="connsiteY8" fmla="*/ 58005 h 58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8694" h="580054">
                <a:moveTo>
                  <a:pt x="0" y="58005"/>
                </a:moveTo>
                <a:cubicBezTo>
                  <a:pt x="0" y="25970"/>
                  <a:pt x="25970" y="0"/>
                  <a:pt x="58005" y="0"/>
                </a:cubicBezTo>
                <a:lnTo>
                  <a:pt x="1520689" y="0"/>
                </a:lnTo>
                <a:cubicBezTo>
                  <a:pt x="1552724" y="0"/>
                  <a:pt x="1578694" y="25970"/>
                  <a:pt x="1578694" y="58005"/>
                </a:cubicBezTo>
                <a:lnTo>
                  <a:pt x="1578694" y="522049"/>
                </a:lnTo>
                <a:cubicBezTo>
                  <a:pt x="1578694" y="554084"/>
                  <a:pt x="1552724" y="580054"/>
                  <a:pt x="1520689" y="580054"/>
                </a:cubicBezTo>
                <a:lnTo>
                  <a:pt x="58005" y="580054"/>
                </a:lnTo>
                <a:cubicBezTo>
                  <a:pt x="25970" y="580054"/>
                  <a:pt x="0" y="554084"/>
                  <a:pt x="0" y="522049"/>
                </a:cubicBezTo>
                <a:lnTo>
                  <a:pt x="0" y="58005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469" tIns="37309" rIns="47469" bIns="3730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Pre-Processing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48871" y="1782022"/>
            <a:ext cx="0" cy="1026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122842" y="1524804"/>
            <a:ext cx="1" cy="11905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82200" y="4515895"/>
            <a:ext cx="0" cy="731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ircular Arrow 45"/>
          <p:cNvSpPr/>
          <p:nvPr/>
        </p:nvSpPr>
        <p:spPr>
          <a:xfrm rot="10978034">
            <a:off x="3462534" y="3006688"/>
            <a:ext cx="2042275" cy="2026984"/>
          </a:xfrm>
          <a:prstGeom prst="circularArrow">
            <a:avLst>
              <a:gd name="adj1" fmla="val 3578"/>
              <a:gd name="adj2" fmla="val 444810"/>
              <a:gd name="adj3" fmla="val 19379679"/>
              <a:gd name="adj4" fmla="val 12575511"/>
              <a:gd name="adj5" fmla="val 417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41" name="Straight Arrow Connector 40"/>
          <p:cNvCxnSpPr/>
          <p:nvPr/>
        </p:nvCxnSpPr>
        <p:spPr>
          <a:xfrm>
            <a:off x="1187624" y="4521181"/>
            <a:ext cx="0" cy="7502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2355169" y="260649"/>
            <a:ext cx="1529753" cy="1633952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64357" y="1074209"/>
            <a:ext cx="103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87619" y="92373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Arial" panose="020B0604020202020204" pitchFamily="34" charset="0"/>
              </a:rPr>
              <a:t>EventMedia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7295930" y="260649"/>
            <a:ext cx="1427425" cy="1571290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00838" y="1012783"/>
            <a:ext cx="1379235" cy="5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Category|URI</a:t>
            </a:r>
            <a:endParaRPr lang="en-US" sz="1050" dirty="0"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1766" y="383204"/>
            <a:ext cx="13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6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35262" y="633523"/>
            <a:ext cx="11074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1300" b="1" i="1" dirty="0" smtClean="0">
                <a:latin typeface="Arial Narrow" panose="020B0606020202030204" pitchFamily="34" charset="0"/>
              </a:rPr>
              <a:t>Social Stream</a:t>
            </a:r>
            <a:endParaRPr lang="en-US" sz="1300" b="1" i="1" dirty="0">
              <a:latin typeface="Arial Narrow" panose="020B060602020203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655742" y="1782022"/>
            <a:ext cx="1283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22842" y="1512358"/>
            <a:ext cx="21151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237990" y="1512360"/>
            <a:ext cx="10579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800998" y="675592"/>
            <a:ext cx="1466304" cy="674382"/>
            <a:chOff x="4871076" y="418842"/>
            <a:chExt cx="1022234" cy="406508"/>
          </a:xfrm>
        </p:grpSpPr>
        <p:sp>
          <p:nvSpPr>
            <p:cNvPr id="90" name="Rounded Rectangle 89"/>
            <p:cNvSpPr/>
            <p:nvPr/>
          </p:nvSpPr>
          <p:spPr>
            <a:xfrm>
              <a:off x="4871076" y="418842"/>
              <a:ext cx="1022234" cy="406508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4882984" y="430748"/>
              <a:ext cx="998422" cy="38269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Pre-Processing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873453" y="1058267"/>
            <a:ext cx="917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93111" y="1782253"/>
            <a:ext cx="970635" cy="1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" y="1425611"/>
            <a:ext cx="1236553" cy="43001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" y="705531"/>
            <a:ext cx="1055893" cy="3681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6" y="1065571"/>
            <a:ext cx="1000175" cy="4345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6" y="403856"/>
            <a:ext cx="957584" cy="301675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1407270" y="675592"/>
            <a:ext cx="9540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44546" y="1282826"/>
            <a:ext cx="8794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449242" y="1524804"/>
            <a:ext cx="879463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07270" y="923737"/>
            <a:ext cx="91673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Snip Diagonal Corner Rectangle 106"/>
          <p:cNvSpPr/>
          <p:nvPr/>
        </p:nvSpPr>
        <p:spPr>
          <a:xfrm>
            <a:off x="7426306" y="5260903"/>
            <a:ext cx="1166672" cy="1487240"/>
          </a:xfrm>
          <a:prstGeom prst="snip2Diag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402700" y="5594196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“Insomniac presents Volume Sundays featuring Zeds Dead…”</a:t>
            </a:r>
            <a:endParaRPr lang="en-US" sz="1100" i="1" dirty="0"/>
          </a:p>
        </p:txBody>
      </p:sp>
      <p:sp>
        <p:nvSpPr>
          <p:cNvPr id="131" name="Rectangle 130"/>
          <p:cNvSpPr/>
          <p:nvPr/>
        </p:nvSpPr>
        <p:spPr>
          <a:xfrm>
            <a:off x="1646669" y="912589"/>
            <a:ext cx="45717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i="1" dirty="0">
                <a:latin typeface="Arial Narrow" panose="020B0606020202030204" pitchFamily="34" charset="0"/>
              </a:rPr>
              <a:t>Live</a:t>
            </a:r>
            <a:endParaRPr lang="en-US" sz="1300" dirty="0"/>
          </a:p>
        </p:txBody>
      </p:sp>
      <p:sp>
        <p:nvSpPr>
          <p:cNvPr id="52" name="Freeform 51"/>
          <p:cNvSpPr/>
          <p:nvPr/>
        </p:nvSpPr>
        <p:spPr>
          <a:xfrm>
            <a:off x="5011973" y="3994793"/>
            <a:ext cx="1552991" cy="555332"/>
          </a:xfrm>
          <a:custGeom>
            <a:avLst/>
            <a:gdLst>
              <a:gd name="connsiteX0" fmla="*/ 0 w 1552991"/>
              <a:gd name="connsiteY0" fmla="*/ 55533 h 555332"/>
              <a:gd name="connsiteX1" fmla="*/ 55533 w 1552991"/>
              <a:gd name="connsiteY1" fmla="*/ 0 h 555332"/>
              <a:gd name="connsiteX2" fmla="*/ 1497458 w 1552991"/>
              <a:gd name="connsiteY2" fmla="*/ 0 h 555332"/>
              <a:gd name="connsiteX3" fmla="*/ 1552991 w 1552991"/>
              <a:gd name="connsiteY3" fmla="*/ 55533 h 555332"/>
              <a:gd name="connsiteX4" fmla="*/ 1552991 w 1552991"/>
              <a:gd name="connsiteY4" fmla="*/ 499799 h 555332"/>
              <a:gd name="connsiteX5" fmla="*/ 1497458 w 1552991"/>
              <a:gd name="connsiteY5" fmla="*/ 555332 h 555332"/>
              <a:gd name="connsiteX6" fmla="*/ 55533 w 1552991"/>
              <a:gd name="connsiteY6" fmla="*/ 555332 h 555332"/>
              <a:gd name="connsiteX7" fmla="*/ 0 w 1552991"/>
              <a:gd name="connsiteY7" fmla="*/ 499799 h 555332"/>
              <a:gd name="connsiteX8" fmla="*/ 0 w 1552991"/>
              <a:gd name="connsiteY8" fmla="*/ 55533 h 55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991" h="555332">
                <a:moveTo>
                  <a:pt x="0" y="55533"/>
                </a:moveTo>
                <a:cubicBezTo>
                  <a:pt x="0" y="24863"/>
                  <a:pt x="24863" y="0"/>
                  <a:pt x="55533" y="0"/>
                </a:cubicBezTo>
                <a:lnTo>
                  <a:pt x="1497458" y="0"/>
                </a:lnTo>
                <a:cubicBezTo>
                  <a:pt x="1528128" y="0"/>
                  <a:pt x="1552991" y="24863"/>
                  <a:pt x="1552991" y="55533"/>
                </a:cubicBezTo>
                <a:lnTo>
                  <a:pt x="1552991" y="499799"/>
                </a:lnTo>
                <a:cubicBezTo>
                  <a:pt x="1552991" y="530469"/>
                  <a:pt x="1528128" y="555332"/>
                  <a:pt x="1497458" y="555332"/>
                </a:cubicBezTo>
                <a:lnTo>
                  <a:pt x="55533" y="555332"/>
                </a:lnTo>
                <a:cubicBezTo>
                  <a:pt x="24863" y="555332"/>
                  <a:pt x="0" y="530469"/>
                  <a:pt x="0" y="499799"/>
                </a:cubicBezTo>
                <a:lnTo>
                  <a:pt x="0" y="55533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745" tIns="36585" rIns="46745" bIns="365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>
                <a:latin typeface="Arial Narrow" panose="020B0606020202030204" pitchFamily="34" charset="0"/>
              </a:rPr>
              <a:t>Candidate </a:t>
            </a:r>
            <a:endParaRPr lang="en-US" sz="1600" b="1" i="1" kern="1200" dirty="0" smtClean="0">
              <a:latin typeface="Arial Narrow" panose="020B0606020202030204" pitchFamily="34" charset="0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 smtClean="0">
                <a:latin typeface="Arial Narrow" panose="020B0606020202030204" pitchFamily="34" charset="0"/>
              </a:rPr>
              <a:t>Selection</a:t>
            </a:r>
            <a:endParaRPr lang="en-US" sz="1600" b="1" i="1" kern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14606" y="4929217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1"/>
          </p:cNvCxnSpPr>
          <p:nvPr/>
        </p:nvCxnSpPr>
        <p:spPr>
          <a:xfrm flipH="1">
            <a:off x="1184182" y="4885397"/>
            <a:ext cx="219466" cy="1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97692957"/>
              </p:ext>
            </p:extLst>
          </p:nvPr>
        </p:nvGraphicFramePr>
        <p:xfrm>
          <a:off x="1403648" y="378904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989752" y="3326953"/>
            <a:ext cx="1710929" cy="1104510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41194" y="3325721"/>
            <a:ext cx="0" cy="89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7497" y="3326953"/>
            <a:ext cx="171092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71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Meghana SREEKANTA MURTHY</cp:lastModifiedBy>
  <cp:revision>30</cp:revision>
  <dcterms:created xsi:type="dcterms:W3CDTF">2013-10-17T07:52:59Z</dcterms:created>
  <dcterms:modified xsi:type="dcterms:W3CDTF">2013-10-22T14:05:41Z</dcterms:modified>
</cp:coreProperties>
</file>