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CF4"/>
    <a:srgbClr val="3366F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4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BF453C7-A341-47BB-B085-9DF07FEC9F88}" type="pres">
      <dgm:prSet presAssocID="{B00105FA-F9F7-41B3-858D-FD4789609498}" presName="CompostProcess" presStyleCnt="0">
        <dgm:presLayoutVars>
          <dgm:dir/>
          <dgm:resizeHandles val="exact"/>
        </dgm:presLayoutVars>
      </dgm:prSet>
      <dgm:spPr/>
    </dgm:pt>
    <dgm:pt modelId="{F0CC84D8-27B6-49DB-B251-349ABA813854}" type="pres">
      <dgm:prSet presAssocID="{B00105FA-F9F7-41B3-858D-FD4789609498}" presName="arrow" presStyleLbl="bgShp" presStyleIdx="0" presStyleCnt="1" custAng="10800000" custScaleX="105972" custLinFactNeighborX="-2699" custLinFactNeighborY="-3163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FA1D030-4708-40F1-9783-BBDFC22A4618}" type="pres">
      <dgm:prSet presAssocID="{B00105FA-F9F7-41B3-858D-FD4789609498}" presName="linearProcess" presStyleCnt="0"/>
      <dgm:spPr/>
    </dgm:pt>
    <dgm:pt modelId="{63196BD9-3A45-4217-8847-EB0F1B602B17}" type="pres">
      <dgm:prSet presAssocID="{C0CF4AE4-FAAC-4C18-B33E-9D0C8C2C9EFB}" presName="textNode" presStyleLbl="node1" presStyleIdx="0" presStyleCnt="4" custScaleX="56707" custScaleY="55952" custLinFactNeighborX="4192" custLinFactNeighborY="-2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BF4C8-1BF0-4570-808B-D45CB2393B04}" type="pres">
      <dgm:prSet presAssocID="{0D67B211-D698-4A63-89A2-86266ECD3AA9}" presName="sibTrans" presStyleCnt="0"/>
      <dgm:spPr/>
    </dgm:pt>
    <dgm:pt modelId="{208085ED-21FC-45A4-AD1C-C1831656D203}" type="pres">
      <dgm:prSet presAssocID="{4DE3E437-3C16-43E9-B57D-2C86BE149872}" presName="textNode" presStyleLbl="node1" presStyleIdx="1" presStyleCnt="4" custScaleX="56707" custScaleY="55952" custLinFactNeighborX="-53083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F8431-697D-43EC-AE14-C5292C3214B5}" type="pres">
      <dgm:prSet presAssocID="{9A2C753B-CB4D-4B10-8163-895C2B0EE650}" presName="sibTrans" presStyleCnt="0"/>
      <dgm:spPr/>
    </dgm:pt>
    <dgm:pt modelId="{5EEA21BE-B8DE-4E25-A8BD-B90E3842D037}" type="pres">
      <dgm:prSet presAssocID="{E1DF6679-C92D-462F-BCA7-286D39D4744F}" presName="textNode" presStyleLbl="node1" presStyleIdx="2" presStyleCnt="4" custScaleX="56707" custScaleY="55952" custLinFactX="-343" custLinFactNeighborX="-100000" custLinFactNeighborY="-1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FBCFC-C9E7-4F8F-AC04-D33F777DBBA7}" type="pres">
      <dgm:prSet presAssocID="{0B4F4DB1-5CB4-4659-8D3D-72C8582A7F6B}" presName="sibTrans" presStyleCnt="0"/>
      <dgm:spPr/>
    </dgm:pt>
    <dgm:pt modelId="{3323098E-BC3D-472C-A826-1775E18793DB}" type="pres">
      <dgm:prSet presAssocID="{68C490C7-877A-4226-8E6D-0DC01F25AB70}" presName="textNode" presStyleLbl="node1" presStyleIdx="3" presStyleCnt="4" custScaleX="56707" custScaleY="55952" custLinFactX="-2354" custLinFactNeighborX="-100000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BE3190C2-EB2C-483E-9EA0-FA21D4547101}" type="presOf" srcId="{E1DF6679-C92D-462F-BCA7-286D39D4744F}" destId="{5EEA21BE-B8DE-4E25-A8BD-B90E3842D037}" srcOrd="0" destOrd="0" presId="urn:microsoft.com/office/officeart/2005/8/layout/hProcess9"/>
    <dgm:cxn modelId="{EBF45948-11E5-4845-B773-688AFD65F441}" type="presOf" srcId="{68C490C7-877A-4226-8E6D-0DC01F25AB70}" destId="{3323098E-BC3D-472C-A826-1775E18793DB}" srcOrd="0" destOrd="0" presId="urn:microsoft.com/office/officeart/2005/8/layout/hProcess9"/>
    <dgm:cxn modelId="{233584F7-9F0C-4AE1-8D5C-BC9DCA3F97C2}" type="presOf" srcId="{4DE3E437-3C16-43E9-B57D-2C86BE149872}" destId="{208085ED-21FC-45A4-AD1C-C1831656D203}" srcOrd="0" destOrd="0" presId="urn:microsoft.com/office/officeart/2005/8/layout/hProcess9"/>
    <dgm:cxn modelId="{E922C6E6-6B2F-408D-B547-6EB3202C1594}" type="presOf" srcId="{B00105FA-F9F7-41B3-858D-FD4789609498}" destId="{4BF453C7-A341-47BB-B085-9DF07FEC9F88}" srcOrd="0" destOrd="0" presId="urn:microsoft.com/office/officeart/2005/8/layout/hProcess9"/>
    <dgm:cxn modelId="{306950AE-DF94-4192-BD42-886B28E2C0BD}" type="presOf" srcId="{C0CF4AE4-FAAC-4C18-B33E-9D0C8C2C9EFB}" destId="{63196BD9-3A45-4217-8847-EB0F1B602B17}" srcOrd="0" destOrd="0" presId="urn:microsoft.com/office/officeart/2005/8/layout/hProcess9"/>
    <dgm:cxn modelId="{31EB33CB-44B2-45DF-95A0-4AE283BB8AF3}" type="presParOf" srcId="{4BF453C7-A341-47BB-B085-9DF07FEC9F88}" destId="{F0CC84D8-27B6-49DB-B251-349ABA813854}" srcOrd="0" destOrd="0" presId="urn:microsoft.com/office/officeart/2005/8/layout/hProcess9"/>
    <dgm:cxn modelId="{C3BB8348-FFE5-4F15-9B90-A132C9276746}" type="presParOf" srcId="{4BF453C7-A341-47BB-B085-9DF07FEC9F88}" destId="{2FA1D030-4708-40F1-9783-BBDFC22A4618}" srcOrd="1" destOrd="0" presId="urn:microsoft.com/office/officeart/2005/8/layout/hProcess9"/>
    <dgm:cxn modelId="{0278953A-7539-43B8-B789-C52799DD360C}" type="presParOf" srcId="{2FA1D030-4708-40F1-9783-BBDFC22A4618}" destId="{63196BD9-3A45-4217-8847-EB0F1B602B17}" srcOrd="0" destOrd="0" presId="urn:microsoft.com/office/officeart/2005/8/layout/hProcess9"/>
    <dgm:cxn modelId="{67CDE300-CC18-4DAF-B091-FE6E460A1B12}" type="presParOf" srcId="{2FA1D030-4708-40F1-9783-BBDFC22A4618}" destId="{6E7BF4C8-1BF0-4570-808B-D45CB2393B04}" srcOrd="1" destOrd="0" presId="urn:microsoft.com/office/officeart/2005/8/layout/hProcess9"/>
    <dgm:cxn modelId="{1DEB1259-B902-4DC0-AA09-5623915C1E1C}" type="presParOf" srcId="{2FA1D030-4708-40F1-9783-BBDFC22A4618}" destId="{208085ED-21FC-45A4-AD1C-C1831656D203}" srcOrd="2" destOrd="0" presId="urn:microsoft.com/office/officeart/2005/8/layout/hProcess9"/>
    <dgm:cxn modelId="{91D3A8B4-619D-40ED-8505-5B042A965E9F}" type="presParOf" srcId="{2FA1D030-4708-40F1-9783-BBDFC22A4618}" destId="{B4AF8431-697D-43EC-AE14-C5292C3214B5}" srcOrd="3" destOrd="0" presId="urn:microsoft.com/office/officeart/2005/8/layout/hProcess9"/>
    <dgm:cxn modelId="{1682AB68-8218-4B18-BC10-881B4D116C72}" type="presParOf" srcId="{2FA1D030-4708-40F1-9783-BBDFC22A4618}" destId="{5EEA21BE-B8DE-4E25-A8BD-B90E3842D037}" srcOrd="4" destOrd="0" presId="urn:microsoft.com/office/officeart/2005/8/layout/hProcess9"/>
    <dgm:cxn modelId="{041B86A8-11DA-4E2C-A7D9-C96147C7EF3F}" type="presParOf" srcId="{2FA1D030-4708-40F1-9783-BBDFC22A4618}" destId="{4F9FBCFC-C9E7-4F8F-AC04-D33F777DBBA7}" srcOrd="5" destOrd="0" presId="urn:microsoft.com/office/officeart/2005/8/layout/hProcess9"/>
    <dgm:cxn modelId="{E3E6DD57-935E-4525-9BDB-E7B846A1F4F8}" type="presParOf" srcId="{2FA1D030-4708-40F1-9783-BBDFC22A4618}" destId="{3323098E-BC3D-472C-A826-1775E18793D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5FCFBD0-9E7C-418C-8479-0EA93B214B2A}" type="pres">
      <dgm:prSet presAssocID="{B00105FA-F9F7-41B3-858D-FD4789609498}" presName="Name0" presStyleCnt="0">
        <dgm:presLayoutVars>
          <dgm:dir/>
          <dgm:animLvl val="lvl"/>
          <dgm:resizeHandles val="exact"/>
        </dgm:presLayoutVars>
      </dgm:prSet>
      <dgm:spPr/>
    </dgm:pt>
    <dgm:pt modelId="{9EC76E03-2DB5-4CFC-A8FB-4E73A73C5D1A}" type="pres">
      <dgm:prSet presAssocID="{B00105FA-F9F7-41B3-858D-FD4789609498}" presName="tSp" presStyleCnt="0"/>
      <dgm:spPr/>
    </dgm:pt>
    <dgm:pt modelId="{B45EE414-EE4B-4FC3-946C-E194E20A4845}" type="pres">
      <dgm:prSet presAssocID="{B00105FA-F9F7-41B3-858D-FD4789609498}" presName="bSp" presStyleCnt="0"/>
      <dgm:spPr/>
    </dgm:pt>
    <dgm:pt modelId="{7D77B387-35A4-4C4E-B93E-7EE97102B520}" type="pres">
      <dgm:prSet presAssocID="{B00105FA-F9F7-41B3-858D-FD4789609498}" presName="process" presStyleCnt="0"/>
      <dgm:spPr/>
    </dgm:pt>
    <dgm:pt modelId="{49192DAC-1DF0-48CB-B31B-DD4BFF275231}" type="pres">
      <dgm:prSet presAssocID="{C0CF4AE4-FAAC-4C18-B33E-9D0C8C2C9EFB}" presName="composite1" presStyleCnt="0"/>
      <dgm:spPr/>
    </dgm:pt>
    <dgm:pt modelId="{E33CCD6F-01C5-4DC5-9061-FE7057AC33C8}" type="pres">
      <dgm:prSet presAssocID="{C0CF4AE4-FAAC-4C18-B33E-9D0C8C2C9EFB}" presName="dummyNode1" presStyleLbl="node1" presStyleIdx="0" presStyleCnt="4"/>
      <dgm:spPr/>
    </dgm:pt>
    <dgm:pt modelId="{0900C5AE-65E0-4FCC-94B3-8AE90E9EF09A}" type="pres">
      <dgm:prSet presAssocID="{C0CF4AE4-FAAC-4C18-B33E-9D0C8C2C9EFB}" presName="childNode1" presStyleLbl="bgAcc1" presStyleIdx="0" presStyleCnt="4">
        <dgm:presLayoutVars>
          <dgm:bulletEnabled val="1"/>
        </dgm:presLayoutVars>
      </dgm:prSet>
      <dgm:spPr/>
    </dgm:pt>
    <dgm:pt modelId="{1D7DF149-FAEC-4276-AA03-D786283D5FD3}" type="pres">
      <dgm:prSet presAssocID="{C0CF4AE4-FAAC-4C18-B33E-9D0C8C2C9EFB}" presName="childNode1tx" presStyleLbl="bgAcc1" presStyleIdx="0" presStyleCnt="4">
        <dgm:presLayoutVars>
          <dgm:bulletEnabled val="1"/>
        </dgm:presLayoutVars>
      </dgm:prSet>
      <dgm:spPr/>
    </dgm:pt>
    <dgm:pt modelId="{0A50B3FC-31ED-4E86-B4B2-5CF6B8193B8A}" type="pres">
      <dgm:prSet presAssocID="{C0CF4AE4-FAAC-4C18-B33E-9D0C8C2C9EF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514C3-3B20-4284-BDDE-45551087D231}" type="pres">
      <dgm:prSet presAssocID="{C0CF4AE4-FAAC-4C18-B33E-9D0C8C2C9EFB}" presName="connSite1" presStyleCnt="0"/>
      <dgm:spPr/>
    </dgm:pt>
    <dgm:pt modelId="{75B6F837-0875-448B-8CE9-EC98B19DCBCA}" type="pres">
      <dgm:prSet presAssocID="{0D67B211-D698-4A63-89A2-86266ECD3AA9}" presName="Name9" presStyleLbl="sibTrans2D1" presStyleIdx="0" presStyleCnt="3" custAng="10800000" custLinFactNeighborX="14833" custLinFactNeighborY="-53719"/>
      <dgm:spPr/>
      <dgm:t>
        <a:bodyPr/>
        <a:lstStyle/>
        <a:p>
          <a:endParaRPr lang="en-US"/>
        </a:p>
      </dgm:t>
    </dgm:pt>
    <dgm:pt modelId="{FFAB6BBF-2EFC-4EE4-B887-AB406ED154DC}" type="pres">
      <dgm:prSet presAssocID="{4DE3E437-3C16-43E9-B57D-2C86BE149872}" presName="composite2" presStyleCnt="0"/>
      <dgm:spPr/>
    </dgm:pt>
    <dgm:pt modelId="{754987D6-828B-476C-A9DA-7F49D88C0824}" type="pres">
      <dgm:prSet presAssocID="{4DE3E437-3C16-43E9-B57D-2C86BE149872}" presName="dummyNode2" presStyleLbl="node1" presStyleIdx="0" presStyleCnt="4"/>
      <dgm:spPr/>
    </dgm:pt>
    <dgm:pt modelId="{E2701D3E-F8EF-41C0-BAE5-B7F2BEB78A86}" type="pres">
      <dgm:prSet presAssocID="{4DE3E437-3C16-43E9-B57D-2C86BE149872}" presName="childNode2" presStyleLbl="bgAcc1" presStyleIdx="1" presStyleCnt="4">
        <dgm:presLayoutVars>
          <dgm:bulletEnabled val="1"/>
        </dgm:presLayoutVars>
      </dgm:prSet>
      <dgm:spPr/>
    </dgm:pt>
    <dgm:pt modelId="{B960820B-D9A8-4429-ACCE-863F63500FE5}" type="pres">
      <dgm:prSet presAssocID="{4DE3E437-3C16-43E9-B57D-2C86BE149872}" presName="childNode2tx" presStyleLbl="bgAcc1" presStyleIdx="1" presStyleCnt="4">
        <dgm:presLayoutVars>
          <dgm:bulletEnabled val="1"/>
        </dgm:presLayoutVars>
      </dgm:prSet>
      <dgm:spPr/>
    </dgm:pt>
    <dgm:pt modelId="{3B45282D-4016-453E-8E7B-13F5546EDFCA}" type="pres">
      <dgm:prSet presAssocID="{4DE3E437-3C16-43E9-B57D-2C86BE149872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87334-2FED-4053-B836-FBCE7B21231F}" type="pres">
      <dgm:prSet presAssocID="{4DE3E437-3C16-43E9-B57D-2C86BE149872}" presName="connSite2" presStyleCnt="0"/>
      <dgm:spPr/>
    </dgm:pt>
    <dgm:pt modelId="{F609C448-A888-4A79-9D00-3272843C2135}" type="pres">
      <dgm:prSet presAssocID="{9A2C753B-CB4D-4B10-8163-895C2B0EE650}" presName="Name18" presStyleLbl="sibTrans2D1" presStyleIdx="1" presStyleCnt="3" custAng="10800000" custLinFactNeighborX="19565" custLinFactNeighborY="41673"/>
      <dgm:spPr/>
      <dgm:t>
        <a:bodyPr/>
        <a:lstStyle/>
        <a:p>
          <a:endParaRPr lang="en-US"/>
        </a:p>
      </dgm:t>
    </dgm:pt>
    <dgm:pt modelId="{C9907290-E5C9-4CFC-919A-7270FDB10ED2}" type="pres">
      <dgm:prSet presAssocID="{E1DF6679-C92D-462F-BCA7-286D39D4744F}" presName="composite1" presStyleCnt="0"/>
      <dgm:spPr/>
    </dgm:pt>
    <dgm:pt modelId="{39B5EEB9-556D-461F-ADCA-5ED873BF1E72}" type="pres">
      <dgm:prSet presAssocID="{E1DF6679-C92D-462F-BCA7-286D39D4744F}" presName="dummyNode1" presStyleLbl="node1" presStyleIdx="1" presStyleCnt="4"/>
      <dgm:spPr/>
    </dgm:pt>
    <dgm:pt modelId="{C603208C-A164-457D-AD6D-C23119B228BC}" type="pres">
      <dgm:prSet presAssocID="{E1DF6679-C92D-462F-BCA7-286D39D4744F}" presName="childNode1" presStyleLbl="bgAcc1" presStyleIdx="2" presStyleCnt="4">
        <dgm:presLayoutVars>
          <dgm:bulletEnabled val="1"/>
        </dgm:presLayoutVars>
      </dgm:prSet>
      <dgm:spPr/>
    </dgm:pt>
    <dgm:pt modelId="{8E05CE6C-5862-42A8-8672-E2A0458E9DCE}" type="pres">
      <dgm:prSet presAssocID="{E1DF6679-C92D-462F-BCA7-286D39D4744F}" presName="childNode1tx" presStyleLbl="bgAcc1" presStyleIdx="2" presStyleCnt="4">
        <dgm:presLayoutVars>
          <dgm:bulletEnabled val="1"/>
        </dgm:presLayoutVars>
      </dgm:prSet>
      <dgm:spPr/>
    </dgm:pt>
    <dgm:pt modelId="{860B719B-D114-409C-8F3E-9A72237018A7}" type="pres">
      <dgm:prSet presAssocID="{E1DF6679-C92D-462F-BCA7-286D39D4744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E9287-CC8F-4DE9-8385-925A33A55502}" type="pres">
      <dgm:prSet presAssocID="{E1DF6679-C92D-462F-BCA7-286D39D4744F}" presName="connSite1" presStyleCnt="0"/>
      <dgm:spPr/>
    </dgm:pt>
    <dgm:pt modelId="{7F9B34CC-08E9-484F-B724-01BC2EF00B9B}" type="pres">
      <dgm:prSet presAssocID="{0B4F4DB1-5CB4-4659-8D3D-72C8582A7F6B}" presName="Name9" presStyleLbl="sibTrans2D1" presStyleIdx="2" presStyleCnt="3" custAng="10800000" custLinFactNeighborX="25829" custLinFactNeighborY="-53719"/>
      <dgm:spPr/>
      <dgm:t>
        <a:bodyPr/>
        <a:lstStyle/>
        <a:p>
          <a:endParaRPr lang="en-US"/>
        </a:p>
      </dgm:t>
    </dgm:pt>
    <dgm:pt modelId="{EB692576-1E45-42FC-BBAA-3129A72FA9CF}" type="pres">
      <dgm:prSet presAssocID="{68C490C7-877A-4226-8E6D-0DC01F25AB70}" presName="composite2" presStyleCnt="0"/>
      <dgm:spPr/>
    </dgm:pt>
    <dgm:pt modelId="{FF91F3DF-3B36-4524-8D89-1EB54AC74C75}" type="pres">
      <dgm:prSet presAssocID="{68C490C7-877A-4226-8E6D-0DC01F25AB70}" presName="dummyNode2" presStyleLbl="node1" presStyleIdx="2" presStyleCnt="4"/>
      <dgm:spPr/>
    </dgm:pt>
    <dgm:pt modelId="{D4792750-E4AA-4BE4-BE77-32EE50DD88A0}" type="pres">
      <dgm:prSet presAssocID="{68C490C7-877A-4226-8E6D-0DC01F25AB70}" presName="childNode2" presStyleLbl="bgAcc1" presStyleIdx="3" presStyleCnt="4">
        <dgm:presLayoutVars>
          <dgm:bulletEnabled val="1"/>
        </dgm:presLayoutVars>
      </dgm:prSet>
      <dgm:spPr/>
    </dgm:pt>
    <dgm:pt modelId="{FE717BF4-F76E-4C1E-8676-E8ABCBF888DF}" type="pres">
      <dgm:prSet presAssocID="{68C490C7-877A-4226-8E6D-0DC01F25AB70}" presName="childNode2tx" presStyleLbl="bgAcc1" presStyleIdx="3" presStyleCnt="4">
        <dgm:presLayoutVars>
          <dgm:bulletEnabled val="1"/>
        </dgm:presLayoutVars>
      </dgm:prSet>
      <dgm:spPr/>
    </dgm:pt>
    <dgm:pt modelId="{9C6E6AD4-CF42-49E7-A23B-60B116EEB3B5}" type="pres">
      <dgm:prSet presAssocID="{68C490C7-877A-4226-8E6D-0DC01F25AB70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F9561-945B-4F48-BEDC-4D3AD543B9EA}" type="pres">
      <dgm:prSet presAssocID="{68C490C7-877A-4226-8E6D-0DC01F25AB70}" presName="connSite2" presStyleCnt="0"/>
      <dgm:spPr/>
    </dgm:pt>
  </dgm:ptLst>
  <dgm:cxnLst>
    <dgm:cxn modelId="{DEFF4209-06B4-4610-870C-C5248507856E}" type="presOf" srcId="{0D67B211-D698-4A63-89A2-86266ECD3AA9}" destId="{75B6F837-0875-448B-8CE9-EC98B19DCBCA}" srcOrd="0" destOrd="0" presId="urn:microsoft.com/office/officeart/2005/8/layout/hProcess4"/>
    <dgm:cxn modelId="{E7C8543C-E181-40C5-9716-DC294B14F3E1}" type="presOf" srcId="{B00105FA-F9F7-41B3-858D-FD4789609498}" destId="{45FCFBD0-9E7C-418C-8479-0EA93B214B2A}" srcOrd="0" destOrd="0" presId="urn:microsoft.com/office/officeart/2005/8/layout/hProcess4"/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64B0FDCF-56BB-4EF7-9D0A-9E86926C6831}" type="presOf" srcId="{0B4F4DB1-5CB4-4659-8D3D-72C8582A7F6B}" destId="{7F9B34CC-08E9-484F-B724-01BC2EF00B9B}" srcOrd="0" destOrd="0" presId="urn:microsoft.com/office/officeart/2005/8/layout/hProcess4"/>
    <dgm:cxn modelId="{25969B54-6945-4818-9C1F-A34726B5F779}" type="presOf" srcId="{C0CF4AE4-FAAC-4C18-B33E-9D0C8C2C9EFB}" destId="{0A50B3FC-31ED-4E86-B4B2-5CF6B8193B8A}" srcOrd="0" destOrd="0" presId="urn:microsoft.com/office/officeart/2005/8/layout/hProcess4"/>
    <dgm:cxn modelId="{39C203F8-7B20-4FB2-B5D9-89ED8B4104EB}" type="presOf" srcId="{4DE3E437-3C16-43E9-B57D-2C86BE149872}" destId="{3B45282D-4016-453E-8E7B-13F5546EDFCA}" srcOrd="0" destOrd="0" presId="urn:microsoft.com/office/officeart/2005/8/layout/hProcess4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1B90EEF0-5006-4718-B883-6A0FAD7B9EEE}" type="presOf" srcId="{68C490C7-877A-4226-8E6D-0DC01F25AB70}" destId="{9C6E6AD4-CF42-49E7-A23B-60B116EEB3B5}" srcOrd="0" destOrd="0" presId="urn:microsoft.com/office/officeart/2005/8/layout/hProcess4"/>
    <dgm:cxn modelId="{57AE5285-94C6-479C-A714-0AC6715EA097}" type="presOf" srcId="{E1DF6679-C92D-462F-BCA7-286D39D4744F}" destId="{860B719B-D114-409C-8F3E-9A72237018A7}" srcOrd="0" destOrd="0" presId="urn:microsoft.com/office/officeart/2005/8/layout/hProcess4"/>
    <dgm:cxn modelId="{67088DB0-0DDB-4454-8EF8-0AA0D3370396}" type="presOf" srcId="{9A2C753B-CB4D-4B10-8163-895C2B0EE650}" destId="{F609C448-A888-4A79-9D00-3272843C2135}" srcOrd="0" destOrd="0" presId="urn:microsoft.com/office/officeart/2005/8/layout/hProcess4"/>
    <dgm:cxn modelId="{33889F7F-087E-44A8-9995-95692C2BED8F}" type="presParOf" srcId="{45FCFBD0-9E7C-418C-8479-0EA93B214B2A}" destId="{9EC76E03-2DB5-4CFC-A8FB-4E73A73C5D1A}" srcOrd="0" destOrd="0" presId="urn:microsoft.com/office/officeart/2005/8/layout/hProcess4"/>
    <dgm:cxn modelId="{1482AB8A-8574-496C-AB7A-5E967A742857}" type="presParOf" srcId="{45FCFBD0-9E7C-418C-8479-0EA93B214B2A}" destId="{B45EE414-EE4B-4FC3-946C-E194E20A4845}" srcOrd="1" destOrd="0" presId="urn:microsoft.com/office/officeart/2005/8/layout/hProcess4"/>
    <dgm:cxn modelId="{67A7B4D4-9F16-4D11-8B18-CBA35F91DE8A}" type="presParOf" srcId="{45FCFBD0-9E7C-418C-8479-0EA93B214B2A}" destId="{7D77B387-35A4-4C4E-B93E-7EE97102B520}" srcOrd="2" destOrd="0" presId="urn:microsoft.com/office/officeart/2005/8/layout/hProcess4"/>
    <dgm:cxn modelId="{4852DC7D-4511-4558-8B83-8251F19A316B}" type="presParOf" srcId="{7D77B387-35A4-4C4E-B93E-7EE97102B520}" destId="{49192DAC-1DF0-48CB-B31B-DD4BFF275231}" srcOrd="0" destOrd="0" presId="urn:microsoft.com/office/officeart/2005/8/layout/hProcess4"/>
    <dgm:cxn modelId="{F15F79A5-5AB9-4F12-91F9-96C8C88356B7}" type="presParOf" srcId="{49192DAC-1DF0-48CB-B31B-DD4BFF275231}" destId="{E33CCD6F-01C5-4DC5-9061-FE7057AC33C8}" srcOrd="0" destOrd="0" presId="urn:microsoft.com/office/officeart/2005/8/layout/hProcess4"/>
    <dgm:cxn modelId="{FDBE89FF-E344-4442-876F-42C175B62E6A}" type="presParOf" srcId="{49192DAC-1DF0-48CB-B31B-DD4BFF275231}" destId="{0900C5AE-65E0-4FCC-94B3-8AE90E9EF09A}" srcOrd="1" destOrd="0" presId="urn:microsoft.com/office/officeart/2005/8/layout/hProcess4"/>
    <dgm:cxn modelId="{CB65541F-E710-4742-A441-B79F5152C29D}" type="presParOf" srcId="{49192DAC-1DF0-48CB-B31B-DD4BFF275231}" destId="{1D7DF149-FAEC-4276-AA03-D786283D5FD3}" srcOrd="2" destOrd="0" presId="urn:microsoft.com/office/officeart/2005/8/layout/hProcess4"/>
    <dgm:cxn modelId="{B44899C2-4AF7-48F6-858A-4846277A85EE}" type="presParOf" srcId="{49192DAC-1DF0-48CB-B31B-DD4BFF275231}" destId="{0A50B3FC-31ED-4E86-B4B2-5CF6B8193B8A}" srcOrd="3" destOrd="0" presId="urn:microsoft.com/office/officeart/2005/8/layout/hProcess4"/>
    <dgm:cxn modelId="{04197CB4-02E9-4E2F-A300-D08CCF891A67}" type="presParOf" srcId="{49192DAC-1DF0-48CB-B31B-DD4BFF275231}" destId="{FAD514C3-3B20-4284-BDDE-45551087D231}" srcOrd="4" destOrd="0" presId="urn:microsoft.com/office/officeart/2005/8/layout/hProcess4"/>
    <dgm:cxn modelId="{74B7B36D-4D77-4DF6-9BA3-178933D7C44C}" type="presParOf" srcId="{7D77B387-35A4-4C4E-B93E-7EE97102B520}" destId="{75B6F837-0875-448B-8CE9-EC98B19DCBCA}" srcOrd="1" destOrd="0" presId="urn:microsoft.com/office/officeart/2005/8/layout/hProcess4"/>
    <dgm:cxn modelId="{A7AA2919-EA63-43CC-8EEF-9A52119ED3F1}" type="presParOf" srcId="{7D77B387-35A4-4C4E-B93E-7EE97102B520}" destId="{FFAB6BBF-2EFC-4EE4-B887-AB406ED154DC}" srcOrd="2" destOrd="0" presId="urn:microsoft.com/office/officeart/2005/8/layout/hProcess4"/>
    <dgm:cxn modelId="{265E6341-DDBA-4565-AA39-E3F99088DAA1}" type="presParOf" srcId="{FFAB6BBF-2EFC-4EE4-B887-AB406ED154DC}" destId="{754987D6-828B-476C-A9DA-7F49D88C0824}" srcOrd="0" destOrd="0" presId="urn:microsoft.com/office/officeart/2005/8/layout/hProcess4"/>
    <dgm:cxn modelId="{E9A30F24-68E3-4CB5-A39C-B28DEAB19876}" type="presParOf" srcId="{FFAB6BBF-2EFC-4EE4-B887-AB406ED154DC}" destId="{E2701D3E-F8EF-41C0-BAE5-B7F2BEB78A86}" srcOrd="1" destOrd="0" presId="urn:microsoft.com/office/officeart/2005/8/layout/hProcess4"/>
    <dgm:cxn modelId="{FC73F136-52FB-4820-9AEF-BE4452235F13}" type="presParOf" srcId="{FFAB6BBF-2EFC-4EE4-B887-AB406ED154DC}" destId="{B960820B-D9A8-4429-ACCE-863F63500FE5}" srcOrd="2" destOrd="0" presId="urn:microsoft.com/office/officeart/2005/8/layout/hProcess4"/>
    <dgm:cxn modelId="{41C954AA-3DEF-4813-B13E-6E588755F10E}" type="presParOf" srcId="{FFAB6BBF-2EFC-4EE4-B887-AB406ED154DC}" destId="{3B45282D-4016-453E-8E7B-13F5546EDFCA}" srcOrd="3" destOrd="0" presId="urn:microsoft.com/office/officeart/2005/8/layout/hProcess4"/>
    <dgm:cxn modelId="{7AF36BAA-316F-49EF-9B3C-E2620281AB29}" type="presParOf" srcId="{FFAB6BBF-2EFC-4EE4-B887-AB406ED154DC}" destId="{00B87334-2FED-4053-B836-FBCE7B21231F}" srcOrd="4" destOrd="0" presId="urn:microsoft.com/office/officeart/2005/8/layout/hProcess4"/>
    <dgm:cxn modelId="{ED401D95-D682-424E-9E40-43DA48B46747}" type="presParOf" srcId="{7D77B387-35A4-4C4E-B93E-7EE97102B520}" destId="{F609C448-A888-4A79-9D00-3272843C2135}" srcOrd="3" destOrd="0" presId="urn:microsoft.com/office/officeart/2005/8/layout/hProcess4"/>
    <dgm:cxn modelId="{9FC041F5-FC84-41F3-AFC0-994C3CD27060}" type="presParOf" srcId="{7D77B387-35A4-4C4E-B93E-7EE97102B520}" destId="{C9907290-E5C9-4CFC-919A-7270FDB10ED2}" srcOrd="4" destOrd="0" presId="urn:microsoft.com/office/officeart/2005/8/layout/hProcess4"/>
    <dgm:cxn modelId="{FE671C29-6C3D-490D-AEED-850F826836B6}" type="presParOf" srcId="{C9907290-E5C9-4CFC-919A-7270FDB10ED2}" destId="{39B5EEB9-556D-461F-ADCA-5ED873BF1E72}" srcOrd="0" destOrd="0" presId="urn:microsoft.com/office/officeart/2005/8/layout/hProcess4"/>
    <dgm:cxn modelId="{25E080AD-E623-43F1-B65F-408314779B82}" type="presParOf" srcId="{C9907290-E5C9-4CFC-919A-7270FDB10ED2}" destId="{C603208C-A164-457D-AD6D-C23119B228BC}" srcOrd="1" destOrd="0" presId="urn:microsoft.com/office/officeart/2005/8/layout/hProcess4"/>
    <dgm:cxn modelId="{46C02141-C08C-4AFA-A66B-A0D5FCB66336}" type="presParOf" srcId="{C9907290-E5C9-4CFC-919A-7270FDB10ED2}" destId="{8E05CE6C-5862-42A8-8672-E2A0458E9DCE}" srcOrd="2" destOrd="0" presId="urn:microsoft.com/office/officeart/2005/8/layout/hProcess4"/>
    <dgm:cxn modelId="{3F774921-10C9-4FF3-B26C-D4DB93A962FE}" type="presParOf" srcId="{C9907290-E5C9-4CFC-919A-7270FDB10ED2}" destId="{860B719B-D114-409C-8F3E-9A72237018A7}" srcOrd="3" destOrd="0" presId="urn:microsoft.com/office/officeart/2005/8/layout/hProcess4"/>
    <dgm:cxn modelId="{F6B15682-FFD2-40C3-8DD4-A68A3B800738}" type="presParOf" srcId="{C9907290-E5C9-4CFC-919A-7270FDB10ED2}" destId="{7ABE9287-CC8F-4DE9-8385-925A33A55502}" srcOrd="4" destOrd="0" presId="urn:microsoft.com/office/officeart/2005/8/layout/hProcess4"/>
    <dgm:cxn modelId="{2F815B14-42B0-4B30-9E38-564E58533B75}" type="presParOf" srcId="{7D77B387-35A4-4C4E-B93E-7EE97102B520}" destId="{7F9B34CC-08E9-484F-B724-01BC2EF00B9B}" srcOrd="5" destOrd="0" presId="urn:microsoft.com/office/officeart/2005/8/layout/hProcess4"/>
    <dgm:cxn modelId="{085CF354-B092-4E9E-A3A7-5418E46F8FA8}" type="presParOf" srcId="{7D77B387-35A4-4C4E-B93E-7EE97102B520}" destId="{EB692576-1E45-42FC-BBAA-3129A72FA9CF}" srcOrd="6" destOrd="0" presId="urn:microsoft.com/office/officeart/2005/8/layout/hProcess4"/>
    <dgm:cxn modelId="{2C309809-0F9A-47A8-AF33-7258B0572760}" type="presParOf" srcId="{EB692576-1E45-42FC-BBAA-3129A72FA9CF}" destId="{FF91F3DF-3B36-4524-8D89-1EB54AC74C75}" srcOrd="0" destOrd="0" presId="urn:microsoft.com/office/officeart/2005/8/layout/hProcess4"/>
    <dgm:cxn modelId="{10208FE8-03D3-486A-8037-7C50CDFE74BD}" type="presParOf" srcId="{EB692576-1E45-42FC-BBAA-3129A72FA9CF}" destId="{D4792750-E4AA-4BE4-BE77-32EE50DD88A0}" srcOrd="1" destOrd="0" presId="urn:microsoft.com/office/officeart/2005/8/layout/hProcess4"/>
    <dgm:cxn modelId="{96D925C3-6214-4B38-A4AA-35CD56D3934F}" type="presParOf" srcId="{EB692576-1E45-42FC-BBAA-3129A72FA9CF}" destId="{FE717BF4-F76E-4C1E-8676-E8ABCBF888DF}" srcOrd="2" destOrd="0" presId="urn:microsoft.com/office/officeart/2005/8/layout/hProcess4"/>
    <dgm:cxn modelId="{A687FB3A-6F17-4C0C-9EAB-81E02C383721}" type="presParOf" srcId="{EB692576-1E45-42FC-BBAA-3129A72FA9CF}" destId="{9C6E6AD4-CF42-49E7-A23B-60B116EEB3B5}" srcOrd="3" destOrd="0" presId="urn:microsoft.com/office/officeart/2005/8/layout/hProcess4"/>
    <dgm:cxn modelId="{125C7A30-A6F8-46E6-9144-DDF3AD181430}" type="presParOf" srcId="{EB692576-1E45-42FC-BBAA-3129A72FA9CF}" destId="{5DAF9561-945B-4F48-BEDC-4D3AD543B9E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5FCFBD0-9E7C-418C-8479-0EA93B214B2A}" type="pres">
      <dgm:prSet presAssocID="{B00105FA-F9F7-41B3-858D-FD4789609498}" presName="Name0" presStyleCnt="0">
        <dgm:presLayoutVars>
          <dgm:dir/>
          <dgm:animLvl val="lvl"/>
          <dgm:resizeHandles val="exact"/>
        </dgm:presLayoutVars>
      </dgm:prSet>
      <dgm:spPr/>
    </dgm:pt>
    <dgm:pt modelId="{9EC76E03-2DB5-4CFC-A8FB-4E73A73C5D1A}" type="pres">
      <dgm:prSet presAssocID="{B00105FA-F9F7-41B3-858D-FD4789609498}" presName="tSp" presStyleCnt="0"/>
      <dgm:spPr/>
    </dgm:pt>
    <dgm:pt modelId="{B45EE414-EE4B-4FC3-946C-E194E20A4845}" type="pres">
      <dgm:prSet presAssocID="{B00105FA-F9F7-41B3-858D-FD4789609498}" presName="bSp" presStyleCnt="0"/>
      <dgm:spPr/>
    </dgm:pt>
    <dgm:pt modelId="{7D77B387-35A4-4C4E-B93E-7EE97102B520}" type="pres">
      <dgm:prSet presAssocID="{B00105FA-F9F7-41B3-858D-FD4789609498}" presName="process" presStyleCnt="0"/>
      <dgm:spPr/>
    </dgm:pt>
    <dgm:pt modelId="{49192DAC-1DF0-48CB-B31B-DD4BFF275231}" type="pres">
      <dgm:prSet presAssocID="{C0CF4AE4-FAAC-4C18-B33E-9D0C8C2C9EFB}" presName="composite1" presStyleCnt="0"/>
      <dgm:spPr/>
    </dgm:pt>
    <dgm:pt modelId="{E33CCD6F-01C5-4DC5-9061-FE7057AC33C8}" type="pres">
      <dgm:prSet presAssocID="{C0CF4AE4-FAAC-4C18-B33E-9D0C8C2C9EFB}" presName="dummyNode1" presStyleLbl="node1" presStyleIdx="0" presStyleCnt="4"/>
      <dgm:spPr/>
    </dgm:pt>
    <dgm:pt modelId="{0900C5AE-65E0-4FCC-94B3-8AE90E9EF09A}" type="pres">
      <dgm:prSet presAssocID="{C0CF4AE4-FAAC-4C18-B33E-9D0C8C2C9EFB}" presName="childNode1" presStyleLbl="bgAcc1" presStyleIdx="0" presStyleCnt="4">
        <dgm:presLayoutVars>
          <dgm:bulletEnabled val="1"/>
        </dgm:presLayoutVars>
      </dgm:prSet>
      <dgm:spPr/>
    </dgm:pt>
    <dgm:pt modelId="{1D7DF149-FAEC-4276-AA03-D786283D5FD3}" type="pres">
      <dgm:prSet presAssocID="{C0CF4AE4-FAAC-4C18-B33E-9D0C8C2C9EFB}" presName="childNode1tx" presStyleLbl="bgAcc1" presStyleIdx="0" presStyleCnt="4">
        <dgm:presLayoutVars>
          <dgm:bulletEnabled val="1"/>
        </dgm:presLayoutVars>
      </dgm:prSet>
      <dgm:spPr/>
    </dgm:pt>
    <dgm:pt modelId="{0A50B3FC-31ED-4E86-B4B2-5CF6B8193B8A}" type="pres">
      <dgm:prSet presAssocID="{C0CF4AE4-FAAC-4C18-B33E-9D0C8C2C9EF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514C3-3B20-4284-BDDE-45551087D231}" type="pres">
      <dgm:prSet presAssocID="{C0CF4AE4-FAAC-4C18-B33E-9D0C8C2C9EFB}" presName="connSite1" presStyleCnt="0"/>
      <dgm:spPr/>
    </dgm:pt>
    <dgm:pt modelId="{75B6F837-0875-448B-8CE9-EC98B19DCBCA}" type="pres">
      <dgm:prSet presAssocID="{0D67B211-D698-4A63-89A2-86266ECD3AA9}" presName="Name9" presStyleLbl="sibTrans2D1" presStyleIdx="0" presStyleCnt="3" custAng="10800000" custLinFactNeighborX="14833" custLinFactNeighborY="-53719"/>
      <dgm:spPr/>
      <dgm:t>
        <a:bodyPr/>
        <a:lstStyle/>
        <a:p>
          <a:endParaRPr lang="en-US"/>
        </a:p>
      </dgm:t>
    </dgm:pt>
    <dgm:pt modelId="{FFAB6BBF-2EFC-4EE4-B887-AB406ED154DC}" type="pres">
      <dgm:prSet presAssocID="{4DE3E437-3C16-43E9-B57D-2C86BE149872}" presName="composite2" presStyleCnt="0"/>
      <dgm:spPr/>
    </dgm:pt>
    <dgm:pt modelId="{754987D6-828B-476C-A9DA-7F49D88C0824}" type="pres">
      <dgm:prSet presAssocID="{4DE3E437-3C16-43E9-B57D-2C86BE149872}" presName="dummyNode2" presStyleLbl="node1" presStyleIdx="0" presStyleCnt="4"/>
      <dgm:spPr/>
    </dgm:pt>
    <dgm:pt modelId="{E2701D3E-F8EF-41C0-BAE5-B7F2BEB78A86}" type="pres">
      <dgm:prSet presAssocID="{4DE3E437-3C16-43E9-B57D-2C86BE149872}" presName="childNode2" presStyleLbl="bgAcc1" presStyleIdx="1" presStyleCnt="4">
        <dgm:presLayoutVars>
          <dgm:bulletEnabled val="1"/>
        </dgm:presLayoutVars>
      </dgm:prSet>
      <dgm:spPr/>
    </dgm:pt>
    <dgm:pt modelId="{B960820B-D9A8-4429-ACCE-863F63500FE5}" type="pres">
      <dgm:prSet presAssocID="{4DE3E437-3C16-43E9-B57D-2C86BE149872}" presName="childNode2tx" presStyleLbl="bgAcc1" presStyleIdx="1" presStyleCnt="4">
        <dgm:presLayoutVars>
          <dgm:bulletEnabled val="1"/>
        </dgm:presLayoutVars>
      </dgm:prSet>
      <dgm:spPr/>
    </dgm:pt>
    <dgm:pt modelId="{3B45282D-4016-453E-8E7B-13F5546EDFCA}" type="pres">
      <dgm:prSet presAssocID="{4DE3E437-3C16-43E9-B57D-2C86BE149872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87334-2FED-4053-B836-FBCE7B21231F}" type="pres">
      <dgm:prSet presAssocID="{4DE3E437-3C16-43E9-B57D-2C86BE149872}" presName="connSite2" presStyleCnt="0"/>
      <dgm:spPr/>
    </dgm:pt>
    <dgm:pt modelId="{F609C448-A888-4A79-9D00-3272843C2135}" type="pres">
      <dgm:prSet presAssocID="{9A2C753B-CB4D-4B10-8163-895C2B0EE650}" presName="Name18" presStyleLbl="sibTrans2D1" presStyleIdx="1" presStyleCnt="3" custAng="10800000" custLinFactNeighborX="19565" custLinFactNeighborY="41673"/>
      <dgm:spPr/>
      <dgm:t>
        <a:bodyPr/>
        <a:lstStyle/>
        <a:p>
          <a:endParaRPr lang="en-US"/>
        </a:p>
      </dgm:t>
    </dgm:pt>
    <dgm:pt modelId="{C9907290-E5C9-4CFC-919A-7270FDB10ED2}" type="pres">
      <dgm:prSet presAssocID="{E1DF6679-C92D-462F-BCA7-286D39D4744F}" presName="composite1" presStyleCnt="0"/>
      <dgm:spPr/>
    </dgm:pt>
    <dgm:pt modelId="{39B5EEB9-556D-461F-ADCA-5ED873BF1E72}" type="pres">
      <dgm:prSet presAssocID="{E1DF6679-C92D-462F-BCA7-286D39D4744F}" presName="dummyNode1" presStyleLbl="node1" presStyleIdx="1" presStyleCnt="4"/>
      <dgm:spPr/>
    </dgm:pt>
    <dgm:pt modelId="{C603208C-A164-457D-AD6D-C23119B228BC}" type="pres">
      <dgm:prSet presAssocID="{E1DF6679-C92D-462F-BCA7-286D39D4744F}" presName="childNode1" presStyleLbl="bgAcc1" presStyleIdx="2" presStyleCnt="4">
        <dgm:presLayoutVars>
          <dgm:bulletEnabled val="1"/>
        </dgm:presLayoutVars>
      </dgm:prSet>
      <dgm:spPr/>
    </dgm:pt>
    <dgm:pt modelId="{8E05CE6C-5862-42A8-8672-E2A0458E9DCE}" type="pres">
      <dgm:prSet presAssocID="{E1DF6679-C92D-462F-BCA7-286D39D4744F}" presName="childNode1tx" presStyleLbl="bgAcc1" presStyleIdx="2" presStyleCnt="4">
        <dgm:presLayoutVars>
          <dgm:bulletEnabled val="1"/>
        </dgm:presLayoutVars>
      </dgm:prSet>
      <dgm:spPr/>
    </dgm:pt>
    <dgm:pt modelId="{860B719B-D114-409C-8F3E-9A72237018A7}" type="pres">
      <dgm:prSet presAssocID="{E1DF6679-C92D-462F-BCA7-286D39D4744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E9287-CC8F-4DE9-8385-925A33A55502}" type="pres">
      <dgm:prSet presAssocID="{E1DF6679-C92D-462F-BCA7-286D39D4744F}" presName="connSite1" presStyleCnt="0"/>
      <dgm:spPr/>
    </dgm:pt>
    <dgm:pt modelId="{7F9B34CC-08E9-484F-B724-01BC2EF00B9B}" type="pres">
      <dgm:prSet presAssocID="{0B4F4DB1-5CB4-4659-8D3D-72C8582A7F6B}" presName="Name9" presStyleLbl="sibTrans2D1" presStyleIdx="2" presStyleCnt="3" custAng="10800000" custLinFactNeighborX="25829" custLinFactNeighborY="-53719"/>
      <dgm:spPr/>
      <dgm:t>
        <a:bodyPr/>
        <a:lstStyle/>
        <a:p>
          <a:endParaRPr lang="en-US"/>
        </a:p>
      </dgm:t>
    </dgm:pt>
    <dgm:pt modelId="{EB692576-1E45-42FC-BBAA-3129A72FA9CF}" type="pres">
      <dgm:prSet presAssocID="{68C490C7-877A-4226-8E6D-0DC01F25AB70}" presName="composite2" presStyleCnt="0"/>
      <dgm:spPr/>
    </dgm:pt>
    <dgm:pt modelId="{FF91F3DF-3B36-4524-8D89-1EB54AC74C75}" type="pres">
      <dgm:prSet presAssocID="{68C490C7-877A-4226-8E6D-0DC01F25AB70}" presName="dummyNode2" presStyleLbl="node1" presStyleIdx="2" presStyleCnt="4"/>
      <dgm:spPr/>
    </dgm:pt>
    <dgm:pt modelId="{D4792750-E4AA-4BE4-BE77-32EE50DD88A0}" type="pres">
      <dgm:prSet presAssocID="{68C490C7-877A-4226-8E6D-0DC01F25AB70}" presName="childNode2" presStyleLbl="bgAcc1" presStyleIdx="3" presStyleCnt="4">
        <dgm:presLayoutVars>
          <dgm:bulletEnabled val="1"/>
        </dgm:presLayoutVars>
      </dgm:prSet>
      <dgm:spPr/>
    </dgm:pt>
    <dgm:pt modelId="{FE717BF4-F76E-4C1E-8676-E8ABCBF888DF}" type="pres">
      <dgm:prSet presAssocID="{68C490C7-877A-4226-8E6D-0DC01F25AB70}" presName="childNode2tx" presStyleLbl="bgAcc1" presStyleIdx="3" presStyleCnt="4">
        <dgm:presLayoutVars>
          <dgm:bulletEnabled val="1"/>
        </dgm:presLayoutVars>
      </dgm:prSet>
      <dgm:spPr/>
    </dgm:pt>
    <dgm:pt modelId="{9C6E6AD4-CF42-49E7-A23B-60B116EEB3B5}" type="pres">
      <dgm:prSet presAssocID="{68C490C7-877A-4226-8E6D-0DC01F25AB70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F9561-945B-4F48-BEDC-4D3AD543B9EA}" type="pres">
      <dgm:prSet presAssocID="{68C490C7-877A-4226-8E6D-0DC01F25AB70}" presName="connSite2" presStyleCnt="0"/>
      <dgm:spPr/>
    </dgm:pt>
  </dgm:ptLst>
  <dgm:cxnLst>
    <dgm:cxn modelId="{18C7674E-3AE3-432E-8F15-3F27CABB379C}" type="presOf" srcId="{0B4F4DB1-5CB4-4659-8D3D-72C8582A7F6B}" destId="{7F9B34CC-08E9-484F-B724-01BC2EF00B9B}" srcOrd="0" destOrd="0" presId="urn:microsoft.com/office/officeart/2005/8/layout/hProcess4"/>
    <dgm:cxn modelId="{9DCDBB67-8839-4168-B3DD-7C059A7A2351}" type="presOf" srcId="{68C490C7-877A-4226-8E6D-0DC01F25AB70}" destId="{9C6E6AD4-CF42-49E7-A23B-60B116EEB3B5}" srcOrd="0" destOrd="0" presId="urn:microsoft.com/office/officeart/2005/8/layout/hProcess4"/>
    <dgm:cxn modelId="{2D50F865-B840-4866-8B39-EF341BEF4E71}" type="presOf" srcId="{4DE3E437-3C16-43E9-B57D-2C86BE149872}" destId="{3B45282D-4016-453E-8E7B-13F5546EDFCA}" srcOrd="0" destOrd="0" presId="urn:microsoft.com/office/officeart/2005/8/layout/hProcess4"/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C430E31-109D-4F2F-B4CC-88E1BACE3EC5}" type="presOf" srcId="{C0CF4AE4-FAAC-4C18-B33E-9D0C8C2C9EFB}" destId="{0A50B3FC-31ED-4E86-B4B2-5CF6B8193B8A}" srcOrd="0" destOrd="0" presId="urn:microsoft.com/office/officeart/2005/8/layout/hProcess4"/>
    <dgm:cxn modelId="{9CF9086C-D9AE-4C26-A866-E40FC2A8DECE}" type="presOf" srcId="{B00105FA-F9F7-41B3-858D-FD4789609498}" destId="{45FCFBD0-9E7C-418C-8479-0EA93B214B2A}" srcOrd="0" destOrd="0" presId="urn:microsoft.com/office/officeart/2005/8/layout/hProcess4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6EF4E988-525A-4A2D-96DD-9AC7D214266C}" type="presOf" srcId="{9A2C753B-CB4D-4B10-8163-895C2B0EE650}" destId="{F609C448-A888-4A79-9D00-3272843C2135}" srcOrd="0" destOrd="0" presId="urn:microsoft.com/office/officeart/2005/8/layout/hProcess4"/>
    <dgm:cxn modelId="{7D6256D9-613D-49CF-A58E-E1A4485B50EA}" type="presOf" srcId="{E1DF6679-C92D-462F-BCA7-286D39D4744F}" destId="{860B719B-D114-409C-8F3E-9A72237018A7}" srcOrd="0" destOrd="0" presId="urn:microsoft.com/office/officeart/2005/8/layout/hProcess4"/>
    <dgm:cxn modelId="{8DF2E9DA-C552-4CA3-9E56-F50B29F9806D}" type="presOf" srcId="{0D67B211-D698-4A63-89A2-86266ECD3AA9}" destId="{75B6F837-0875-448B-8CE9-EC98B19DCBCA}" srcOrd="0" destOrd="0" presId="urn:microsoft.com/office/officeart/2005/8/layout/hProcess4"/>
    <dgm:cxn modelId="{FDE51758-3FD7-4708-B6CD-ED7FC6013BE5}" type="presParOf" srcId="{45FCFBD0-9E7C-418C-8479-0EA93B214B2A}" destId="{9EC76E03-2DB5-4CFC-A8FB-4E73A73C5D1A}" srcOrd="0" destOrd="0" presId="urn:microsoft.com/office/officeart/2005/8/layout/hProcess4"/>
    <dgm:cxn modelId="{EFC2C072-7B4C-4C4C-9803-0C6CA136AEE5}" type="presParOf" srcId="{45FCFBD0-9E7C-418C-8479-0EA93B214B2A}" destId="{B45EE414-EE4B-4FC3-946C-E194E20A4845}" srcOrd="1" destOrd="0" presId="urn:microsoft.com/office/officeart/2005/8/layout/hProcess4"/>
    <dgm:cxn modelId="{8120A062-4304-4FB9-8ABF-D01D042E9947}" type="presParOf" srcId="{45FCFBD0-9E7C-418C-8479-0EA93B214B2A}" destId="{7D77B387-35A4-4C4E-B93E-7EE97102B520}" srcOrd="2" destOrd="0" presId="urn:microsoft.com/office/officeart/2005/8/layout/hProcess4"/>
    <dgm:cxn modelId="{45D6D681-019E-44EC-A7D3-3F533B0EE110}" type="presParOf" srcId="{7D77B387-35A4-4C4E-B93E-7EE97102B520}" destId="{49192DAC-1DF0-48CB-B31B-DD4BFF275231}" srcOrd="0" destOrd="0" presId="urn:microsoft.com/office/officeart/2005/8/layout/hProcess4"/>
    <dgm:cxn modelId="{DA3A329B-1232-4423-A14F-24E22258F102}" type="presParOf" srcId="{49192DAC-1DF0-48CB-B31B-DD4BFF275231}" destId="{E33CCD6F-01C5-4DC5-9061-FE7057AC33C8}" srcOrd="0" destOrd="0" presId="urn:microsoft.com/office/officeart/2005/8/layout/hProcess4"/>
    <dgm:cxn modelId="{BA87E27E-130F-43BA-997C-7F53CA14224A}" type="presParOf" srcId="{49192DAC-1DF0-48CB-B31B-DD4BFF275231}" destId="{0900C5AE-65E0-4FCC-94B3-8AE90E9EF09A}" srcOrd="1" destOrd="0" presId="urn:microsoft.com/office/officeart/2005/8/layout/hProcess4"/>
    <dgm:cxn modelId="{88C3599D-C101-4A26-ACEA-A041480E9464}" type="presParOf" srcId="{49192DAC-1DF0-48CB-B31B-DD4BFF275231}" destId="{1D7DF149-FAEC-4276-AA03-D786283D5FD3}" srcOrd="2" destOrd="0" presId="urn:microsoft.com/office/officeart/2005/8/layout/hProcess4"/>
    <dgm:cxn modelId="{E8B8D2B7-850D-4654-867C-3C0548BE2201}" type="presParOf" srcId="{49192DAC-1DF0-48CB-B31B-DD4BFF275231}" destId="{0A50B3FC-31ED-4E86-B4B2-5CF6B8193B8A}" srcOrd="3" destOrd="0" presId="urn:microsoft.com/office/officeart/2005/8/layout/hProcess4"/>
    <dgm:cxn modelId="{2EDF5F42-3ED5-47D9-9B20-6A76A95B30B3}" type="presParOf" srcId="{49192DAC-1DF0-48CB-B31B-DD4BFF275231}" destId="{FAD514C3-3B20-4284-BDDE-45551087D231}" srcOrd="4" destOrd="0" presId="urn:microsoft.com/office/officeart/2005/8/layout/hProcess4"/>
    <dgm:cxn modelId="{44EF4586-583F-4834-BA59-522DDDD3AFC9}" type="presParOf" srcId="{7D77B387-35A4-4C4E-B93E-7EE97102B520}" destId="{75B6F837-0875-448B-8CE9-EC98B19DCBCA}" srcOrd="1" destOrd="0" presId="urn:microsoft.com/office/officeart/2005/8/layout/hProcess4"/>
    <dgm:cxn modelId="{A899FC45-BB4D-4409-9438-F189DE377EAD}" type="presParOf" srcId="{7D77B387-35A4-4C4E-B93E-7EE97102B520}" destId="{FFAB6BBF-2EFC-4EE4-B887-AB406ED154DC}" srcOrd="2" destOrd="0" presId="urn:microsoft.com/office/officeart/2005/8/layout/hProcess4"/>
    <dgm:cxn modelId="{06CBF822-CFA4-4CF2-AAD9-F42330CE0C7F}" type="presParOf" srcId="{FFAB6BBF-2EFC-4EE4-B887-AB406ED154DC}" destId="{754987D6-828B-476C-A9DA-7F49D88C0824}" srcOrd="0" destOrd="0" presId="urn:microsoft.com/office/officeart/2005/8/layout/hProcess4"/>
    <dgm:cxn modelId="{4F363C58-FCFE-499F-B6DE-6502813CB696}" type="presParOf" srcId="{FFAB6BBF-2EFC-4EE4-B887-AB406ED154DC}" destId="{E2701D3E-F8EF-41C0-BAE5-B7F2BEB78A86}" srcOrd="1" destOrd="0" presId="urn:microsoft.com/office/officeart/2005/8/layout/hProcess4"/>
    <dgm:cxn modelId="{1A3BABCF-9F37-4C71-BD4B-7BC221550721}" type="presParOf" srcId="{FFAB6BBF-2EFC-4EE4-B887-AB406ED154DC}" destId="{B960820B-D9A8-4429-ACCE-863F63500FE5}" srcOrd="2" destOrd="0" presId="urn:microsoft.com/office/officeart/2005/8/layout/hProcess4"/>
    <dgm:cxn modelId="{AE9273AE-D2A9-4140-8249-DA05CF6087A3}" type="presParOf" srcId="{FFAB6BBF-2EFC-4EE4-B887-AB406ED154DC}" destId="{3B45282D-4016-453E-8E7B-13F5546EDFCA}" srcOrd="3" destOrd="0" presId="urn:microsoft.com/office/officeart/2005/8/layout/hProcess4"/>
    <dgm:cxn modelId="{237CA072-8679-4506-BC3E-C1106F278841}" type="presParOf" srcId="{FFAB6BBF-2EFC-4EE4-B887-AB406ED154DC}" destId="{00B87334-2FED-4053-B836-FBCE7B21231F}" srcOrd="4" destOrd="0" presId="urn:microsoft.com/office/officeart/2005/8/layout/hProcess4"/>
    <dgm:cxn modelId="{DBDD2FEC-0EE7-437F-ACC6-6298A1518B72}" type="presParOf" srcId="{7D77B387-35A4-4C4E-B93E-7EE97102B520}" destId="{F609C448-A888-4A79-9D00-3272843C2135}" srcOrd="3" destOrd="0" presId="urn:microsoft.com/office/officeart/2005/8/layout/hProcess4"/>
    <dgm:cxn modelId="{D66DDE25-B216-4B93-B32D-5DA4FC671457}" type="presParOf" srcId="{7D77B387-35A4-4C4E-B93E-7EE97102B520}" destId="{C9907290-E5C9-4CFC-919A-7270FDB10ED2}" srcOrd="4" destOrd="0" presId="urn:microsoft.com/office/officeart/2005/8/layout/hProcess4"/>
    <dgm:cxn modelId="{04DD23AD-E3C6-4F15-9AD5-4180D446EC7B}" type="presParOf" srcId="{C9907290-E5C9-4CFC-919A-7270FDB10ED2}" destId="{39B5EEB9-556D-461F-ADCA-5ED873BF1E72}" srcOrd="0" destOrd="0" presId="urn:microsoft.com/office/officeart/2005/8/layout/hProcess4"/>
    <dgm:cxn modelId="{528002E5-D532-4E3C-A683-6BB1EEB5059B}" type="presParOf" srcId="{C9907290-E5C9-4CFC-919A-7270FDB10ED2}" destId="{C603208C-A164-457D-AD6D-C23119B228BC}" srcOrd="1" destOrd="0" presId="urn:microsoft.com/office/officeart/2005/8/layout/hProcess4"/>
    <dgm:cxn modelId="{43BBA890-2FB8-4F35-B110-F2CDC06759B6}" type="presParOf" srcId="{C9907290-E5C9-4CFC-919A-7270FDB10ED2}" destId="{8E05CE6C-5862-42A8-8672-E2A0458E9DCE}" srcOrd="2" destOrd="0" presId="urn:microsoft.com/office/officeart/2005/8/layout/hProcess4"/>
    <dgm:cxn modelId="{BD6F765B-1938-435A-B5D7-0EF4B612E6AA}" type="presParOf" srcId="{C9907290-E5C9-4CFC-919A-7270FDB10ED2}" destId="{860B719B-D114-409C-8F3E-9A72237018A7}" srcOrd="3" destOrd="0" presId="urn:microsoft.com/office/officeart/2005/8/layout/hProcess4"/>
    <dgm:cxn modelId="{3D8CB69C-BADA-4AD3-B4FB-5077CF6A6104}" type="presParOf" srcId="{C9907290-E5C9-4CFC-919A-7270FDB10ED2}" destId="{7ABE9287-CC8F-4DE9-8385-925A33A55502}" srcOrd="4" destOrd="0" presId="urn:microsoft.com/office/officeart/2005/8/layout/hProcess4"/>
    <dgm:cxn modelId="{4E76512E-E816-4C55-92CD-1B6394280B07}" type="presParOf" srcId="{7D77B387-35A4-4C4E-B93E-7EE97102B520}" destId="{7F9B34CC-08E9-484F-B724-01BC2EF00B9B}" srcOrd="5" destOrd="0" presId="urn:microsoft.com/office/officeart/2005/8/layout/hProcess4"/>
    <dgm:cxn modelId="{E67BAFD8-2681-4D95-8453-3502EB2708F1}" type="presParOf" srcId="{7D77B387-35A4-4C4E-B93E-7EE97102B520}" destId="{EB692576-1E45-42FC-BBAA-3129A72FA9CF}" srcOrd="6" destOrd="0" presId="urn:microsoft.com/office/officeart/2005/8/layout/hProcess4"/>
    <dgm:cxn modelId="{667EBA5C-E1BA-451F-A8A5-60B28AB31E4A}" type="presParOf" srcId="{EB692576-1E45-42FC-BBAA-3129A72FA9CF}" destId="{FF91F3DF-3B36-4524-8D89-1EB54AC74C75}" srcOrd="0" destOrd="0" presId="urn:microsoft.com/office/officeart/2005/8/layout/hProcess4"/>
    <dgm:cxn modelId="{8FD12754-1D30-4C12-B1A2-B1C8416BEB06}" type="presParOf" srcId="{EB692576-1E45-42FC-BBAA-3129A72FA9CF}" destId="{D4792750-E4AA-4BE4-BE77-32EE50DD88A0}" srcOrd="1" destOrd="0" presId="urn:microsoft.com/office/officeart/2005/8/layout/hProcess4"/>
    <dgm:cxn modelId="{CF1DDA78-3C94-4FF4-AB25-47AE92E9CDA4}" type="presParOf" srcId="{EB692576-1E45-42FC-BBAA-3129A72FA9CF}" destId="{FE717BF4-F76E-4C1E-8676-E8ABCBF888DF}" srcOrd="2" destOrd="0" presId="urn:microsoft.com/office/officeart/2005/8/layout/hProcess4"/>
    <dgm:cxn modelId="{3EC75028-1E7B-4C9D-BA5F-42ED84339C44}" type="presParOf" srcId="{EB692576-1E45-42FC-BBAA-3129A72FA9CF}" destId="{9C6E6AD4-CF42-49E7-A23B-60B116EEB3B5}" srcOrd="3" destOrd="0" presId="urn:microsoft.com/office/officeart/2005/8/layout/hProcess4"/>
    <dgm:cxn modelId="{172B5438-F2C4-46FD-906B-8E4714EA56CF}" type="presParOf" srcId="{EB692576-1E45-42FC-BBAA-3129A72FA9CF}" destId="{5DAF9561-945B-4F48-BEDC-4D3AD543B9E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C84D8-27B6-49DB-B251-349ABA813854}">
      <dsp:nvSpPr>
        <dsp:cNvPr id="0" name=""/>
        <dsp:cNvSpPr/>
      </dsp:nvSpPr>
      <dsp:spPr>
        <a:xfrm rot="10800000">
          <a:off x="172627" y="0"/>
          <a:ext cx="5828751" cy="2582601"/>
        </a:xfrm>
        <a:prstGeom prst="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6BD9-3A45-4217-8847-EB0F1B602B17}">
      <dsp:nvSpPr>
        <dsp:cNvPr id="0" name=""/>
        <dsp:cNvSpPr/>
      </dsp:nvSpPr>
      <dsp:spPr>
        <a:xfrm>
          <a:off x="660859" y="978464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Post-Processing</a:t>
          </a:r>
        </a:p>
      </dsp:txBody>
      <dsp:txXfrm>
        <a:off x="689075" y="1006680"/>
        <a:ext cx="1124675" cy="521574"/>
      </dsp:txXfrm>
    </dsp:sp>
    <dsp:sp modelId="{208085ED-21FC-45A4-AD1C-C1831656D203}">
      <dsp:nvSpPr>
        <dsp:cNvPr id="0" name=""/>
        <dsp:cNvSpPr/>
      </dsp:nvSpPr>
      <dsp:spPr>
        <a:xfrm>
          <a:off x="1904199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Disambiguation</a:t>
          </a:r>
        </a:p>
      </dsp:txBody>
      <dsp:txXfrm>
        <a:off x="1932415" y="1014624"/>
        <a:ext cx="1124675" cy="521574"/>
      </dsp:txXfrm>
    </dsp:sp>
    <dsp:sp modelId="{5EEA21BE-B8DE-4E25-A8BD-B90E3842D037}">
      <dsp:nvSpPr>
        <dsp:cNvPr id="0" name=""/>
        <dsp:cNvSpPr/>
      </dsp:nvSpPr>
      <dsp:spPr>
        <a:xfrm>
          <a:off x="3155482" y="986429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Candidate Selection</a:t>
          </a:r>
        </a:p>
      </dsp:txBody>
      <dsp:txXfrm>
        <a:off x="3183698" y="1014645"/>
        <a:ext cx="1124675" cy="521574"/>
      </dsp:txXfrm>
    </dsp:sp>
    <dsp:sp modelId="{3323098E-BC3D-472C-A826-1775E18793DB}">
      <dsp:nvSpPr>
        <dsp:cNvPr id="0" name=""/>
        <dsp:cNvSpPr/>
      </dsp:nvSpPr>
      <dsp:spPr>
        <a:xfrm>
          <a:off x="4440363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Pre-Processing</a:t>
          </a:r>
        </a:p>
      </dsp:txBody>
      <dsp:txXfrm>
        <a:off x="4468579" y="1014624"/>
        <a:ext cx="1124675" cy="521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0C5AE-65E0-4FCC-94B3-8AE90E9EF09A}">
      <dsp:nvSpPr>
        <dsp:cNvPr id="0" name=""/>
        <dsp:cNvSpPr/>
      </dsp:nvSpPr>
      <dsp:spPr>
        <a:xfrm>
          <a:off x="1535" y="622097"/>
          <a:ext cx="1150013" cy="9485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6F837-0875-448B-8CE9-EC98B19DCBCA}">
      <dsp:nvSpPr>
        <dsp:cNvPr id="0" name=""/>
        <dsp:cNvSpPr/>
      </dsp:nvSpPr>
      <dsp:spPr>
        <a:xfrm rot="10800000">
          <a:off x="831441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B3FC-31ED-4E86-B4B2-5CF6B8193B8A}">
      <dsp:nvSpPr>
        <dsp:cNvPr id="0" name=""/>
        <dsp:cNvSpPr/>
      </dsp:nvSpPr>
      <dsp:spPr>
        <a:xfrm>
          <a:off x="25709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Post-Processing</a:t>
          </a:r>
        </a:p>
      </dsp:txBody>
      <dsp:txXfrm>
        <a:off x="268999" y="1379269"/>
        <a:ext cx="998422" cy="382696"/>
      </dsp:txXfrm>
    </dsp:sp>
    <dsp:sp modelId="{E2701D3E-F8EF-41C0-BAE5-B7F2BEB78A86}">
      <dsp:nvSpPr>
        <dsp:cNvPr id="0" name=""/>
        <dsp:cNvSpPr/>
      </dsp:nvSpPr>
      <dsp:spPr>
        <a:xfrm>
          <a:off x="1539530" y="622097"/>
          <a:ext cx="1150013" cy="9485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9C448-A888-4A79-9D00-3272843C2135}">
      <dsp:nvSpPr>
        <dsp:cNvPr id="0" name=""/>
        <dsp:cNvSpPr/>
      </dsp:nvSpPr>
      <dsp:spPr>
        <a:xfrm rot="10800000">
          <a:off x="2453910" y="639498"/>
          <a:ext cx="1527068" cy="1527068"/>
        </a:xfrm>
        <a:prstGeom prst="circularArrow">
          <a:avLst>
            <a:gd name="adj1" fmla="val 3578"/>
            <a:gd name="adj2" fmla="val 444810"/>
            <a:gd name="adj3" fmla="val 19379679"/>
            <a:gd name="adj4" fmla="val 12575511"/>
            <a:gd name="adj5" fmla="val 41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282D-4016-453E-8E7B-13F5546EDFCA}">
      <dsp:nvSpPr>
        <dsp:cNvPr id="0" name=""/>
        <dsp:cNvSpPr/>
      </dsp:nvSpPr>
      <dsp:spPr>
        <a:xfrm>
          <a:off x="179508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Disambiguation</a:t>
          </a:r>
        </a:p>
      </dsp:txBody>
      <dsp:txXfrm>
        <a:off x="1806994" y="430748"/>
        <a:ext cx="998422" cy="382696"/>
      </dsp:txXfrm>
    </dsp:sp>
    <dsp:sp modelId="{C603208C-A164-457D-AD6D-C23119B228BC}">
      <dsp:nvSpPr>
        <dsp:cNvPr id="0" name=""/>
        <dsp:cNvSpPr/>
      </dsp:nvSpPr>
      <dsp:spPr>
        <a:xfrm>
          <a:off x="3077525" y="622097"/>
          <a:ext cx="1150013" cy="9485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34CC-08E9-484F-B724-01BC2EF00B9B}">
      <dsp:nvSpPr>
        <dsp:cNvPr id="0" name=""/>
        <dsp:cNvSpPr/>
      </dsp:nvSpPr>
      <dsp:spPr>
        <a:xfrm rot="10800000">
          <a:off x="4059189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719B-D114-409C-8F3E-9A72237018A7}">
      <dsp:nvSpPr>
        <dsp:cNvPr id="0" name=""/>
        <dsp:cNvSpPr/>
      </dsp:nvSpPr>
      <dsp:spPr>
        <a:xfrm>
          <a:off x="333308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Candidate Selection</a:t>
          </a:r>
        </a:p>
      </dsp:txBody>
      <dsp:txXfrm>
        <a:off x="3344989" y="1379269"/>
        <a:ext cx="998422" cy="382696"/>
      </dsp:txXfrm>
    </dsp:sp>
    <dsp:sp modelId="{D4792750-E4AA-4BE4-BE77-32EE50DD88A0}">
      <dsp:nvSpPr>
        <dsp:cNvPr id="0" name=""/>
        <dsp:cNvSpPr/>
      </dsp:nvSpPr>
      <dsp:spPr>
        <a:xfrm>
          <a:off x="4615520" y="622097"/>
          <a:ext cx="1150013" cy="9485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E6AD4-CF42-49E7-A23B-60B116EEB3B5}">
      <dsp:nvSpPr>
        <dsp:cNvPr id="0" name=""/>
        <dsp:cNvSpPr/>
      </dsp:nvSpPr>
      <dsp:spPr>
        <a:xfrm>
          <a:off x="487107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Pre-Processing</a:t>
          </a:r>
        </a:p>
      </dsp:txBody>
      <dsp:txXfrm>
        <a:off x="4882984" y="430748"/>
        <a:ext cx="998422" cy="382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0C5AE-65E0-4FCC-94B3-8AE90E9EF09A}">
      <dsp:nvSpPr>
        <dsp:cNvPr id="0" name=""/>
        <dsp:cNvSpPr/>
      </dsp:nvSpPr>
      <dsp:spPr>
        <a:xfrm>
          <a:off x="153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6F837-0875-448B-8CE9-EC98B19DCBCA}">
      <dsp:nvSpPr>
        <dsp:cNvPr id="0" name=""/>
        <dsp:cNvSpPr/>
      </dsp:nvSpPr>
      <dsp:spPr>
        <a:xfrm rot="10800000">
          <a:off x="831441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B3FC-31ED-4E86-B4B2-5CF6B8193B8A}">
      <dsp:nvSpPr>
        <dsp:cNvPr id="0" name=""/>
        <dsp:cNvSpPr/>
      </dsp:nvSpPr>
      <dsp:spPr>
        <a:xfrm>
          <a:off x="25709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Post-Processing</a:t>
          </a:r>
        </a:p>
      </dsp:txBody>
      <dsp:txXfrm>
        <a:off x="268999" y="1379269"/>
        <a:ext cx="998422" cy="382696"/>
      </dsp:txXfrm>
    </dsp:sp>
    <dsp:sp modelId="{E2701D3E-F8EF-41C0-BAE5-B7F2BEB78A86}">
      <dsp:nvSpPr>
        <dsp:cNvPr id="0" name=""/>
        <dsp:cNvSpPr/>
      </dsp:nvSpPr>
      <dsp:spPr>
        <a:xfrm>
          <a:off x="153953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9C448-A888-4A79-9D00-3272843C2135}">
      <dsp:nvSpPr>
        <dsp:cNvPr id="0" name=""/>
        <dsp:cNvSpPr/>
      </dsp:nvSpPr>
      <dsp:spPr>
        <a:xfrm rot="10800000">
          <a:off x="2453910" y="639498"/>
          <a:ext cx="1527068" cy="1527068"/>
        </a:xfrm>
        <a:prstGeom prst="circularArrow">
          <a:avLst>
            <a:gd name="adj1" fmla="val 3578"/>
            <a:gd name="adj2" fmla="val 444810"/>
            <a:gd name="adj3" fmla="val 19379679"/>
            <a:gd name="adj4" fmla="val 12575511"/>
            <a:gd name="adj5" fmla="val 417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282D-4016-453E-8E7B-13F5546EDFCA}">
      <dsp:nvSpPr>
        <dsp:cNvPr id="0" name=""/>
        <dsp:cNvSpPr/>
      </dsp:nvSpPr>
      <dsp:spPr>
        <a:xfrm>
          <a:off x="179508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Disambiguation</a:t>
          </a:r>
        </a:p>
      </dsp:txBody>
      <dsp:txXfrm>
        <a:off x="1806994" y="430748"/>
        <a:ext cx="998422" cy="382696"/>
      </dsp:txXfrm>
    </dsp:sp>
    <dsp:sp modelId="{C603208C-A164-457D-AD6D-C23119B228BC}">
      <dsp:nvSpPr>
        <dsp:cNvPr id="0" name=""/>
        <dsp:cNvSpPr/>
      </dsp:nvSpPr>
      <dsp:spPr>
        <a:xfrm>
          <a:off x="307752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34CC-08E9-484F-B724-01BC2EF00B9B}">
      <dsp:nvSpPr>
        <dsp:cNvPr id="0" name=""/>
        <dsp:cNvSpPr/>
      </dsp:nvSpPr>
      <dsp:spPr>
        <a:xfrm rot="10800000">
          <a:off x="4059189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719B-D114-409C-8F3E-9A72237018A7}">
      <dsp:nvSpPr>
        <dsp:cNvPr id="0" name=""/>
        <dsp:cNvSpPr/>
      </dsp:nvSpPr>
      <dsp:spPr>
        <a:xfrm>
          <a:off x="333308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Candidate Selection</a:t>
          </a:r>
        </a:p>
      </dsp:txBody>
      <dsp:txXfrm>
        <a:off x="3344989" y="1379269"/>
        <a:ext cx="998422" cy="382696"/>
      </dsp:txXfrm>
    </dsp:sp>
    <dsp:sp modelId="{D4792750-E4AA-4BE4-BE77-32EE50DD88A0}">
      <dsp:nvSpPr>
        <dsp:cNvPr id="0" name=""/>
        <dsp:cNvSpPr/>
      </dsp:nvSpPr>
      <dsp:spPr>
        <a:xfrm>
          <a:off x="461552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E6AD4-CF42-49E7-A23B-60B116EEB3B5}">
      <dsp:nvSpPr>
        <dsp:cNvPr id="0" name=""/>
        <dsp:cNvSpPr/>
      </dsp:nvSpPr>
      <dsp:spPr>
        <a:xfrm>
          <a:off x="487107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Pre-Processing</a:t>
          </a:r>
        </a:p>
      </dsp:txBody>
      <dsp:txXfrm>
        <a:off x="4882984" y="430748"/>
        <a:ext cx="998422" cy="38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6CA4-CFFE-40F9-B5A2-44B14FADC86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C93E-E453-4D40-AE1F-D1B23F0EA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gif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gif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2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.gif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3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05621" y="4149080"/>
            <a:ext cx="5923398" cy="15121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1533372" y="4398630"/>
            <a:ext cx="121573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021372" y="4406064"/>
            <a:ext cx="1191584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463252" y="4403586"/>
            <a:ext cx="1189363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960867" y="4406064"/>
            <a:ext cx="124780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  <a:endParaRPr lang="en-US" sz="1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</a:t>
            </a:r>
            <a:r>
              <a:rPr lang="en-US" sz="1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Agent|Location</a:t>
            </a:r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8561040" y="4034782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66479" y="4034782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3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7085367" y="3828573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119898" y="3828573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4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423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0430" y="4633506"/>
            <a:ext cx="134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Candidate Selection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514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Disambiguation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69496" y="4746319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Post-Processing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5400000" flipH="1" flipV="1">
            <a:off x="4382504" y="2560382"/>
            <a:ext cx="1080343" cy="261102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989752" y="3326952"/>
            <a:ext cx="1710929" cy="1104511"/>
            <a:chOff x="4989752" y="3326952"/>
            <a:chExt cx="1710929" cy="1104511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989752" y="3865893"/>
              <a:ext cx="0" cy="565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6700681" y="3326952"/>
              <a:ext cx="0" cy="53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989752" y="3865893"/>
              <a:ext cx="17109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  <a:endParaRPr lang="en-US" sz="1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</a:t>
            </a:r>
            <a:r>
              <a:rPr lang="en-US" sz="1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Agent|Location</a:t>
            </a:r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4012883973"/>
              </p:ext>
            </p:extLst>
          </p:nvPr>
        </p:nvGraphicFramePr>
        <p:xfrm>
          <a:off x="1413456" y="3582703"/>
          <a:ext cx="6470912" cy="2582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5176819" y="3328605"/>
            <a:ext cx="1339397" cy="1217108"/>
            <a:chOff x="4989752" y="3326953"/>
            <a:chExt cx="1710929" cy="110451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3923928" y="3328605"/>
            <a:ext cx="0" cy="12171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923928" y="3326953"/>
            <a:ext cx="1524498" cy="4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23528" y="1452499"/>
            <a:ext cx="8687821" cy="4138985"/>
            <a:chOff x="44378" y="1842770"/>
            <a:chExt cx="8687821" cy="4138985"/>
          </a:xfrm>
        </p:grpSpPr>
        <p:sp>
          <p:nvSpPr>
            <p:cNvPr id="70" name="Snip Diagonal Corner Rectangle 69"/>
            <p:cNvSpPr/>
            <p:nvPr/>
          </p:nvSpPr>
          <p:spPr>
            <a:xfrm>
              <a:off x="7522858" y="4178798"/>
              <a:ext cx="1124506" cy="1500838"/>
            </a:xfrm>
            <a:prstGeom prst="snip2Diag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68"/>
            <p:cNvSpPr/>
            <p:nvPr/>
          </p:nvSpPr>
          <p:spPr>
            <a:xfrm>
              <a:off x="107503" y="4160410"/>
              <a:ext cx="1076678" cy="1500838"/>
            </a:xfrm>
            <a:prstGeom prst="snip2Diag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1384906" y="1842770"/>
              <a:ext cx="1296144" cy="1482951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Single Corner Rectangle 5"/>
            <p:cNvSpPr/>
            <p:nvPr/>
          </p:nvSpPr>
          <p:spPr>
            <a:xfrm rot="10800000">
              <a:off x="5960867" y="1844000"/>
              <a:ext cx="1472711" cy="1482951"/>
            </a:xfrm>
            <a:prstGeom prst="snip1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706701" y="2570873"/>
              <a:ext cx="11264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85306" y="2570873"/>
              <a:ext cx="9755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7214606" y="4929217"/>
              <a:ext cx="308252" cy="1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6" idx="1"/>
            </p:cNvCxnSpPr>
            <p:nvPr/>
          </p:nvCxnSpPr>
          <p:spPr>
            <a:xfrm flipH="1">
              <a:off x="1184182" y="4885397"/>
              <a:ext cx="219466" cy="148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533373" y="2431586"/>
              <a:ext cx="1343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latin typeface="Arial Narrow" panose="020B0606020202030204" pitchFamily="34" charset="0"/>
                  <a:cs typeface="Arial" panose="020B0604020202020204" pitchFamily="34" charset="0"/>
                </a:rPr>
                <a:t>EventMedia</a:t>
              </a:r>
              <a:endParaRPr lang="en-US" sz="14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14505" y="2464716"/>
              <a:ext cx="156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Arial Narrow" panose="020B0606020202030204" pitchFamily="34" charset="0"/>
                  <a:cs typeface="Arial" panose="020B0604020202020204" pitchFamily="34" charset="0"/>
                </a:rPr>
                <a:t>eventID|eventTitle</a:t>
              </a:r>
              <a:endParaRPr lang="en-US" sz="1200" dirty="0" smtClean="0">
                <a:latin typeface="Arial Narrow" panose="020B060602020203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|</a:t>
              </a:r>
              <a:r>
                <a:rPr lang="en-US" sz="1200" dirty="0" err="1" smtClean="0">
                  <a:latin typeface="Arial Narrow" panose="020B0606020202030204" pitchFamily="34" charset="0"/>
                  <a:cs typeface="Arial" panose="020B0604020202020204" pitchFamily="34" charset="0"/>
                </a:rPr>
                <a:t>Agent|Location</a:t>
              </a:r>
              <a:r>
                <a:rPr lang="en-US" sz="12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|</a:t>
              </a:r>
            </a:p>
            <a:p>
              <a:pPr algn="ctr"/>
              <a:r>
                <a:rPr lang="en-US" sz="12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Category</a:t>
              </a:r>
              <a:endParaRPr lang="en-US" sz="1200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95762" y="1957772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Indexer of Events</a:t>
              </a:r>
              <a:endParaRPr lang="en-US" sz="14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378" y="4380771"/>
              <a:ext cx="122413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>
                  <a:latin typeface="Arial Narrow" panose="020B0606020202030204" pitchFamily="34" charset="0"/>
                </a:rPr>
                <a:t>“Insomniac presents &lt;EVENT&gt;Volume Sundays&lt;/EVENT&gt; featuring Zeds Dead…”</a:t>
              </a:r>
              <a:endParaRPr lang="en-US" sz="1100" i="1" dirty="0">
                <a:latin typeface="Arial Narrow" panose="020B060602020203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08063" y="4510394"/>
              <a:ext cx="12241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>
                  <a:latin typeface="Arial Narrow" panose="020B0606020202030204" pitchFamily="34" charset="0"/>
                </a:rPr>
                <a:t>“Insomniac presents Volume Sundays featuring Zeds Dead…”</a:t>
              </a:r>
              <a:endParaRPr lang="en-US" sz="1100" i="1" dirty="0">
                <a:latin typeface="Arial Narrow" panose="020B0606020202030204" pitchFamily="34" charset="0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27" y="2985740"/>
              <a:ext cx="686112" cy="290911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66" y="2393128"/>
              <a:ext cx="620692" cy="26389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3" y="2682774"/>
              <a:ext cx="609055" cy="322609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3" y="2113404"/>
              <a:ext cx="609055" cy="233946"/>
            </a:xfrm>
            <a:prstGeom prst="rect">
              <a:avLst/>
            </a:prstGeom>
          </p:spPr>
        </p:pic>
        <p:cxnSp>
          <p:nvCxnSpPr>
            <p:cNvPr id="105" name="Straight Connector 104"/>
            <p:cNvCxnSpPr/>
            <p:nvPr/>
          </p:nvCxnSpPr>
          <p:spPr>
            <a:xfrm>
              <a:off x="768139" y="2585475"/>
              <a:ext cx="573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25083" y="217768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smtClean="0">
                  <a:latin typeface="Arial Narrow" panose="020B0606020202030204" pitchFamily="34" charset="0"/>
                </a:rPr>
                <a:t>Live </a:t>
              </a:r>
            </a:p>
            <a:p>
              <a:pPr algn="ctr"/>
              <a:r>
                <a:rPr lang="en-US" sz="900" i="1" dirty="0" smtClean="0">
                  <a:latin typeface="Arial Narrow" panose="020B0606020202030204" pitchFamily="34" charset="0"/>
                </a:rPr>
                <a:t>Data Stream</a:t>
              </a:r>
              <a:endParaRPr lang="en-US" sz="900" i="1" dirty="0"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2180093065"/>
                </p:ext>
              </p:extLst>
            </p:nvPr>
          </p:nvGraphicFramePr>
          <p:xfrm>
            <a:off x="1403648" y="3789040"/>
            <a:ext cx="5894848" cy="2192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60" name="Group 59"/>
            <p:cNvGrpSpPr/>
            <p:nvPr/>
          </p:nvGrpSpPr>
          <p:grpSpPr>
            <a:xfrm>
              <a:off x="4989752" y="3326953"/>
              <a:ext cx="1710929" cy="1104510"/>
              <a:chOff x="4989752" y="3326953"/>
              <a:chExt cx="1710929" cy="1104510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>
                <a:off x="4989752" y="3717032"/>
                <a:ext cx="0" cy="714431"/>
              </a:xfrm>
              <a:prstGeom prst="straightConnector1">
                <a:avLst/>
              </a:prstGeom>
              <a:ln w="28575">
                <a:solidFill>
                  <a:srgbClr val="588CF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6700681" y="3326953"/>
                <a:ext cx="0" cy="390079"/>
              </a:xfrm>
              <a:prstGeom prst="straightConnector1">
                <a:avLst/>
              </a:prstGeom>
              <a:ln w="28575">
                <a:solidFill>
                  <a:srgbClr val="588CF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989752" y="3717032"/>
                <a:ext cx="1710929" cy="0"/>
              </a:xfrm>
              <a:prstGeom prst="line">
                <a:avLst/>
              </a:prstGeom>
              <a:ln w="28575">
                <a:solidFill>
                  <a:srgbClr val="588C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Arrow Connector 70"/>
            <p:cNvCxnSpPr/>
            <p:nvPr/>
          </p:nvCxnSpPr>
          <p:spPr>
            <a:xfrm>
              <a:off x="3741194" y="3325721"/>
              <a:ext cx="0" cy="896291"/>
            </a:xfrm>
            <a:prstGeom prst="straightConnector1">
              <a:avLst/>
            </a:prstGeom>
            <a:ln w="28575">
              <a:solidFill>
                <a:srgbClr val="588C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737497" y="3326953"/>
              <a:ext cx="1710929" cy="0"/>
            </a:xfrm>
            <a:prstGeom prst="line">
              <a:avLst/>
            </a:prstGeom>
            <a:ln w="28575">
              <a:solidFill>
                <a:srgbClr val="588C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218342" y="3327373"/>
              <a:ext cx="970635" cy="1232"/>
            </a:xfrm>
            <a:prstGeom prst="straightConnector1">
              <a:avLst/>
            </a:prstGeom>
            <a:ln w="28575">
              <a:solidFill>
                <a:srgbClr val="588C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833177" y="2362350"/>
              <a:ext cx="1117597" cy="406508"/>
              <a:chOff x="4871078" y="418842"/>
              <a:chExt cx="1022234" cy="406508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4871078" y="418842"/>
                <a:ext cx="1022234" cy="4065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1" name="Rounded Rectangle 4"/>
              <p:cNvSpPr/>
              <p:nvPr/>
            </p:nvSpPr>
            <p:spPr>
              <a:xfrm>
                <a:off x="4882984" y="430748"/>
                <a:ext cx="998422" cy="3826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" tIns="13970" rIns="20955" bIns="1397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/>
                  <a:t>Pre-Processing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7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214606" y="4929217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1"/>
          </p:cNvCxnSpPr>
          <p:nvPr/>
        </p:nvCxnSpPr>
        <p:spPr>
          <a:xfrm flipH="1">
            <a:off x="1184182" y="4885397"/>
            <a:ext cx="219466" cy="14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  <a:endParaRPr lang="en-US" sz="1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</a:t>
            </a:r>
            <a:r>
              <a:rPr lang="en-US" sz="1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Agent|Location</a:t>
            </a:r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897692957"/>
              </p:ext>
            </p:extLst>
          </p:nvPr>
        </p:nvGraphicFramePr>
        <p:xfrm>
          <a:off x="1403648" y="3789040"/>
          <a:ext cx="5894848" cy="219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989752" y="3326953"/>
            <a:ext cx="1710929" cy="1104510"/>
            <a:chOff x="4989752" y="3326953"/>
            <a:chExt cx="1710929" cy="110451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3741194" y="3325721"/>
            <a:ext cx="0" cy="8962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7497" y="3326953"/>
            <a:ext cx="171092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88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(4:3)</PresentationFormat>
  <Paragraphs>68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SREEKANTA MURTHY</dc:creator>
  <cp:lastModifiedBy>Amar KADAMALAKUNTE</cp:lastModifiedBy>
  <cp:revision>13</cp:revision>
  <dcterms:created xsi:type="dcterms:W3CDTF">2013-10-17T07:52:59Z</dcterms:created>
  <dcterms:modified xsi:type="dcterms:W3CDTF">2013-10-18T12:40:10Z</dcterms:modified>
</cp:coreProperties>
</file>