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CCECFF"/>
    <a:srgbClr val="99CCFF"/>
    <a:srgbClr val="588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C6CA4-CFFE-40F9-B5A2-44B14FADC865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C93E-E453-4D40-AE1F-D1B23F0EA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8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4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5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5F72-2A42-442E-BB6C-2DA5A1C8950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nip Diagonal Corner Rectangle 69"/>
          <p:cNvSpPr/>
          <p:nvPr/>
        </p:nvSpPr>
        <p:spPr>
          <a:xfrm>
            <a:off x="7522858" y="4178798"/>
            <a:ext cx="1124506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107503" y="4160410"/>
            <a:ext cx="1076678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384906" y="1842770"/>
            <a:ext cx="1296144" cy="1482951"/>
          </a:xfrm>
          <a:prstGeom prst="flowChartMagneticDisk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05621" y="4149080"/>
            <a:ext cx="5923398" cy="15121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5960867" y="1844000"/>
            <a:ext cx="1472711" cy="148295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3178" y="2066817"/>
            <a:ext cx="115212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1533372" y="4398630"/>
            <a:ext cx="1215738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3021372" y="4406064"/>
            <a:ext cx="1191584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4463252" y="4403586"/>
            <a:ext cx="1189363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5960867" y="4406064"/>
            <a:ext cx="1247808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06701" y="2570873"/>
            <a:ext cx="11264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5306" y="2570873"/>
            <a:ext cx="9755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7" idx="1"/>
          </p:cNvCxnSpPr>
          <p:nvPr/>
        </p:nvCxnSpPr>
        <p:spPr>
          <a:xfrm flipH="1">
            <a:off x="7192903" y="4895115"/>
            <a:ext cx="315160" cy="44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652615" y="4907642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11470" y="4900208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32355" y="4907642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84181" y="4895116"/>
            <a:ext cx="349191" cy="50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33373" y="243158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EventMedia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7497" y="2393128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4505" y="2464716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eventID|eventTitle</a:t>
            </a:r>
            <a:endParaRPr lang="en-US" sz="12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</a:t>
            </a:r>
            <a:r>
              <a:rPr lang="en-US" sz="1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Agent|Location</a:t>
            </a:r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Category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5762" y="19577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2672170" y="1734087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706701" y="1734087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1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4950775" y="1734088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85306" y="1734088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2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8561040" y="4034782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566479" y="4034782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3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7085367" y="3828573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119898" y="3828573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4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4" name="Flowchart: Connector 53"/>
          <p:cNvSpPr/>
          <p:nvPr/>
        </p:nvSpPr>
        <p:spPr>
          <a:xfrm>
            <a:off x="1035220" y="3972589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69751" y="3972589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5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78" y="4380771"/>
            <a:ext cx="1224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&lt;EVENT&gt;Volume Sundays&lt;/EVENT&gt;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8063" y="4510394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Volume Sundays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34237" y="4713101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0430" y="4633506"/>
            <a:ext cx="134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Candidate Selection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65147" y="4713101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Disambiguation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69496" y="4746319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Post-Processing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Elbow Connector 80"/>
          <p:cNvCxnSpPr/>
          <p:nvPr/>
        </p:nvCxnSpPr>
        <p:spPr>
          <a:xfrm rot="5400000" flipH="1" flipV="1">
            <a:off x="4382504" y="2560382"/>
            <a:ext cx="1080343" cy="2611022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989752" y="3326952"/>
            <a:ext cx="1710929" cy="1104511"/>
            <a:chOff x="4989752" y="3326952"/>
            <a:chExt cx="1710929" cy="1104511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4989752" y="3865893"/>
              <a:ext cx="0" cy="565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6700681" y="3326952"/>
              <a:ext cx="0" cy="538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989752" y="3865893"/>
              <a:ext cx="17109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" y="2985740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" y="2393128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82774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13404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768139" y="2585475"/>
            <a:ext cx="57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5083" y="2177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Live </a:t>
            </a:r>
          </a:p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Data Stream</a:t>
            </a:r>
            <a:endParaRPr lang="en-US" sz="9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Amadeus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 SREEKANTA MURTHY</dc:creator>
  <cp:lastModifiedBy>Meghana SREEKANTA MURTHY</cp:lastModifiedBy>
  <cp:revision>9</cp:revision>
  <dcterms:created xsi:type="dcterms:W3CDTF">2013-10-17T07:52:59Z</dcterms:created>
  <dcterms:modified xsi:type="dcterms:W3CDTF">2013-10-17T09:39:49Z</dcterms:modified>
</cp:coreProperties>
</file>