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8.png" ContentType="image/png"/>
  <Override PartName="/ppt/media/image15.gif" ContentType="image/gif"/>
  <Override PartName="/ppt/media/image12.gif" ContentType="image/gif"/>
  <Override PartName="/ppt/media/image13.png" ContentType="image/png"/>
  <Override PartName="/ppt/media/image17.png" ContentType="image/png"/>
  <Override PartName="/ppt/media/image11.gif" ContentType="image/gif"/>
  <Override PartName="/ppt/media/image14.png" ContentType="image/png"/>
  <Override PartName="/ppt/media/image10.png" ContentType="image/png"/>
  <Override PartName="/ppt/media/image9.png" ContentType="image/png"/>
  <Override PartName="/ppt/media/image6.png" ContentType="image/png"/>
  <Override PartName="/ppt/media/image8.gif" ContentType="image/gif"/>
  <Override PartName="/ppt/media/image5.png" ContentType="image/png"/>
  <Override PartName="/ppt/media/image4.gif" ContentType="image/gif"/>
  <Override PartName="/ppt/media/image3.gif" ContentType="image/gif"/>
  <Override PartName="/ppt/media/image2.png" ContentType="image/png"/>
  <Override PartName="/ppt/media/image1.png" ContentType="image/png"/>
  <Override PartName="/ppt/media/image7.gif" ContentType="image/gif"/>
  <Override PartName="/ppt/media/image16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E"/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E"/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E"/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E"/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45BEC39B-EBE8-4226-8B6A-5F71F46DDE86}" type="slidenum">
              <a:rPr lang="en-IE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7FD5484F-88ED-47A9-8630-F7CDF71BA3B5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1738A8C6-EDDE-4349-846F-1941C6A066AB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566D9128-776B-4CD9-B6FB-7872CAA6098A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9DB1D297-F4B2-46A1-9A16-39C125531F95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I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gif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image" Target="../media/image16.gi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522920" y="4178880"/>
            <a:ext cx="1123920" cy="15001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42" name="CustomShape 2"/>
          <p:cNvSpPr/>
          <p:nvPr/>
        </p:nvSpPr>
        <p:spPr>
          <a:xfrm>
            <a:off x="107640" y="4160520"/>
            <a:ext cx="1076040" cy="15001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43" name="CustomShape 3"/>
          <p:cNvSpPr/>
          <p:nvPr/>
        </p:nvSpPr>
        <p:spPr>
          <a:xfrm>
            <a:off x="1384920" y="1842840"/>
            <a:ext cx="1295280" cy="1482120"/>
          </a:xfrm>
          <a:prstGeom prst="flowChartMagneticDisk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19080">
            <a:solidFill>
              <a:srgbClr val="000000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>
            <a:off x="1405800" y="4149000"/>
            <a:ext cx="5922720" cy="151128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 w="19080">
            <a:solidFill>
              <a:srgbClr val="000000"/>
            </a:solidFill>
            <a:round/>
          </a:ln>
        </p:spPr>
      </p:sp>
      <p:sp>
        <p:nvSpPr>
          <p:cNvPr id="45" name="CustomShape 5"/>
          <p:cNvSpPr/>
          <p:nvPr/>
        </p:nvSpPr>
        <p:spPr>
          <a:xfrm rot="10800000">
            <a:off x="5961600" y="1844280"/>
            <a:ext cx="1472040" cy="148212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 w="19080">
            <a:solidFill>
              <a:srgbClr val="000000"/>
            </a:solidFill>
            <a:round/>
          </a:ln>
        </p:spPr>
      </p:sp>
      <p:sp>
        <p:nvSpPr>
          <p:cNvPr id="46" name="CustomShape 6"/>
          <p:cNvSpPr/>
          <p:nvPr/>
        </p:nvSpPr>
        <p:spPr>
          <a:xfrm>
            <a:off x="3833280" y="2066760"/>
            <a:ext cx="1151280" cy="1007280"/>
          </a:xfrm>
          <a:prstGeom prst="rect">
            <a:avLst/>
          </a:prstGeom>
          <a:solidFill>
            <a:srgbClr val="d9d9d9"/>
          </a:solidFill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47" name="CustomShape 7"/>
          <p:cNvSpPr/>
          <p:nvPr/>
        </p:nvSpPr>
        <p:spPr>
          <a:xfrm>
            <a:off x="1533240" y="4398480"/>
            <a:ext cx="1215000" cy="1007280"/>
          </a:xfrm>
          <a:prstGeom prst="flowChartAlternateProcess">
            <a:avLst/>
          </a:prstGeom>
          <a:solidFill>
            <a:srgbClr val="d9d9d9"/>
          </a:solidFill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48" name="CustomShape 8"/>
          <p:cNvSpPr/>
          <p:nvPr/>
        </p:nvSpPr>
        <p:spPr>
          <a:xfrm>
            <a:off x="3021480" y="4406040"/>
            <a:ext cx="1190880" cy="1007280"/>
          </a:xfrm>
          <a:prstGeom prst="flowChartAlternateProcess">
            <a:avLst/>
          </a:prstGeom>
          <a:solidFill>
            <a:srgbClr val="d9d9d9"/>
          </a:solidFill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49" name="CustomShape 9"/>
          <p:cNvSpPr/>
          <p:nvPr/>
        </p:nvSpPr>
        <p:spPr>
          <a:xfrm>
            <a:off x="4463280" y="4403520"/>
            <a:ext cx="1188720" cy="1007280"/>
          </a:xfrm>
          <a:prstGeom prst="flowChartAlternateProcess">
            <a:avLst/>
          </a:prstGeom>
          <a:solidFill>
            <a:srgbClr val="d9d9d9"/>
          </a:solidFill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50" name="CustomShape 10"/>
          <p:cNvSpPr/>
          <p:nvPr/>
        </p:nvSpPr>
        <p:spPr>
          <a:xfrm>
            <a:off x="5960880" y="4406040"/>
            <a:ext cx="1247040" cy="1007280"/>
          </a:xfrm>
          <a:prstGeom prst="flowChartAlternateProcess">
            <a:avLst/>
          </a:prstGeom>
          <a:solidFill>
            <a:srgbClr val="d9d9d9"/>
          </a:solidFill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51" name="CustomShape 11"/>
          <p:cNvSpPr/>
          <p:nvPr/>
        </p:nvSpPr>
        <p:spPr>
          <a:xfrm>
            <a:off x="2706840" y="2570760"/>
            <a:ext cx="112572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2" name="CustomShape 12"/>
          <p:cNvSpPr/>
          <p:nvPr/>
        </p:nvSpPr>
        <p:spPr>
          <a:xfrm>
            <a:off x="4985280" y="2570760"/>
            <a:ext cx="9748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3" name="CustomShape 13"/>
          <p:cNvSpPr/>
          <p:nvPr/>
        </p:nvSpPr>
        <p:spPr>
          <a:xfrm flipH="1">
            <a:off x="7192080" y="4895280"/>
            <a:ext cx="31428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4" name="CustomShape 14"/>
          <p:cNvSpPr/>
          <p:nvPr/>
        </p:nvSpPr>
        <p:spPr>
          <a:xfrm flipH="1" flipV="1">
            <a:off x="5652000" y="4906800"/>
            <a:ext cx="3074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5" name="CustomShape 15"/>
          <p:cNvSpPr/>
          <p:nvPr/>
        </p:nvSpPr>
        <p:spPr>
          <a:xfrm flipH="1">
            <a:off x="4210920" y="4900320"/>
            <a:ext cx="28836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6" name="CustomShape 16"/>
          <p:cNvSpPr/>
          <p:nvPr/>
        </p:nvSpPr>
        <p:spPr>
          <a:xfrm flipH="1">
            <a:off x="2731680" y="4907520"/>
            <a:ext cx="28836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7" name="CustomShape 17"/>
          <p:cNvSpPr/>
          <p:nvPr/>
        </p:nvSpPr>
        <p:spPr>
          <a:xfrm flipH="1">
            <a:off x="1183320" y="4895280"/>
            <a:ext cx="348480" cy="4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8" name="CustomShape 18"/>
          <p:cNvSpPr/>
          <p:nvPr/>
        </p:nvSpPr>
        <p:spPr>
          <a:xfrm>
            <a:off x="1533240" y="243144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EventMedia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3737520" y="239328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5914440" y="2464560"/>
            <a:ext cx="156456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Category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5895720" y="1957680"/>
            <a:ext cx="158328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Indexer of Events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2672280" y="173412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63" name="CustomShape 23"/>
          <p:cNvSpPr/>
          <p:nvPr/>
        </p:nvSpPr>
        <p:spPr>
          <a:xfrm>
            <a:off x="2706840" y="173412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4950720" y="173412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65" name="CustomShape 25"/>
          <p:cNvSpPr/>
          <p:nvPr/>
        </p:nvSpPr>
        <p:spPr>
          <a:xfrm>
            <a:off x="4985280" y="173412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2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8561160" y="403488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67" name="CustomShape 27"/>
          <p:cNvSpPr/>
          <p:nvPr/>
        </p:nvSpPr>
        <p:spPr>
          <a:xfrm>
            <a:off x="8566560" y="403488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3</a:t>
            </a:r>
            <a:endParaRPr/>
          </a:p>
        </p:txBody>
      </p:sp>
      <p:sp>
        <p:nvSpPr>
          <p:cNvPr id="68" name="CustomShape 28"/>
          <p:cNvSpPr/>
          <p:nvPr/>
        </p:nvSpPr>
        <p:spPr>
          <a:xfrm>
            <a:off x="7085520" y="382860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69" name="CustomShape 29"/>
          <p:cNvSpPr/>
          <p:nvPr/>
        </p:nvSpPr>
        <p:spPr>
          <a:xfrm>
            <a:off x="7119720" y="382860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4</a:t>
            </a:r>
            <a:endParaRPr/>
          </a:p>
        </p:txBody>
      </p:sp>
      <p:sp>
        <p:nvSpPr>
          <p:cNvPr id="70" name="CustomShape 30"/>
          <p:cNvSpPr/>
          <p:nvPr/>
        </p:nvSpPr>
        <p:spPr>
          <a:xfrm>
            <a:off x="1035360" y="397260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71" name="CustomShape 31"/>
          <p:cNvSpPr/>
          <p:nvPr/>
        </p:nvSpPr>
        <p:spPr>
          <a:xfrm>
            <a:off x="1069920" y="397260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5</a:t>
            </a:r>
            <a:endParaRPr/>
          </a:p>
        </p:txBody>
      </p:sp>
      <p:sp>
        <p:nvSpPr>
          <p:cNvPr id="72" name="CustomShape 32"/>
          <p:cNvSpPr/>
          <p:nvPr/>
        </p:nvSpPr>
        <p:spPr>
          <a:xfrm>
            <a:off x="44280" y="4380840"/>
            <a:ext cx="1223280" cy="927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>
            <a:off x="7508160" y="4510440"/>
            <a:ext cx="1223280" cy="759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Volume Sundays featuring Zeds Dead…”</a:t>
            </a:r>
            <a:endParaRPr/>
          </a:p>
        </p:txBody>
      </p:sp>
      <p:sp>
        <p:nvSpPr>
          <p:cNvPr id="74" name="CustomShape 34"/>
          <p:cNvSpPr/>
          <p:nvPr/>
        </p:nvSpPr>
        <p:spPr>
          <a:xfrm>
            <a:off x="5934240" y="471312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75" name="CustomShape 35"/>
          <p:cNvSpPr/>
          <p:nvPr/>
        </p:nvSpPr>
        <p:spPr>
          <a:xfrm>
            <a:off x="4450320" y="4633560"/>
            <a:ext cx="134280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Candidate Selection</a:t>
            </a:r>
            <a:endParaRPr/>
          </a:p>
        </p:txBody>
      </p:sp>
      <p:sp>
        <p:nvSpPr>
          <p:cNvPr id="76" name="CustomShape 36"/>
          <p:cNvSpPr/>
          <p:nvPr/>
        </p:nvSpPr>
        <p:spPr>
          <a:xfrm>
            <a:off x="2965320" y="471312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Disambiguation</a:t>
            </a:r>
            <a:endParaRPr/>
          </a:p>
        </p:txBody>
      </p:sp>
      <p:sp>
        <p:nvSpPr>
          <p:cNvPr id="77" name="CustomShape 37"/>
          <p:cNvSpPr/>
          <p:nvPr/>
        </p:nvSpPr>
        <p:spPr>
          <a:xfrm>
            <a:off x="1469520" y="474624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Post-Processing</a:t>
            </a:r>
            <a:endParaRPr/>
          </a:p>
        </p:txBody>
      </p:sp>
      <p:sp>
        <p:nvSpPr>
          <p:cNvPr id="78" name="CustomShape 38"/>
          <p:cNvSpPr/>
          <p:nvPr/>
        </p:nvSpPr>
        <p:spPr>
          <a:xfrm flipH="1" flipV="1" rot="5400000">
            <a:off x="4382640" y="2558880"/>
            <a:ext cx="1079640" cy="2610360"/>
          </a:xfrm>
          <a:prstGeom prst="bentConnector2">
            <a:avLst/>
          </a:prstGeom>
          <a:noFill/>
          <a:ln w="1908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sp>
        <p:nvSpPr>
          <p:cNvPr id="79" name="CustomShape 39"/>
          <p:cNvSpPr/>
          <p:nvPr/>
        </p:nvSpPr>
        <p:spPr>
          <a:xfrm>
            <a:off x="4989600" y="3866040"/>
            <a:ext cx="360" cy="5648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0" name="CustomShape 40"/>
          <p:cNvSpPr/>
          <p:nvPr/>
        </p:nvSpPr>
        <p:spPr>
          <a:xfrm flipV="1">
            <a:off x="6700680" y="3326400"/>
            <a:ext cx="360" cy="538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1" name="Line 41"/>
          <p:cNvSpPr/>
          <p:nvPr/>
        </p:nvSpPr>
        <p:spPr>
          <a:xfrm>
            <a:off x="4989600" y="3865680"/>
            <a:ext cx="17110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pic>
        <p:nvPicPr>
          <p:cNvPr descr="" id="82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080" y="2985840"/>
            <a:ext cx="685440" cy="290160"/>
          </a:xfrm>
          <a:prstGeom prst="rect">
            <a:avLst/>
          </a:prstGeom>
          <a:ln>
            <a:noFill/>
          </a:ln>
        </p:spPr>
      </p:pic>
      <p:pic>
        <p:nvPicPr>
          <p:cNvPr descr="" id="83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760" y="2393280"/>
            <a:ext cx="619920" cy="263160"/>
          </a:xfrm>
          <a:prstGeom prst="rect">
            <a:avLst/>
          </a:prstGeom>
          <a:ln>
            <a:noFill/>
          </a:ln>
        </p:spPr>
      </p:pic>
      <p:pic>
        <p:nvPicPr>
          <p:cNvPr descr="" id="84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2682720"/>
            <a:ext cx="608400" cy="321840"/>
          </a:xfrm>
          <a:prstGeom prst="rect">
            <a:avLst/>
          </a:prstGeom>
          <a:ln>
            <a:noFill/>
          </a:ln>
        </p:spPr>
      </p:pic>
      <p:pic>
        <p:nvPicPr>
          <p:cNvPr descr="" id="85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40" y="2113560"/>
            <a:ext cx="608400" cy="233280"/>
          </a:xfrm>
          <a:prstGeom prst="rect">
            <a:avLst/>
          </a:prstGeom>
          <a:ln>
            <a:noFill/>
          </a:ln>
        </p:spPr>
      </p:pic>
      <p:sp>
        <p:nvSpPr>
          <p:cNvPr id="86" name="Line 42"/>
          <p:cNvSpPr/>
          <p:nvPr/>
        </p:nvSpPr>
        <p:spPr>
          <a:xfrm>
            <a:off x="767880" y="2585160"/>
            <a:ext cx="573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7" name="CustomShape 43"/>
          <p:cNvSpPr/>
          <p:nvPr/>
        </p:nvSpPr>
        <p:spPr>
          <a:xfrm>
            <a:off x="425160" y="2177640"/>
            <a:ext cx="122328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Live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Data Stream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rot="10800000">
            <a:off x="1586880" y="3582720"/>
            <a:ext cx="5828040" cy="2581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9cde5"/>
          </a:solidFill>
          <a:ln>
            <a:noFill/>
          </a:ln>
        </p:spPr>
      </p:sp>
      <p:sp>
        <p:nvSpPr>
          <p:cNvPr id="89" name="CustomShape 2"/>
          <p:cNvSpPr/>
          <p:nvPr/>
        </p:nvSpPr>
        <p:spPr>
          <a:xfrm>
            <a:off x="2074320" y="4561200"/>
            <a:ext cx="1180440" cy="5774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45000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Post-Processing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3317760" y="4569120"/>
            <a:ext cx="1180440" cy="5774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45000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Disambiguation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4568760" y="4569120"/>
            <a:ext cx="1180440" cy="5774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45000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Candidate Selection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5853960" y="4569120"/>
            <a:ext cx="1180440" cy="5774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45000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7522920" y="4178880"/>
            <a:ext cx="1123920" cy="15001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94" name="CustomShape 7"/>
          <p:cNvSpPr/>
          <p:nvPr/>
        </p:nvSpPr>
        <p:spPr>
          <a:xfrm>
            <a:off x="107640" y="4160520"/>
            <a:ext cx="1076040" cy="15001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95" name="CustomShape 8"/>
          <p:cNvSpPr/>
          <p:nvPr/>
        </p:nvSpPr>
        <p:spPr>
          <a:xfrm>
            <a:off x="1384920" y="1842840"/>
            <a:ext cx="1295280" cy="1482120"/>
          </a:xfrm>
          <a:prstGeom prst="flowChartMagneticDisk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19080">
            <a:solidFill>
              <a:srgbClr val="000000"/>
            </a:solidFill>
            <a:round/>
          </a:ln>
        </p:spPr>
      </p:sp>
      <p:sp>
        <p:nvSpPr>
          <p:cNvPr id="96" name="CustomShape 9"/>
          <p:cNvSpPr/>
          <p:nvPr/>
        </p:nvSpPr>
        <p:spPr>
          <a:xfrm rot="10800000">
            <a:off x="5961600" y="1844280"/>
            <a:ext cx="1472040" cy="148212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 w="19080">
            <a:solidFill>
              <a:srgbClr val="000000"/>
            </a:solidFill>
            <a:round/>
          </a:ln>
        </p:spPr>
      </p:sp>
      <p:sp>
        <p:nvSpPr>
          <p:cNvPr id="97" name="CustomShape 10"/>
          <p:cNvSpPr/>
          <p:nvPr/>
        </p:nvSpPr>
        <p:spPr>
          <a:xfrm>
            <a:off x="3833280" y="2066760"/>
            <a:ext cx="1151280" cy="1007280"/>
          </a:xfrm>
          <a:prstGeom prst="rect">
            <a:avLst/>
          </a:prstGeom>
          <a:solidFill>
            <a:srgbClr val="d9d9d9"/>
          </a:solidFill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98" name="CustomShape 11"/>
          <p:cNvSpPr/>
          <p:nvPr/>
        </p:nvSpPr>
        <p:spPr>
          <a:xfrm>
            <a:off x="2706840" y="2570760"/>
            <a:ext cx="112572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9" name="CustomShape 12"/>
          <p:cNvSpPr/>
          <p:nvPr/>
        </p:nvSpPr>
        <p:spPr>
          <a:xfrm>
            <a:off x="4985280" y="2570760"/>
            <a:ext cx="9748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0" name="CustomShape 13"/>
          <p:cNvSpPr/>
          <p:nvPr/>
        </p:nvSpPr>
        <p:spPr>
          <a:xfrm flipH="1">
            <a:off x="7192080" y="4895280"/>
            <a:ext cx="31428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1" name="CustomShape 14"/>
          <p:cNvSpPr/>
          <p:nvPr/>
        </p:nvSpPr>
        <p:spPr>
          <a:xfrm flipH="1" flipV="1">
            <a:off x="5652000" y="4906800"/>
            <a:ext cx="3074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2" name="CustomShape 15"/>
          <p:cNvSpPr/>
          <p:nvPr/>
        </p:nvSpPr>
        <p:spPr>
          <a:xfrm flipH="1">
            <a:off x="4210920" y="4900320"/>
            <a:ext cx="28836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3" name="CustomShape 16"/>
          <p:cNvSpPr/>
          <p:nvPr/>
        </p:nvSpPr>
        <p:spPr>
          <a:xfrm flipH="1">
            <a:off x="2731680" y="4907520"/>
            <a:ext cx="28836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4" name="CustomShape 17"/>
          <p:cNvSpPr/>
          <p:nvPr/>
        </p:nvSpPr>
        <p:spPr>
          <a:xfrm flipH="1">
            <a:off x="1183320" y="4895280"/>
            <a:ext cx="348480" cy="4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5" name="CustomShape 18"/>
          <p:cNvSpPr/>
          <p:nvPr/>
        </p:nvSpPr>
        <p:spPr>
          <a:xfrm>
            <a:off x="1533240" y="243144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EventMedia</a:t>
            </a:r>
            <a:endParaRPr/>
          </a:p>
        </p:txBody>
      </p:sp>
      <p:sp>
        <p:nvSpPr>
          <p:cNvPr id="106" name="CustomShape 19"/>
          <p:cNvSpPr/>
          <p:nvPr/>
        </p:nvSpPr>
        <p:spPr>
          <a:xfrm>
            <a:off x="3737520" y="239328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107" name="CustomShape 20"/>
          <p:cNvSpPr/>
          <p:nvPr/>
        </p:nvSpPr>
        <p:spPr>
          <a:xfrm>
            <a:off x="5914440" y="2464560"/>
            <a:ext cx="156456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Category</a:t>
            </a:r>
            <a:endParaRPr/>
          </a:p>
        </p:txBody>
      </p:sp>
      <p:sp>
        <p:nvSpPr>
          <p:cNvPr id="108" name="CustomShape 21"/>
          <p:cNvSpPr/>
          <p:nvPr/>
        </p:nvSpPr>
        <p:spPr>
          <a:xfrm>
            <a:off x="5895720" y="1957680"/>
            <a:ext cx="158328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Indexer of Events</a:t>
            </a:r>
            <a:endParaRPr/>
          </a:p>
        </p:txBody>
      </p:sp>
      <p:sp>
        <p:nvSpPr>
          <p:cNvPr id="109" name="CustomShape 22"/>
          <p:cNvSpPr/>
          <p:nvPr/>
        </p:nvSpPr>
        <p:spPr>
          <a:xfrm>
            <a:off x="2672280" y="173412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0" name="CustomShape 23"/>
          <p:cNvSpPr/>
          <p:nvPr/>
        </p:nvSpPr>
        <p:spPr>
          <a:xfrm>
            <a:off x="2706840" y="173412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111" name="CustomShape 24"/>
          <p:cNvSpPr/>
          <p:nvPr/>
        </p:nvSpPr>
        <p:spPr>
          <a:xfrm>
            <a:off x="4950720" y="173412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2" name="CustomShape 25"/>
          <p:cNvSpPr/>
          <p:nvPr/>
        </p:nvSpPr>
        <p:spPr>
          <a:xfrm>
            <a:off x="4985280" y="173412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2</a:t>
            </a:r>
            <a:endParaRPr/>
          </a:p>
        </p:txBody>
      </p:sp>
      <p:sp>
        <p:nvSpPr>
          <p:cNvPr id="113" name="CustomShape 26"/>
          <p:cNvSpPr/>
          <p:nvPr/>
        </p:nvSpPr>
        <p:spPr>
          <a:xfrm>
            <a:off x="1035360" y="3972600"/>
            <a:ext cx="306000" cy="28728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4" name="CustomShape 27"/>
          <p:cNvSpPr/>
          <p:nvPr/>
        </p:nvSpPr>
        <p:spPr>
          <a:xfrm>
            <a:off x="1069920" y="3972600"/>
            <a:ext cx="21636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5</a:t>
            </a:r>
            <a:endParaRPr/>
          </a:p>
        </p:txBody>
      </p:sp>
      <p:sp>
        <p:nvSpPr>
          <p:cNvPr id="115" name="CustomShape 28"/>
          <p:cNvSpPr/>
          <p:nvPr/>
        </p:nvSpPr>
        <p:spPr>
          <a:xfrm>
            <a:off x="44280" y="4380840"/>
            <a:ext cx="1223280" cy="927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116" name="CustomShape 29"/>
          <p:cNvSpPr/>
          <p:nvPr/>
        </p:nvSpPr>
        <p:spPr>
          <a:xfrm>
            <a:off x="7508160" y="4510440"/>
            <a:ext cx="1223280" cy="759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Volume Sundays featuring Zeds Dead…”</a:t>
            </a:r>
            <a:endParaRPr/>
          </a:p>
        </p:txBody>
      </p:sp>
      <p:pic>
        <p:nvPicPr>
          <p:cNvPr descr="" id="117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080" y="2985840"/>
            <a:ext cx="685440" cy="290160"/>
          </a:xfrm>
          <a:prstGeom prst="rect">
            <a:avLst/>
          </a:prstGeom>
          <a:ln>
            <a:noFill/>
          </a:ln>
        </p:spPr>
      </p:pic>
      <p:pic>
        <p:nvPicPr>
          <p:cNvPr descr="" id="118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760" y="2393280"/>
            <a:ext cx="619920" cy="263160"/>
          </a:xfrm>
          <a:prstGeom prst="rect">
            <a:avLst/>
          </a:prstGeom>
          <a:ln>
            <a:noFill/>
          </a:ln>
        </p:spPr>
      </p:pic>
      <p:pic>
        <p:nvPicPr>
          <p:cNvPr descr="" id="119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2682720"/>
            <a:ext cx="608400" cy="321840"/>
          </a:xfrm>
          <a:prstGeom prst="rect">
            <a:avLst/>
          </a:prstGeom>
          <a:ln>
            <a:noFill/>
          </a:ln>
        </p:spPr>
      </p:pic>
      <p:pic>
        <p:nvPicPr>
          <p:cNvPr descr="" id="120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40" y="2113560"/>
            <a:ext cx="608400" cy="233280"/>
          </a:xfrm>
          <a:prstGeom prst="rect">
            <a:avLst/>
          </a:prstGeom>
          <a:ln>
            <a:noFill/>
          </a:ln>
        </p:spPr>
      </p:pic>
      <p:sp>
        <p:nvSpPr>
          <p:cNvPr id="121" name="Line 30"/>
          <p:cNvSpPr/>
          <p:nvPr/>
        </p:nvSpPr>
        <p:spPr>
          <a:xfrm>
            <a:off x="767880" y="2585160"/>
            <a:ext cx="573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2" name="CustomShape 31"/>
          <p:cNvSpPr/>
          <p:nvPr/>
        </p:nvSpPr>
        <p:spPr>
          <a:xfrm>
            <a:off x="425160" y="2177640"/>
            <a:ext cx="122328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Live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Data Stream</a:t>
            </a:r>
            <a:endParaRPr/>
          </a:p>
        </p:txBody>
      </p:sp>
      <p:sp>
        <p:nvSpPr>
          <p:cNvPr id="123" name="CustomShape 32"/>
          <p:cNvSpPr/>
          <p:nvPr/>
        </p:nvSpPr>
        <p:spPr>
          <a:xfrm>
            <a:off x="5176800" y="3758400"/>
            <a:ext cx="360" cy="78660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124" name="CustomShape 33"/>
          <p:cNvSpPr/>
          <p:nvPr/>
        </p:nvSpPr>
        <p:spPr>
          <a:xfrm flipV="1">
            <a:off x="6516360" y="3327840"/>
            <a:ext cx="360" cy="42912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125" name="Line 34"/>
          <p:cNvSpPr/>
          <p:nvPr/>
        </p:nvSpPr>
        <p:spPr>
          <a:xfrm>
            <a:off x="5176800" y="3758400"/>
            <a:ext cx="1339200" cy="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126" name="CustomShape 35"/>
          <p:cNvSpPr/>
          <p:nvPr/>
        </p:nvSpPr>
        <p:spPr>
          <a:xfrm>
            <a:off x="3924000" y="3328560"/>
            <a:ext cx="360" cy="121644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127" name="Line 36"/>
          <p:cNvSpPr/>
          <p:nvPr/>
        </p:nvSpPr>
        <p:spPr>
          <a:xfrm flipV="1">
            <a:off x="3923640" y="3326760"/>
            <a:ext cx="1524600" cy="36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128" name="CustomShape 37"/>
          <p:cNvSpPr/>
          <p:nvPr/>
        </p:nvSpPr>
        <p:spPr>
          <a:xfrm>
            <a:off x="5218200" y="3327480"/>
            <a:ext cx="969840" cy="36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4160" y="3663360"/>
            <a:ext cx="1166040" cy="15001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30" name="CustomShape 2"/>
          <p:cNvSpPr/>
          <p:nvPr/>
        </p:nvSpPr>
        <p:spPr>
          <a:xfrm>
            <a:off x="130680" y="3768840"/>
            <a:ext cx="1223280" cy="1261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Calibri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Calibri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1548000" y="3316680"/>
            <a:ext cx="6092280" cy="2123640"/>
          </a:xfrm>
          <a:prstGeom prst="roundRect">
            <a:avLst>
              <a:gd fmla="val 16667" name="adj"/>
            </a:avLst>
          </a:prstGeom>
          <a:solidFill>
            <a:srgbClr val="dce6f2"/>
          </a:solidFill>
          <a:ln w="28440">
            <a:solidFill>
              <a:srgbClr val="1f497d"/>
            </a:solidFill>
            <a:round/>
          </a:ln>
        </p:spPr>
      </p:sp>
      <p:sp>
        <p:nvSpPr>
          <p:cNvPr id="132" name="CustomShape 4"/>
          <p:cNvSpPr/>
          <p:nvPr/>
        </p:nvSpPr>
        <p:spPr>
          <a:xfrm>
            <a:off x="1665720" y="3774240"/>
            <a:ext cx="1083240" cy="121536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3" name="CustomShape 5"/>
          <p:cNvSpPr/>
          <p:nvPr/>
        </p:nvSpPr>
        <p:spPr>
          <a:xfrm rot="10800000">
            <a:off x="2232360" y="3415680"/>
            <a:ext cx="1363320" cy="1320840"/>
          </a:xfrm>
          <a:prstGeom prst="leftCircularArrow">
            <a:avLst>
              <a:gd fmla="val 4021" name="adj1"/>
              <a:gd fmla="val 505141" name="adj2"/>
              <a:gd fmla="val 2306229" name="adj3"/>
              <a:gd fmla="val 9050066" name="adj4"/>
              <a:gd fmla="val 4691" name="adj5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34" name="CustomShape 6"/>
          <p:cNvSpPr/>
          <p:nvPr/>
        </p:nvSpPr>
        <p:spPr>
          <a:xfrm>
            <a:off x="3129840" y="3776040"/>
            <a:ext cx="1083600" cy="124812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5" name="CustomShape 7"/>
          <p:cNvSpPr/>
          <p:nvPr/>
        </p:nvSpPr>
        <p:spPr>
          <a:xfrm>
            <a:off x="3024000" y="3737520"/>
            <a:ext cx="1511640" cy="42588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7800" lIns="47880" rIns="47880" tIns="3780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Disambiguation</a:t>
            </a:r>
            <a:endParaRPr/>
          </a:p>
        </p:txBody>
      </p:sp>
      <p:sp>
        <p:nvSpPr>
          <p:cNvPr id="136" name="CustomShape 8"/>
          <p:cNvSpPr/>
          <p:nvPr/>
        </p:nvSpPr>
        <p:spPr>
          <a:xfrm>
            <a:off x="4693680" y="3767040"/>
            <a:ext cx="1083240" cy="122004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7" name="CustomShape 9"/>
          <p:cNvSpPr/>
          <p:nvPr/>
        </p:nvSpPr>
        <p:spPr>
          <a:xfrm rot="10800000">
            <a:off x="5354640" y="3415680"/>
            <a:ext cx="1321560" cy="1383480"/>
          </a:xfrm>
          <a:prstGeom prst="leftCircularArrow">
            <a:avLst>
              <a:gd fmla="val 3838" name="adj1"/>
              <a:gd fmla="val 480147" name="adj2"/>
              <a:gd fmla="val 2267822" name="adj3"/>
              <a:gd fmla="val 9036653" name="adj4"/>
              <a:gd fmla="val 4478" name="adj5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38" name="CustomShape 10"/>
          <p:cNvSpPr/>
          <p:nvPr/>
        </p:nvSpPr>
        <p:spPr>
          <a:xfrm>
            <a:off x="6135840" y="3789000"/>
            <a:ext cx="1083600" cy="124416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9" name="CustomShape 11"/>
          <p:cNvSpPr/>
          <p:nvPr/>
        </p:nvSpPr>
        <p:spPr>
          <a:xfrm>
            <a:off x="6084000" y="3715560"/>
            <a:ext cx="1700280" cy="41508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7440" lIns="47520" rIns="47520" tIns="3744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140" name="CustomShape 12"/>
          <p:cNvSpPr/>
          <p:nvPr/>
        </p:nvSpPr>
        <p:spPr>
          <a:xfrm>
            <a:off x="5216760" y="2718000"/>
            <a:ext cx="360" cy="1026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1" name="CustomShape 13"/>
          <p:cNvSpPr/>
          <p:nvPr/>
        </p:nvSpPr>
        <p:spPr>
          <a:xfrm flipH="1">
            <a:off x="4121280" y="2460960"/>
            <a:ext cx="360" cy="1189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2" name="CustomShape 14"/>
          <p:cNvSpPr/>
          <p:nvPr/>
        </p:nvSpPr>
        <p:spPr>
          <a:xfrm rot="10979400">
            <a:off x="3741840" y="3924360"/>
            <a:ext cx="1463760" cy="1453320"/>
          </a:xfrm>
          <a:prstGeom prst="circularArrow">
            <a:avLst>
              <a:gd fmla="val 3578" name="adj1"/>
              <a:gd fmla="val 444810" name="adj2"/>
              <a:gd fmla="val 19379679" name="adj3"/>
              <a:gd fmla="val 12575511" name="adj4"/>
              <a:gd fmla="val 4175" name="adj5"/>
            </a:avLst>
          </a:prstGeom>
          <a:solidFill>
            <a:srgbClr val="95b3d7"/>
          </a:solidFill>
          <a:ln>
            <a:noFill/>
          </a:ln>
        </p:spPr>
      </p:sp>
      <p:sp>
        <p:nvSpPr>
          <p:cNvPr id="143" name="CustomShape 15"/>
          <p:cNvSpPr/>
          <p:nvPr/>
        </p:nvSpPr>
        <p:spPr>
          <a:xfrm rot="5400000">
            <a:off x="1483200" y="4233600"/>
            <a:ext cx="360" cy="364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4" name="CustomShape 16"/>
          <p:cNvSpPr/>
          <p:nvPr/>
        </p:nvSpPr>
        <p:spPr>
          <a:xfrm>
            <a:off x="2355120" y="1196640"/>
            <a:ext cx="1528920" cy="1633320"/>
          </a:xfrm>
          <a:prstGeom prst="flowChartMagneticDisk">
            <a:avLst/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45" name="CustomShape 17"/>
          <p:cNvSpPr/>
          <p:nvPr/>
        </p:nvSpPr>
        <p:spPr>
          <a:xfrm>
            <a:off x="6264360" y="2010240"/>
            <a:ext cx="10306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6" name="CustomShape 18"/>
          <p:cNvSpPr/>
          <p:nvPr/>
        </p:nvSpPr>
        <p:spPr>
          <a:xfrm>
            <a:off x="2486880" y="1964520"/>
            <a:ext cx="125964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EventMedia</a:t>
            </a:r>
            <a:endParaRPr/>
          </a:p>
        </p:txBody>
      </p:sp>
      <p:sp>
        <p:nvSpPr>
          <p:cNvPr id="147" name="CustomShape 19"/>
          <p:cNvSpPr/>
          <p:nvPr/>
        </p:nvSpPr>
        <p:spPr>
          <a:xfrm rot="10800000">
            <a:off x="7296840" y="1196640"/>
            <a:ext cx="1426680" cy="157068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48" name="CustomShape 20"/>
          <p:cNvSpPr/>
          <p:nvPr/>
        </p:nvSpPr>
        <p:spPr>
          <a:xfrm>
            <a:off x="7272000" y="1948680"/>
            <a:ext cx="1479240" cy="728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050">
                <a:solidFill>
                  <a:srgbClr val="000000"/>
                </a:solidFill>
                <a:latin typeface="Calibri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050">
                <a:solidFill>
                  <a:srgbClr val="000000"/>
                </a:solidFill>
                <a:latin typeface="Calibri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050">
                <a:solidFill>
                  <a:srgbClr val="000000"/>
                </a:solidFill>
                <a:latin typeface="Calibri"/>
              </a:rPr>
              <a:t>Category|URI</a:t>
            </a:r>
            <a:endParaRPr/>
          </a:p>
        </p:txBody>
      </p:sp>
      <p:sp>
        <p:nvSpPr>
          <p:cNvPr id="149" name="CustomShape 21"/>
          <p:cNvSpPr/>
          <p:nvPr/>
        </p:nvSpPr>
        <p:spPr>
          <a:xfrm>
            <a:off x="7311600" y="1319040"/>
            <a:ext cx="139500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Indexer of Events</a:t>
            </a:r>
            <a:endParaRPr/>
          </a:p>
        </p:txBody>
      </p:sp>
      <p:sp>
        <p:nvSpPr>
          <p:cNvPr id="150" name="CustomShape 22"/>
          <p:cNvSpPr/>
          <p:nvPr/>
        </p:nvSpPr>
        <p:spPr>
          <a:xfrm>
            <a:off x="1335240" y="2217600"/>
            <a:ext cx="1106640" cy="684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IE" sz="1300">
                <a:solidFill>
                  <a:srgbClr val="000000"/>
                </a:solidFill>
                <a:latin typeface="Arial Narrow"/>
              </a:rPr>
              <a:t>Social Stream</a:t>
            </a:r>
            <a:endParaRPr/>
          </a:p>
        </p:txBody>
      </p:sp>
      <p:sp>
        <p:nvSpPr>
          <p:cNvPr id="151" name="Line 23"/>
          <p:cNvSpPr/>
          <p:nvPr/>
        </p:nvSpPr>
        <p:spPr>
          <a:xfrm>
            <a:off x="5217120" y="2718000"/>
            <a:ext cx="1722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2" name="Line 24"/>
          <p:cNvSpPr/>
          <p:nvPr/>
        </p:nvSpPr>
        <p:spPr>
          <a:xfrm>
            <a:off x="4122720" y="2448000"/>
            <a:ext cx="2115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3" name="CustomShape 25"/>
          <p:cNvSpPr/>
          <p:nvPr/>
        </p:nvSpPr>
        <p:spPr>
          <a:xfrm flipV="1">
            <a:off x="6238080" y="2446200"/>
            <a:ext cx="105732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4" name="CustomShape 26"/>
          <p:cNvSpPr/>
          <p:nvPr/>
        </p:nvSpPr>
        <p:spPr>
          <a:xfrm>
            <a:off x="4800960" y="1611720"/>
            <a:ext cx="1465560" cy="67356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</p:sp>
      <p:sp>
        <p:nvSpPr>
          <p:cNvPr id="155" name="CustomShape 27"/>
          <p:cNvSpPr/>
          <p:nvPr/>
        </p:nvSpPr>
        <p:spPr>
          <a:xfrm>
            <a:off x="4818240" y="1631520"/>
            <a:ext cx="1431360" cy="63432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anchor="ctr" bIns="14040" lIns="20880" rIns="20880" tIns="1404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156" name="CustomShape 28"/>
          <p:cNvSpPr/>
          <p:nvPr/>
        </p:nvSpPr>
        <p:spPr>
          <a:xfrm>
            <a:off x="3873600" y="1994400"/>
            <a:ext cx="91692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7" name="CustomShape 29"/>
          <p:cNvSpPr/>
          <p:nvPr/>
        </p:nvSpPr>
        <p:spPr>
          <a:xfrm>
            <a:off x="6492960" y="2718360"/>
            <a:ext cx="9698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descr="" id="158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7240" y="2361600"/>
            <a:ext cx="1235880" cy="429120"/>
          </a:xfrm>
          <a:prstGeom prst="rect">
            <a:avLst/>
          </a:prstGeom>
          <a:ln>
            <a:noFill/>
          </a:ln>
        </p:spPr>
      </p:pic>
      <p:pic>
        <p:nvPicPr>
          <p:cNvPr descr="" id="159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88800" y="1641600"/>
            <a:ext cx="1055160" cy="367560"/>
          </a:xfrm>
          <a:prstGeom prst="rect">
            <a:avLst/>
          </a:prstGeom>
          <a:ln>
            <a:noFill/>
          </a:ln>
        </p:spPr>
      </p:pic>
      <p:pic>
        <p:nvPicPr>
          <p:cNvPr descr="" id="160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03920" y="2001600"/>
            <a:ext cx="999360" cy="433800"/>
          </a:xfrm>
          <a:prstGeom prst="rect">
            <a:avLst/>
          </a:prstGeom>
          <a:ln>
            <a:noFill/>
          </a:ln>
        </p:spPr>
      </p:pic>
      <p:pic>
        <p:nvPicPr>
          <p:cNvPr descr="" id="161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449640" y="1339920"/>
            <a:ext cx="956880" cy="300960"/>
          </a:xfrm>
          <a:prstGeom prst="rect">
            <a:avLst/>
          </a:prstGeom>
          <a:ln>
            <a:noFill/>
          </a:ln>
        </p:spPr>
      </p:pic>
      <p:sp>
        <p:nvSpPr>
          <p:cNvPr id="162" name="Line 30"/>
          <p:cNvSpPr/>
          <p:nvPr/>
        </p:nvSpPr>
        <p:spPr>
          <a:xfrm>
            <a:off x="1407240" y="1611360"/>
            <a:ext cx="954000" cy="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163" name="Line 31"/>
          <p:cNvSpPr/>
          <p:nvPr/>
        </p:nvSpPr>
        <p:spPr>
          <a:xfrm>
            <a:off x="1444320" y="2218680"/>
            <a:ext cx="879480" cy="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164" name="Line 32"/>
          <p:cNvSpPr/>
          <p:nvPr/>
        </p:nvSpPr>
        <p:spPr>
          <a:xfrm>
            <a:off x="1449000" y="2460600"/>
            <a:ext cx="879480" cy="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165" name="Line 33"/>
          <p:cNvSpPr/>
          <p:nvPr/>
        </p:nvSpPr>
        <p:spPr>
          <a:xfrm>
            <a:off x="1407240" y="1859400"/>
            <a:ext cx="916560" cy="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166" name="CustomShape 34"/>
          <p:cNvSpPr/>
          <p:nvPr/>
        </p:nvSpPr>
        <p:spPr>
          <a:xfrm>
            <a:off x="7858440" y="3569040"/>
            <a:ext cx="1166040" cy="148644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67" name="CustomShape 35"/>
          <p:cNvSpPr/>
          <p:nvPr/>
        </p:nvSpPr>
        <p:spPr>
          <a:xfrm>
            <a:off x="7834680" y="3758040"/>
            <a:ext cx="1223280" cy="1093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Calibri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Calibri"/>
              </a:rPr>
              <a:t>Insomniac presents Volume Sundays featuring Zeds Dead…”</a:t>
            </a:r>
            <a:endParaRPr/>
          </a:p>
        </p:txBody>
      </p:sp>
      <p:sp>
        <p:nvSpPr>
          <p:cNvPr id="168" name="CustomShape 36"/>
          <p:cNvSpPr/>
          <p:nvPr/>
        </p:nvSpPr>
        <p:spPr>
          <a:xfrm>
            <a:off x="1649520" y="2532600"/>
            <a:ext cx="450360" cy="288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i="1" lang="en-IE" sz="1300">
                <a:solidFill>
                  <a:srgbClr val="000000"/>
                </a:solidFill>
                <a:latin typeface="Arial Narrow"/>
              </a:rPr>
              <a:t>Live</a:t>
            </a:r>
            <a:endParaRPr/>
          </a:p>
        </p:txBody>
      </p:sp>
      <p:sp>
        <p:nvSpPr>
          <p:cNvPr id="169" name="CustomShape 37"/>
          <p:cNvSpPr/>
          <p:nvPr/>
        </p:nvSpPr>
        <p:spPr>
          <a:xfrm>
            <a:off x="4852440" y="4608000"/>
            <a:ext cx="1113120" cy="50364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6720" lIns="46800" rIns="46800" tIns="36720"/>
          <a:p>
            <a:pPr algn="ctr">
              <a:lnSpc>
                <a:spcPct val="90000"/>
              </a:lnSpc>
            </a:pPr>
            <a:r>
              <a:rPr i="1" lang="en-IE" sz="1400">
                <a:solidFill>
                  <a:srgbClr val="000000"/>
                </a:solidFill>
                <a:latin typeface="Calibri"/>
              </a:rPr>
              <a:t>Candidate </a:t>
            </a:r>
            <a:endParaRPr/>
          </a:p>
          <a:p>
            <a:pPr algn="ctr">
              <a:lnSpc>
                <a:spcPct val="90000"/>
              </a:lnSpc>
            </a:pPr>
            <a:r>
              <a:rPr i="1" lang="en-IE" sz="1400">
                <a:solidFill>
                  <a:srgbClr val="000000"/>
                </a:solidFill>
                <a:latin typeface="Calibri"/>
              </a:rPr>
              <a:t>Selection</a:t>
            </a:r>
            <a:endParaRPr/>
          </a:p>
        </p:txBody>
      </p:sp>
      <p:sp>
        <p:nvSpPr>
          <p:cNvPr id="170" name="CustomShape 38"/>
          <p:cNvSpPr/>
          <p:nvPr/>
        </p:nvSpPr>
        <p:spPr>
          <a:xfrm>
            <a:off x="1449360" y="4840560"/>
            <a:ext cx="1538280" cy="40860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7080" lIns="47160" rIns="47160" tIns="3708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Post-Processing</a:t>
            </a:r>
            <a:endParaRPr/>
          </a:p>
        </p:txBody>
      </p:sp>
      <p:sp>
        <p:nvSpPr>
          <p:cNvPr id="171" name="CustomShape 39"/>
          <p:cNvSpPr/>
          <p:nvPr/>
        </p:nvSpPr>
        <p:spPr>
          <a:xfrm rot="5400000">
            <a:off x="7750080" y="4236120"/>
            <a:ext cx="360" cy="21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05080" y="4411080"/>
            <a:ext cx="1149120" cy="94788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73" name="CustomShape 2"/>
          <p:cNvSpPr/>
          <p:nvPr/>
        </p:nvSpPr>
        <p:spPr>
          <a:xfrm rot="10800000">
            <a:off x="2235600" y="3820680"/>
            <a:ext cx="1379520" cy="1379520"/>
          </a:xfrm>
          <a:prstGeom prst="leftCircularArrow">
            <a:avLst>
              <a:gd fmla="val 3959" name="adj1"/>
              <a:gd fmla="val 496700" name="adj2"/>
              <a:gd fmla="val 2272211" name="adj3"/>
              <a:gd fmla="val 9024489" name="adj4"/>
              <a:gd fmla="val 4619" name="adj5"/>
            </a:avLst>
          </a:prstGeom>
          <a:solidFill>
            <a:srgbClr val="ababab"/>
          </a:solidFill>
          <a:ln>
            <a:noFill/>
          </a:ln>
        </p:spPr>
      </p:sp>
      <p:sp>
        <p:nvSpPr>
          <p:cNvPr id="174" name="CustomShape 3"/>
          <p:cNvSpPr/>
          <p:nvPr/>
        </p:nvSpPr>
        <p:spPr>
          <a:xfrm>
            <a:off x="1660680" y="5156280"/>
            <a:ext cx="1021680" cy="40572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Post-Processing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2943000" y="4411080"/>
            <a:ext cx="1149120" cy="94788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76" name="CustomShape 5"/>
          <p:cNvSpPr/>
          <p:nvPr/>
        </p:nvSpPr>
        <p:spPr>
          <a:xfrm rot="10800000">
            <a:off x="3858120" y="4429080"/>
            <a:ext cx="1526400" cy="1526400"/>
          </a:xfrm>
          <a:prstGeom prst="circularArrow">
            <a:avLst>
              <a:gd fmla="val 3578" name="adj1"/>
              <a:gd fmla="val 444810" name="adj2"/>
              <a:gd fmla="val 19379679" name="adj3"/>
              <a:gd fmla="val 12575511" name="adj4"/>
              <a:gd fmla="val 4175" name="adj5"/>
            </a:avLst>
          </a:prstGeom>
          <a:solidFill>
            <a:srgbClr val="ababab"/>
          </a:solidFill>
          <a:ln>
            <a:noFill/>
          </a:ln>
        </p:spPr>
      </p:sp>
      <p:sp>
        <p:nvSpPr>
          <p:cNvPr id="177" name="CustomShape 6"/>
          <p:cNvSpPr/>
          <p:nvPr/>
        </p:nvSpPr>
        <p:spPr>
          <a:xfrm>
            <a:off x="3198600" y="4208040"/>
            <a:ext cx="1021680" cy="40572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Disambiguation</a:t>
            </a:r>
            <a:endParaRPr/>
          </a:p>
        </p:txBody>
      </p:sp>
      <p:sp>
        <p:nvSpPr>
          <p:cNvPr id="178" name="CustomShape 7"/>
          <p:cNvSpPr/>
          <p:nvPr/>
        </p:nvSpPr>
        <p:spPr>
          <a:xfrm>
            <a:off x="4481280" y="4411080"/>
            <a:ext cx="1149120" cy="94788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79" name="CustomShape 8"/>
          <p:cNvSpPr/>
          <p:nvPr/>
        </p:nvSpPr>
        <p:spPr>
          <a:xfrm rot="10800000">
            <a:off x="5463360" y="3820680"/>
            <a:ext cx="1379520" cy="1379520"/>
          </a:xfrm>
          <a:prstGeom prst="leftCircularArrow">
            <a:avLst>
              <a:gd fmla="val 3959" name="adj1"/>
              <a:gd fmla="val 496700" name="adj2"/>
              <a:gd fmla="val 2272211" name="adj3"/>
              <a:gd fmla="val 9024489" name="adj4"/>
              <a:gd fmla="val 4619" name="adj5"/>
            </a:avLst>
          </a:prstGeom>
          <a:solidFill>
            <a:srgbClr val="ababab"/>
          </a:solidFill>
          <a:ln>
            <a:noFill/>
          </a:ln>
        </p:spPr>
      </p:sp>
      <p:sp>
        <p:nvSpPr>
          <p:cNvPr id="180" name="CustomShape 9"/>
          <p:cNvSpPr/>
          <p:nvPr/>
        </p:nvSpPr>
        <p:spPr>
          <a:xfrm>
            <a:off x="4736880" y="5156280"/>
            <a:ext cx="1021680" cy="40572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Candidate Selection</a:t>
            </a:r>
            <a:endParaRPr/>
          </a:p>
        </p:txBody>
      </p:sp>
      <p:sp>
        <p:nvSpPr>
          <p:cNvPr id="181" name="CustomShape 10"/>
          <p:cNvSpPr/>
          <p:nvPr/>
        </p:nvSpPr>
        <p:spPr>
          <a:xfrm>
            <a:off x="6019200" y="4411080"/>
            <a:ext cx="1149120" cy="94788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82" name="CustomShape 11"/>
          <p:cNvSpPr/>
          <p:nvPr/>
        </p:nvSpPr>
        <p:spPr>
          <a:xfrm>
            <a:off x="6274800" y="4208040"/>
            <a:ext cx="1021680" cy="40572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183" name="CustomShape 12"/>
          <p:cNvSpPr/>
          <p:nvPr/>
        </p:nvSpPr>
        <p:spPr>
          <a:xfrm>
            <a:off x="7522920" y="4178880"/>
            <a:ext cx="1123920" cy="15001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184" name="CustomShape 13"/>
          <p:cNvSpPr/>
          <p:nvPr/>
        </p:nvSpPr>
        <p:spPr>
          <a:xfrm>
            <a:off x="107640" y="4160520"/>
            <a:ext cx="1076040" cy="15001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185" name="CustomShape 14"/>
          <p:cNvSpPr/>
          <p:nvPr/>
        </p:nvSpPr>
        <p:spPr>
          <a:xfrm>
            <a:off x="1384920" y="1842840"/>
            <a:ext cx="1295280" cy="1482120"/>
          </a:xfrm>
          <a:prstGeom prst="flowChartMagneticDisk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19080">
            <a:solidFill>
              <a:srgbClr val="000000"/>
            </a:solidFill>
            <a:round/>
          </a:ln>
        </p:spPr>
      </p:sp>
      <p:sp>
        <p:nvSpPr>
          <p:cNvPr id="186" name="CustomShape 15"/>
          <p:cNvSpPr/>
          <p:nvPr/>
        </p:nvSpPr>
        <p:spPr>
          <a:xfrm rot="10800000">
            <a:off x="5961600" y="1844280"/>
            <a:ext cx="1472040" cy="148212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 w="19080">
            <a:solidFill>
              <a:srgbClr val="000000"/>
            </a:solidFill>
            <a:round/>
          </a:ln>
        </p:spPr>
      </p:sp>
      <p:sp>
        <p:nvSpPr>
          <p:cNvPr id="187" name="CustomShape 16"/>
          <p:cNvSpPr/>
          <p:nvPr/>
        </p:nvSpPr>
        <p:spPr>
          <a:xfrm>
            <a:off x="3833280" y="2066760"/>
            <a:ext cx="1151280" cy="1007280"/>
          </a:xfrm>
          <a:prstGeom prst="rect">
            <a:avLst/>
          </a:prstGeom>
          <a:solidFill>
            <a:srgbClr val="d9d9d9"/>
          </a:solidFill>
          <a:ln cap="rnd" w="19080">
            <a:solidFill>
              <a:srgbClr val="000000"/>
            </a:solidFill>
            <a:custDash>
              <a:ds d="8427000000" sp="2809000000"/>
            </a:custDash>
            <a:round/>
          </a:ln>
        </p:spPr>
      </p:sp>
      <p:sp>
        <p:nvSpPr>
          <p:cNvPr id="188" name="CustomShape 17"/>
          <p:cNvSpPr/>
          <p:nvPr/>
        </p:nvSpPr>
        <p:spPr>
          <a:xfrm>
            <a:off x="2706840" y="2570760"/>
            <a:ext cx="112572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9" name="CustomShape 18"/>
          <p:cNvSpPr/>
          <p:nvPr/>
        </p:nvSpPr>
        <p:spPr>
          <a:xfrm>
            <a:off x="4985280" y="2570760"/>
            <a:ext cx="9748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0" name="CustomShape 19"/>
          <p:cNvSpPr/>
          <p:nvPr/>
        </p:nvSpPr>
        <p:spPr>
          <a:xfrm flipH="1" flipV="1">
            <a:off x="7214040" y="4928400"/>
            <a:ext cx="3074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1" name="CustomShape 20"/>
          <p:cNvSpPr/>
          <p:nvPr/>
        </p:nvSpPr>
        <p:spPr>
          <a:xfrm flipH="1">
            <a:off x="1183320" y="4885560"/>
            <a:ext cx="218880" cy="14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2" name="CustomShape 21"/>
          <p:cNvSpPr/>
          <p:nvPr/>
        </p:nvSpPr>
        <p:spPr>
          <a:xfrm>
            <a:off x="1533240" y="243144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EventMedia</a:t>
            </a:r>
            <a:endParaRPr/>
          </a:p>
        </p:txBody>
      </p:sp>
      <p:sp>
        <p:nvSpPr>
          <p:cNvPr id="193" name="CustomShape 22"/>
          <p:cNvSpPr/>
          <p:nvPr/>
        </p:nvSpPr>
        <p:spPr>
          <a:xfrm>
            <a:off x="3737520" y="2393280"/>
            <a:ext cx="134280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194" name="CustomShape 23"/>
          <p:cNvSpPr/>
          <p:nvPr/>
        </p:nvSpPr>
        <p:spPr>
          <a:xfrm>
            <a:off x="5914440" y="2464560"/>
            <a:ext cx="156456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Category</a:t>
            </a:r>
            <a:endParaRPr/>
          </a:p>
        </p:txBody>
      </p:sp>
      <p:sp>
        <p:nvSpPr>
          <p:cNvPr id="195" name="CustomShape 24"/>
          <p:cNvSpPr/>
          <p:nvPr/>
        </p:nvSpPr>
        <p:spPr>
          <a:xfrm>
            <a:off x="5895720" y="1957680"/>
            <a:ext cx="1583280" cy="30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Indexer of Events</a:t>
            </a:r>
            <a:endParaRPr/>
          </a:p>
        </p:txBody>
      </p:sp>
      <p:sp>
        <p:nvSpPr>
          <p:cNvPr id="196" name="CustomShape 25"/>
          <p:cNvSpPr/>
          <p:nvPr/>
        </p:nvSpPr>
        <p:spPr>
          <a:xfrm>
            <a:off x="44280" y="4380840"/>
            <a:ext cx="1223280" cy="927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197" name="CustomShape 26"/>
          <p:cNvSpPr/>
          <p:nvPr/>
        </p:nvSpPr>
        <p:spPr>
          <a:xfrm>
            <a:off x="7508160" y="4510440"/>
            <a:ext cx="1223280" cy="759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Volume Sundays featuring Zeds Dead…”</a:t>
            </a:r>
            <a:endParaRPr/>
          </a:p>
        </p:txBody>
      </p:sp>
      <p:pic>
        <p:nvPicPr>
          <p:cNvPr descr="" id="198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080" y="2985840"/>
            <a:ext cx="685440" cy="290160"/>
          </a:xfrm>
          <a:prstGeom prst="rect">
            <a:avLst/>
          </a:prstGeom>
          <a:ln>
            <a:noFill/>
          </a:ln>
        </p:spPr>
      </p:pic>
      <p:pic>
        <p:nvPicPr>
          <p:cNvPr descr="" id="199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760" y="2393280"/>
            <a:ext cx="619920" cy="263160"/>
          </a:xfrm>
          <a:prstGeom prst="rect">
            <a:avLst/>
          </a:prstGeom>
          <a:ln>
            <a:noFill/>
          </a:ln>
        </p:spPr>
      </p:pic>
      <p:pic>
        <p:nvPicPr>
          <p:cNvPr descr="" id="200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2682720"/>
            <a:ext cx="608400" cy="321840"/>
          </a:xfrm>
          <a:prstGeom prst="rect">
            <a:avLst/>
          </a:prstGeom>
          <a:ln>
            <a:noFill/>
          </a:ln>
        </p:spPr>
      </p:pic>
      <p:pic>
        <p:nvPicPr>
          <p:cNvPr descr="" id="201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40" y="2113560"/>
            <a:ext cx="608400" cy="233280"/>
          </a:xfrm>
          <a:prstGeom prst="rect">
            <a:avLst/>
          </a:prstGeom>
          <a:ln>
            <a:noFill/>
          </a:ln>
        </p:spPr>
      </p:pic>
      <p:sp>
        <p:nvSpPr>
          <p:cNvPr id="202" name="Line 27"/>
          <p:cNvSpPr/>
          <p:nvPr/>
        </p:nvSpPr>
        <p:spPr>
          <a:xfrm>
            <a:off x="767880" y="2585160"/>
            <a:ext cx="573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03" name="CustomShape 28"/>
          <p:cNvSpPr/>
          <p:nvPr/>
        </p:nvSpPr>
        <p:spPr>
          <a:xfrm>
            <a:off x="425160" y="2177640"/>
            <a:ext cx="122328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Live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Data Stream</a:t>
            </a:r>
            <a:endParaRPr/>
          </a:p>
        </p:txBody>
      </p:sp>
      <p:sp>
        <p:nvSpPr>
          <p:cNvPr id="204" name="CustomShape 29"/>
          <p:cNvSpPr/>
          <p:nvPr/>
        </p:nvSpPr>
        <p:spPr>
          <a:xfrm>
            <a:off x="4989600" y="3717000"/>
            <a:ext cx="360" cy="71388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205" name="CustomShape 30"/>
          <p:cNvSpPr/>
          <p:nvPr/>
        </p:nvSpPr>
        <p:spPr>
          <a:xfrm flipV="1">
            <a:off x="6700680" y="3326400"/>
            <a:ext cx="360" cy="38952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206" name="Line 31"/>
          <p:cNvSpPr/>
          <p:nvPr/>
        </p:nvSpPr>
        <p:spPr>
          <a:xfrm>
            <a:off x="4989600" y="3717000"/>
            <a:ext cx="1711080" cy="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207" name="CustomShape 32"/>
          <p:cNvSpPr/>
          <p:nvPr/>
        </p:nvSpPr>
        <p:spPr>
          <a:xfrm>
            <a:off x="3741120" y="3325680"/>
            <a:ext cx="360" cy="89568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208" name="Line 33"/>
          <p:cNvSpPr/>
          <p:nvPr/>
        </p:nvSpPr>
        <p:spPr>
          <a:xfrm>
            <a:off x="3737160" y="3326760"/>
            <a:ext cx="1711080" cy="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209" name="CustomShape 34"/>
          <p:cNvSpPr/>
          <p:nvPr/>
        </p:nvSpPr>
        <p:spPr>
          <a:xfrm>
            <a:off x="5218200" y="3327480"/>
            <a:ext cx="969840" cy="36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