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0769B16-E683-4A56-B56E-D0FFFD3B7865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017F6-9E06-4021-98EA-EFD637278FF5}" v="3" dt="2022-06-10T02:47:19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igunta, Amarnath (CORP)" userId="b1d68d1b-f248-4008-b5c8-339b3c39a7f1" providerId="ADAL" clId="{8BCD1DDA-79DB-43AD-B68C-7ABF85C50601}"/>
    <pc:docChg chg="undo custSel addSld modSld addSection">
      <pc:chgData name="Gangigunta, Amarnath (CORP)" userId="b1d68d1b-f248-4008-b5c8-339b3c39a7f1" providerId="ADAL" clId="{8BCD1DDA-79DB-43AD-B68C-7ABF85C50601}" dt="2021-10-05T09:26:31.317" v="204" actId="20577"/>
      <pc:docMkLst>
        <pc:docMk/>
      </pc:docMkLst>
      <pc:sldChg chg="addSp delSp modSp new mod setBg">
        <pc:chgData name="Gangigunta, Amarnath (CORP)" userId="b1d68d1b-f248-4008-b5c8-339b3c39a7f1" providerId="ADAL" clId="{8BCD1DDA-79DB-43AD-B68C-7ABF85C50601}" dt="2021-10-05T09:26:31.317" v="204" actId="20577"/>
        <pc:sldMkLst>
          <pc:docMk/>
          <pc:sldMk cId="2015531233" sldId="256"/>
        </pc:sldMkLst>
        <pc:spChg chg="del">
          <ac:chgData name="Gangigunta, Amarnath (CORP)" userId="b1d68d1b-f248-4008-b5c8-339b3c39a7f1" providerId="ADAL" clId="{8BCD1DDA-79DB-43AD-B68C-7ABF85C50601}" dt="2021-10-05T08:37:29.527" v="1" actId="478"/>
          <ac:spMkLst>
            <pc:docMk/>
            <pc:sldMk cId="2015531233" sldId="256"/>
            <ac:spMk id="2" creationId="{B4E44B71-2D84-4FA9-B101-367E42CD0085}"/>
          </ac:spMkLst>
        </pc:spChg>
        <pc:spChg chg="del">
          <ac:chgData name="Gangigunta, Amarnath (CORP)" userId="b1d68d1b-f248-4008-b5c8-339b3c39a7f1" providerId="ADAL" clId="{8BCD1DDA-79DB-43AD-B68C-7ABF85C50601}" dt="2021-10-05T08:37:32.506" v="2" actId="478"/>
          <ac:spMkLst>
            <pc:docMk/>
            <pc:sldMk cId="2015531233" sldId="256"/>
            <ac:spMk id="3" creationId="{1231A09C-1E12-4807-851B-9176C4D24216}"/>
          </ac:spMkLst>
        </pc:spChg>
        <pc:spChg chg="add mod">
          <ac:chgData name="Gangigunta, Amarnath (CORP)" userId="b1d68d1b-f248-4008-b5c8-339b3c39a7f1" providerId="ADAL" clId="{8BCD1DDA-79DB-43AD-B68C-7ABF85C50601}" dt="2021-10-05T09:23:24.152" v="100" actId="404"/>
          <ac:spMkLst>
            <pc:docMk/>
            <pc:sldMk cId="2015531233" sldId="256"/>
            <ac:spMk id="6" creationId="{BA8D7089-75F3-40A2-B840-65349BEE1746}"/>
          </ac:spMkLst>
        </pc:spChg>
        <pc:spChg chg="add mod">
          <ac:chgData name="Gangigunta, Amarnath (CORP)" userId="b1d68d1b-f248-4008-b5c8-339b3c39a7f1" providerId="ADAL" clId="{8BCD1DDA-79DB-43AD-B68C-7ABF85C50601}" dt="2021-10-05T09:26:31.317" v="204" actId="20577"/>
          <ac:spMkLst>
            <pc:docMk/>
            <pc:sldMk cId="2015531233" sldId="256"/>
            <ac:spMk id="11" creationId="{4A5678C9-270E-4FA9-ADD8-882AD47B8273}"/>
          </ac:spMkLst>
        </pc:spChg>
        <pc:spChg chg="add del">
          <ac:chgData name="Gangigunta, Amarnath (CORP)" userId="b1d68d1b-f248-4008-b5c8-339b3c39a7f1" providerId="ADAL" clId="{8BCD1DDA-79DB-43AD-B68C-7ABF85C50601}" dt="2021-10-05T09:12:58.309" v="64" actId="26606"/>
          <ac:spMkLst>
            <pc:docMk/>
            <pc:sldMk cId="2015531233" sldId="256"/>
            <ac:spMk id="16" creationId="{21AC6A30-4F22-4C0F-B278-19C5B8A80C55}"/>
          </ac:spMkLst>
        </pc:spChg>
        <pc:spChg chg="add del">
          <ac:chgData name="Gangigunta, Amarnath (CORP)" userId="b1d68d1b-f248-4008-b5c8-339b3c39a7f1" providerId="ADAL" clId="{8BCD1DDA-79DB-43AD-B68C-7ABF85C50601}" dt="2021-10-05T09:12:58.309" v="64" actId="26606"/>
          <ac:spMkLst>
            <pc:docMk/>
            <pc:sldMk cId="2015531233" sldId="256"/>
            <ac:spMk id="18" creationId="{BB4335AD-65B1-44E4-90AF-264024FE4BD2}"/>
          </ac:spMkLst>
        </pc:spChg>
        <pc:picChg chg="add del mod ord">
          <ac:chgData name="Gangigunta, Amarnath (CORP)" userId="b1d68d1b-f248-4008-b5c8-339b3c39a7f1" providerId="ADAL" clId="{8BCD1DDA-79DB-43AD-B68C-7ABF85C50601}" dt="2021-10-05T09:22:49.971" v="94" actId="478"/>
          <ac:picMkLst>
            <pc:docMk/>
            <pc:sldMk cId="2015531233" sldId="256"/>
            <ac:picMk id="4" creationId="{B0CA4628-6F03-40A0-A232-F4E33790C8D3}"/>
          </ac:picMkLst>
        </pc:picChg>
        <pc:picChg chg="add del mod">
          <ac:chgData name="Gangigunta, Amarnath (CORP)" userId="b1d68d1b-f248-4008-b5c8-339b3c39a7f1" providerId="ADAL" clId="{8BCD1DDA-79DB-43AD-B68C-7ABF85C50601}" dt="2021-10-05T09:07:42.588" v="48" actId="478"/>
          <ac:picMkLst>
            <pc:docMk/>
            <pc:sldMk cId="2015531233" sldId="256"/>
            <ac:picMk id="5" creationId="{AFB613A7-3874-4280-A559-F01669708D3A}"/>
          </ac:picMkLst>
        </pc:picChg>
        <pc:picChg chg="add del mod">
          <ac:chgData name="Gangigunta, Amarnath (CORP)" userId="b1d68d1b-f248-4008-b5c8-339b3c39a7f1" providerId="ADAL" clId="{8BCD1DDA-79DB-43AD-B68C-7ABF85C50601}" dt="2021-10-05T09:06:16.391" v="41" actId="478"/>
          <ac:picMkLst>
            <pc:docMk/>
            <pc:sldMk cId="2015531233" sldId="256"/>
            <ac:picMk id="8" creationId="{CE6586A0-596A-40E0-886D-F31CC2EBF4FF}"/>
          </ac:picMkLst>
        </pc:picChg>
        <pc:picChg chg="add mod modCrop">
          <ac:chgData name="Gangigunta, Amarnath (CORP)" userId="b1d68d1b-f248-4008-b5c8-339b3c39a7f1" providerId="ADAL" clId="{8BCD1DDA-79DB-43AD-B68C-7ABF85C50601}" dt="2021-10-05T09:19:00.249" v="80" actId="1582"/>
          <ac:picMkLst>
            <pc:docMk/>
            <pc:sldMk cId="2015531233" sldId="256"/>
            <ac:picMk id="10" creationId="{3DF06AB5-6B91-40C6-8168-149A520A8DEE}"/>
          </ac:picMkLst>
        </pc:picChg>
        <pc:picChg chg="add mod">
          <ac:chgData name="Gangigunta, Amarnath (CORP)" userId="b1d68d1b-f248-4008-b5c8-339b3c39a7f1" providerId="ADAL" clId="{8BCD1DDA-79DB-43AD-B68C-7ABF85C50601}" dt="2021-10-05T09:23:06.187" v="98" actId="1076"/>
          <ac:picMkLst>
            <pc:docMk/>
            <pc:sldMk cId="2015531233" sldId="256"/>
            <ac:picMk id="1026" creationId="{DE29EAD4-7B9C-4645-BB9D-4E229CF9525B}"/>
          </ac:picMkLst>
        </pc:picChg>
      </pc:sldChg>
    </pc:docChg>
  </pc:docChgLst>
  <pc:docChgLst>
    <pc:chgData name="Gangigunta, Amarnath (CORP)" userId="b1d68d1b-f248-4008-b5c8-339b3c39a7f1" providerId="ADAL" clId="{326017F6-9E06-4021-98EA-EFD637278FF5}"/>
    <pc:docChg chg="modSld">
      <pc:chgData name="Gangigunta, Amarnath (CORP)" userId="b1d68d1b-f248-4008-b5c8-339b3c39a7f1" providerId="ADAL" clId="{326017F6-9E06-4021-98EA-EFD637278FF5}" dt="2022-06-10T02:47:59.963" v="79" actId="1076"/>
      <pc:docMkLst>
        <pc:docMk/>
      </pc:docMkLst>
      <pc:sldChg chg="addSp modSp mod">
        <pc:chgData name="Gangigunta, Amarnath (CORP)" userId="b1d68d1b-f248-4008-b5c8-339b3c39a7f1" providerId="ADAL" clId="{326017F6-9E06-4021-98EA-EFD637278FF5}" dt="2022-06-10T02:47:59.963" v="79" actId="1076"/>
        <pc:sldMkLst>
          <pc:docMk/>
          <pc:sldMk cId="2015531233" sldId="256"/>
        </pc:sldMkLst>
        <pc:spChg chg="add mod">
          <ac:chgData name="Gangigunta, Amarnath (CORP)" userId="b1d68d1b-f248-4008-b5c8-339b3c39a7f1" providerId="ADAL" clId="{326017F6-9E06-4021-98EA-EFD637278FF5}" dt="2022-06-10T02:47:10.986" v="41" actId="1076"/>
          <ac:spMkLst>
            <pc:docMk/>
            <pc:sldMk cId="2015531233" sldId="256"/>
            <ac:spMk id="2" creationId="{9F13292E-5A27-4F73-8C3C-D6BBBE5E6159}"/>
          </ac:spMkLst>
        </pc:spChg>
        <pc:spChg chg="add mod">
          <ac:chgData name="Gangigunta, Amarnath (CORP)" userId="b1d68d1b-f248-4008-b5c8-339b3c39a7f1" providerId="ADAL" clId="{326017F6-9E06-4021-98EA-EFD637278FF5}" dt="2022-06-10T02:47:59.963" v="79" actId="1076"/>
          <ac:spMkLst>
            <pc:docMk/>
            <pc:sldMk cId="2015531233" sldId="256"/>
            <ac:spMk id="8" creationId="{42C041F5-3C2D-46B4-B1FB-D84E54548178}"/>
          </ac:spMkLst>
        </pc:spChg>
        <pc:spChg chg="add mod">
          <ac:chgData name="Gangigunta, Amarnath (CORP)" userId="b1d68d1b-f248-4008-b5c8-339b3c39a7f1" providerId="ADAL" clId="{326017F6-9E06-4021-98EA-EFD637278FF5}" dt="2022-06-10T02:47:51.817" v="78" actId="1076"/>
          <ac:spMkLst>
            <pc:docMk/>
            <pc:sldMk cId="2015531233" sldId="256"/>
            <ac:spMk id="9" creationId="{82BBE56C-5481-4A5B-A99C-D3F86C7E248C}"/>
          </ac:spMkLst>
        </pc:spChg>
      </pc:sldChg>
    </pc:docChg>
  </pc:docChgLst>
  <pc:docChgLst>
    <pc:chgData name="Gangigunta, Amarnath (CORP)" userId="b1d68d1b-f248-4008-b5c8-339b3c39a7f1" providerId="ADAL" clId="{7AAE4CDE-801B-481C-8341-7238A35B0A29}"/>
    <pc:docChg chg="undo custSel addSld delSld modSld modSection">
      <pc:chgData name="Gangigunta, Amarnath (CORP)" userId="b1d68d1b-f248-4008-b5c8-339b3c39a7f1" providerId="ADAL" clId="{7AAE4CDE-801B-481C-8341-7238A35B0A29}" dt="2021-10-07T04:43:12.933" v="93" actId="33524"/>
      <pc:docMkLst>
        <pc:docMk/>
      </pc:docMkLst>
      <pc:sldChg chg="addSp delSp modSp mod">
        <pc:chgData name="Gangigunta, Amarnath (CORP)" userId="b1d68d1b-f248-4008-b5c8-339b3c39a7f1" providerId="ADAL" clId="{7AAE4CDE-801B-481C-8341-7238A35B0A29}" dt="2021-10-05T11:34:46.910" v="50" actId="14100"/>
        <pc:sldMkLst>
          <pc:docMk/>
          <pc:sldMk cId="2015531233" sldId="256"/>
        </pc:sldMkLst>
        <pc:spChg chg="mod">
          <ac:chgData name="Gangigunta, Amarnath (CORP)" userId="b1d68d1b-f248-4008-b5c8-339b3c39a7f1" providerId="ADAL" clId="{7AAE4CDE-801B-481C-8341-7238A35B0A29}" dt="2021-10-05T11:34:46.910" v="50" actId="14100"/>
          <ac:spMkLst>
            <pc:docMk/>
            <pc:sldMk cId="2015531233" sldId="256"/>
            <ac:spMk id="6" creationId="{BA8D7089-75F3-40A2-B840-65349BEE1746}"/>
          </ac:spMkLst>
        </pc:spChg>
        <pc:spChg chg="add mod">
          <ac:chgData name="Gangigunta, Amarnath (CORP)" userId="b1d68d1b-f248-4008-b5c8-339b3c39a7f1" providerId="ADAL" clId="{7AAE4CDE-801B-481C-8341-7238A35B0A29}" dt="2021-10-05T11:34:11.678" v="49" actId="20577"/>
          <ac:spMkLst>
            <pc:docMk/>
            <pc:sldMk cId="2015531233" sldId="256"/>
            <ac:spMk id="7" creationId="{9ED43AAE-5F2D-480F-B845-220B62608257}"/>
          </ac:spMkLst>
        </pc:spChg>
        <pc:spChg chg="add del mod">
          <ac:chgData name="Gangigunta, Amarnath (CORP)" userId="b1d68d1b-f248-4008-b5c8-339b3c39a7f1" providerId="ADAL" clId="{7AAE4CDE-801B-481C-8341-7238A35B0A29}" dt="2021-10-05T11:30:36.644" v="14"/>
          <ac:spMkLst>
            <pc:docMk/>
            <pc:sldMk cId="2015531233" sldId="256"/>
            <ac:spMk id="8" creationId="{1F307004-A640-46D6-80DA-0CAF6728015F}"/>
          </ac:spMkLst>
        </pc:spChg>
        <pc:spChg chg="mod">
          <ac:chgData name="Gangigunta, Amarnath (CORP)" userId="b1d68d1b-f248-4008-b5c8-339b3c39a7f1" providerId="ADAL" clId="{7AAE4CDE-801B-481C-8341-7238A35B0A29}" dt="2021-10-05T11:33:17.739" v="43" actId="14100"/>
          <ac:spMkLst>
            <pc:docMk/>
            <pc:sldMk cId="2015531233" sldId="256"/>
            <ac:spMk id="11" creationId="{4A5678C9-270E-4FA9-ADD8-882AD47B8273}"/>
          </ac:spMkLst>
        </pc:spChg>
        <pc:picChg chg="del">
          <ac:chgData name="Gangigunta, Amarnath (CORP)" userId="b1d68d1b-f248-4008-b5c8-339b3c39a7f1" providerId="ADAL" clId="{7AAE4CDE-801B-481C-8341-7238A35B0A29}" dt="2021-10-05T11:30:05.007" v="5" actId="478"/>
          <ac:picMkLst>
            <pc:docMk/>
            <pc:sldMk cId="2015531233" sldId="256"/>
            <ac:picMk id="10" creationId="{3DF06AB5-6B91-40C6-8168-149A520A8DEE}"/>
          </ac:picMkLst>
        </pc:picChg>
      </pc:sldChg>
      <pc:sldChg chg="new del">
        <pc:chgData name="Gangigunta, Amarnath (CORP)" userId="b1d68d1b-f248-4008-b5c8-339b3c39a7f1" providerId="ADAL" clId="{7AAE4CDE-801B-481C-8341-7238A35B0A29}" dt="2021-10-05T09:48:50.581" v="1" actId="680"/>
        <pc:sldMkLst>
          <pc:docMk/>
          <pc:sldMk cId="1047502808" sldId="257"/>
        </pc:sldMkLst>
      </pc:sldChg>
      <pc:sldChg chg="addSp delSp modSp new mod">
        <pc:chgData name="Gangigunta, Amarnath (CORP)" userId="b1d68d1b-f248-4008-b5c8-339b3c39a7f1" providerId="ADAL" clId="{7AAE4CDE-801B-481C-8341-7238A35B0A29}" dt="2021-10-07T04:43:12.933" v="93" actId="33524"/>
        <pc:sldMkLst>
          <pc:docMk/>
          <pc:sldMk cId="3843999390" sldId="257"/>
        </pc:sldMkLst>
        <pc:spChg chg="del">
          <ac:chgData name="Gangigunta, Amarnath (CORP)" userId="b1d68d1b-f248-4008-b5c8-339b3c39a7f1" providerId="ADAL" clId="{7AAE4CDE-801B-481C-8341-7238A35B0A29}" dt="2021-10-07T04:32:29.226" v="52" actId="478"/>
          <ac:spMkLst>
            <pc:docMk/>
            <pc:sldMk cId="3843999390" sldId="257"/>
            <ac:spMk id="2" creationId="{81B7CA71-032D-4B6C-86A9-E9BF9C65F44E}"/>
          </ac:spMkLst>
        </pc:spChg>
        <pc:spChg chg="del">
          <ac:chgData name="Gangigunta, Amarnath (CORP)" userId="b1d68d1b-f248-4008-b5c8-339b3c39a7f1" providerId="ADAL" clId="{7AAE4CDE-801B-481C-8341-7238A35B0A29}" dt="2021-10-07T04:32:32.583" v="53" actId="478"/>
          <ac:spMkLst>
            <pc:docMk/>
            <pc:sldMk cId="3843999390" sldId="257"/>
            <ac:spMk id="3" creationId="{8A6A7684-9389-43BA-AA29-CE283C5AE993}"/>
          </ac:spMkLst>
        </pc:spChg>
        <pc:spChg chg="add mod">
          <ac:chgData name="Gangigunta, Amarnath (CORP)" userId="b1d68d1b-f248-4008-b5c8-339b3c39a7f1" providerId="ADAL" clId="{7AAE4CDE-801B-481C-8341-7238A35B0A29}" dt="2021-10-07T04:37:17.542" v="69" actId="1076"/>
          <ac:spMkLst>
            <pc:docMk/>
            <pc:sldMk cId="3843999390" sldId="257"/>
            <ac:spMk id="4" creationId="{AB965EDA-6502-4A9D-A29C-D15734A882B8}"/>
          </ac:spMkLst>
        </pc:spChg>
        <pc:spChg chg="add mod">
          <ac:chgData name="Gangigunta, Amarnath (CORP)" userId="b1d68d1b-f248-4008-b5c8-339b3c39a7f1" providerId="ADAL" clId="{7AAE4CDE-801B-481C-8341-7238A35B0A29}" dt="2021-10-07T04:38:54.831" v="91" actId="113"/>
          <ac:spMkLst>
            <pc:docMk/>
            <pc:sldMk cId="3843999390" sldId="257"/>
            <ac:spMk id="5" creationId="{C750B34C-F8C5-4985-95AF-9431D7964B86}"/>
          </ac:spMkLst>
        </pc:spChg>
        <pc:spChg chg="add mod">
          <ac:chgData name="Gangigunta, Amarnath (CORP)" userId="b1d68d1b-f248-4008-b5c8-339b3c39a7f1" providerId="ADAL" clId="{7AAE4CDE-801B-481C-8341-7238A35B0A29}" dt="2021-10-07T04:43:12.933" v="93" actId="33524"/>
          <ac:spMkLst>
            <pc:docMk/>
            <pc:sldMk cId="3843999390" sldId="257"/>
            <ac:spMk id="7" creationId="{B54C1D51-49C8-40F3-8796-2DA64E8C41B5}"/>
          </ac:spMkLst>
        </pc:spChg>
        <pc:picChg chg="add mod">
          <ac:chgData name="Gangigunta, Amarnath (CORP)" userId="b1d68d1b-f248-4008-b5c8-339b3c39a7f1" providerId="ADAL" clId="{7AAE4CDE-801B-481C-8341-7238A35B0A29}" dt="2021-10-07T04:35:31.642" v="67" actId="1076"/>
          <ac:picMkLst>
            <pc:docMk/>
            <pc:sldMk cId="3843999390" sldId="257"/>
            <ac:picMk id="6" creationId="{7605E15B-D2CE-4A11-B8FA-85282C16AD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2666C-D8FE-4DC7-82E4-6C204BF958D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0DBE5-98B6-46AA-992F-C495302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0DBE5-98B6-46AA-992F-C495302AB1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8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1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34C57-F002-4450-9370-84E829EED18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A98EA-FB6A-4624-A7FF-27EFC5E63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BA8D7089-75F3-40A2-B840-65349BEE1746}"/>
              </a:ext>
            </a:extLst>
          </p:cNvPr>
          <p:cNvSpPr/>
          <p:nvPr/>
        </p:nvSpPr>
        <p:spPr>
          <a:xfrm>
            <a:off x="3836709" y="94269"/>
            <a:ext cx="3656127" cy="298660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FRAUD</a:t>
            </a:r>
            <a:r>
              <a:rPr lang="en-US" sz="4400" b="1" dirty="0"/>
              <a:t> </a:t>
            </a:r>
            <a:r>
              <a:rPr lang="en-US" sz="4000" b="1" dirty="0"/>
              <a:t>ALERT</a:t>
            </a:r>
            <a:r>
              <a:rPr lang="en-US" sz="4400" b="1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678C9-270E-4FA9-ADD8-882AD47B8273}"/>
              </a:ext>
            </a:extLst>
          </p:cNvPr>
          <p:cNvSpPr/>
          <p:nvPr/>
        </p:nvSpPr>
        <p:spPr>
          <a:xfrm>
            <a:off x="-1" y="3166459"/>
            <a:ext cx="7492838" cy="372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Sadhguru is the best charlatan you will ever see on this planet; you need to be very careful with his words and yoga programs.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There's occult involved, manipulation, mind control, brain washing, forcing people to make them full time volunteers.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Please share this to your near and dear ones and beware of these Frauds.</a:t>
            </a:r>
          </a:p>
          <a:p>
            <a:pPr algn="ctr"/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29EAD4-7B9C-4645-BB9D-4E229CF9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86" y="24622"/>
            <a:ext cx="3532608" cy="35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D43AAE-5F2D-480F-B845-220B62608257}"/>
              </a:ext>
            </a:extLst>
          </p:cNvPr>
          <p:cNvSpPr/>
          <p:nvPr/>
        </p:nvSpPr>
        <p:spPr>
          <a:xfrm>
            <a:off x="7492837" y="94268"/>
            <a:ext cx="4699164" cy="6763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Isha Yoga programs are a trap:</a:t>
            </a:r>
          </a:p>
          <a:p>
            <a:pPr algn="ctr"/>
            <a:r>
              <a:rPr lang="en-US" sz="2400" b="1" dirty="0"/>
              <a:t>Newcomers Beware</a:t>
            </a:r>
          </a:p>
          <a:p>
            <a:r>
              <a:rPr lang="en-US" sz="1400" dirty="0"/>
              <a:t>This post is meant for all those who are contemplating</a:t>
            </a:r>
          </a:p>
          <a:p>
            <a:r>
              <a:rPr lang="en-US" sz="1400" dirty="0"/>
              <a:t>doing Yoga with Sadhguru Jaggi Vasudev of Isha</a:t>
            </a:r>
          </a:p>
          <a:p>
            <a:r>
              <a:rPr lang="en-US" sz="1400" dirty="0"/>
              <a:t>foundation. This is a cult and the final hidden agenda of</a:t>
            </a:r>
          </a:p>
          <a:p>
            <a:r>
              <a:rPr lang="en-US" sz="1400" dirty="0"/>
              <a:t>this cult is to totally disrupt your life and insert their</a:t>
            </a:r>
          </a:p>
          <a:p>
            <a:r>
              <a:rPr lang="en-US" sz="1400" dirty="0"/>
              <a:t>agenda into your life.</a:t>
            </a:r>
          </a:p>
          <a:p>
            <a:endParaRPr lang="en-US" sz="1400" dirty="0"/>
          </a:p>
          <a:p>
            <a:r>
              <a:rPr lang="en-US" sz="1400" dirty="0"/>
              <a:t>Before you join any of their yoga programs check out</a:t>
            </a:r>
          </a:p>
          <a:p>
            <a:r>
              <a:rPr lang="en-US" sz="1400" dirty="0"/>
              <a:t>google by doing simple searches as Jaggi fraud, isha</a:t>
            </a:r>
          </a:p>
          <a:p>
            <a:r>
              <a:rPr lang="en-US" sz="1400" dirty="0"/>
              <a:t>controversies, save my children from isha, sadhguru jaggi</a:t>
            </a:r>
          </a:p>
          <a:p>
            <a:r>
              <a:rPr lang="en-US" sz="1400" dirty="0"/>
              <a:t>killed his wife, cult victim union, zaysen blog of isha cult,</a:t>
            </a:r>
          </a:p>
          <a:p>
            <a:r>
              <a:rPr lang="en-US" sz="1400" dirty="0"/>
              <a:t>anti cult education and information</a:t>
            </a:r>
          </a:p>
          <a:p>
            <a:endParaRPr lang="en-US" sz="1400" dirty="0"/>
          </a:p>
          <a:p>
            <a:r>
              <a:rPr lang="en-US" sz="1400" dirty="0"/>
              <a:t>Isha foundation has a full time Information technology</a:t>
            </a:r>
          </a:p>
          <a:p>
            <a:r>
              <a:rPr lang="en-US" sz="1400" dirty="0"/>
              <a:t>department which systematically attack any anti</a:t>
            </a:r>
          </a:p>
          <a:p>
            <a:r>
              <a:rPr lang="en-US" sz="1400" dirty="0"/>
              <a:t>sadhguru sites, that is the reason you don't find much of</a:t>
            </a:r>
          </a:p>
          <a:p>
            <a:r>
              <a:rPr lang="en-US" sz="1400" dirty="0"/>
              <a:t>the real Isha.</a:t>
            </a:r>
          </a:p>
          <a:p>
            <a:endParaRPr lang="en-US" sz="1400" dirty="0"/>
          </a:p>
          <a:p>
            <a:r>
              <a:rPr lang="en-US" sz="1400" dirty="0"/>
              <a:t>Jaggi Vasudev's main aim is to totally confuse you with</a:t>
            </a:r>
          </a:p>
          <a:p>
            <a:r>
              <a:rPr lang="en-US" sz="1400" dirty="0"/>
              <a:t>his talks and somehow lead you to do his meditation</a:t>
            </a:r>
          </a:p>
          <a:p>
            <a:r>
              <a:rPr lang="en-US" sz="1400" dirty="0"/>
              <a:t>guided by his voice. </a:t>
            </a:r>
          </a:p>
          <a:p>
            <a:endParaRPr lang="en-US" sz="1400" dirty="0"/>
          </a:p>
          <a:p>
            <a:r>
              <a:rPr lang="en-US" sz="1400" dirty="0"/>
              <a:t>The least you can do is to inform yourself as to what you</a:t>
            </a:r>
          </a:p>
          <a:p>
            <a:r>
              <a:rPr lang="en-US" sz="1400" dirty="0"/>
              <a:t>are getting into and protect your family. Imagine a</a:t>
            </a:r>
          </a:p>
          <a:p>
            <a:r>
              <a:rPr lang="en-US" sz="1400" dirty="0"/>
              <a:t>situation when after doing the Yoga courses, your</a:t>
            </a:r>
          </a:p>
          <a:p>
            <a:r>
              <a:rPr lang="en-US" sz="1400" dirty="0"/>
              <a:t>son/daughter/wife/husband goes all the way out to</a:t>
            </a:r>
          </a:p>
          <a:p>
            <a:r>
              <a:rPr lang="en-US" sz="1400" dirty="0"/>
              <a:t>become a full time volunteer of Isha and totally ignores</a:t>
            </a:r>
          </a:p>
          <a:p>
            <a:r>
              <a:rPr lang="en-US" sz="1400" dirty="0"/>
              <a:t>you. This has happened to many families and Isha is</a:t>
            </a:r>
          </a:p>
          <a:p>
            <a:r>
              <a:rPr lang="en-US" sz="1400" dirty="0"/>
              <a:t>doing all it can do, to not make this news reach 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13292E-5A27-4F73-8C3C-D6BBBE5E6159}"/>
              </a:ext>
            </a:extLst>
          </p:cNvPr>
          <p:cNvSpPr txBox="1"/>
          <p:nvPr/>
        </p:nvSpPr>
        <p:spPr>
          <a:xfrm>
            <a:off x="62011" y="6181340"/>
            <a:ext cx="205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#BanOccult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041F5-3C2D-46B4-B1FB-D84E54548178}"/>
              </a:ext>
            </a:extLst>
          </p:cNvPr>
          <p:cNvSpPr txBox="1"/>
          <p:nvPr/>
        </p:nvSpPr>
        <p:spPr>
          <a:xfrm>
            <a:off x="1899502" y="6191784"/>
            <a:ext cx="217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#SavePeople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BE56C-5481-4A5B-A99C-D3F86C7E248C}"/>
              </a:ext>
            </a:extLst>
          </p:cNvPr>
          <p:cNvSpPr txBox="1"/>
          <p:nvPr/>
        </p:nvSpPr>
        <p:spPr>
          <a:xfrm>
            <a:off x="3898722" y="6191784"/>
            <a:ext cx="3656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#StopHumanTrafficking</a:t>
            </a:r>
          </a:p>
        </p:txBody>
      </p:sp>
    </p:spTree>
    <p:extLst>
      <p:ext uri="{BB962C8B-B14F-4D97-AF65-F5344CB8AC3E}">
        <p14:creationId xmlns:p14="http://schemas.microsoft.com/office/powerpoint/2010/main" val="201553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AB965EDA-6502-4A9D-A29C-D15734A882B8}"/>
              </a:ext>
            </a:extLst>
          </p:cNvPr>
          <p:cNvSpPr/>
          <p:nvPr/>
        </p:nvSpPr>
        <p:spPr>
          <a:xfrm>
            <a:off x="3836710" y="367271"/>
            <a:ext cx="3656127" cy="298660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FRAUD</a:t>
            </a:r>
            <a:r>
              <a:rPr lang="en-US" sz="4400" b="1" dirty="0"/>
              <a:t> </a:t>
            </a:r>
            <a:r>
              <a:rPr lang="en-US" sz="4000" b="1" dirty="0"/>
              <a:t>ALERT</a:t>
            </a:r>
            <a:r>
              <a:rPr lang="en-US" sz="4400" b="1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0B34C-F8C5-4985-95AF-9431D7964B86}"/>
              </a:ext>
            </a:extLst>
          </p:cNvPr>
          <p:cNvSpPr/>
          <p:nvPr/>
        </p:nvSpPr>
        <p:spPr>
          <a:xfrm>
            <a:off x="-1" y="3166459"/>
            <a:ext cx="7492838" cy="37231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Sadhguru is the best charlatan you will ever see on this planet; you need to be very careful with his words and yoga programs.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There's occult(Black Magic) involved, manipulation, mind</a:t>
            </a:r>
            <a:r>
              <a:rPr lang="en-US" sz="2000" b="1" dirty="0"/>
              <a:t> </a:t>
            </a:r>
            <a:r>
              <a:rPr lang="en-US" sz="2000" dirty="0"/>
              <a:t>control, brain washing, forcing people to make them full time volunteers.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Please share this to your near and dear ones and beware of these Frauds.</a:t>
            </a:r>
          </a:p>
          <a:p>
            <a:pPr algn="ctr"/>
            <a:endParaRPr lang="en-US" sz="2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605E15B-D2CE-4A11-B8FA-85282C16A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10" y="94268"/>
            <a:ext cx="3532608" cy="353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4C1D51-49C8-40F3-8796-2DA64E8C41B5}"/>
              </a:ext>
            </a:extLst>
          </p:cNvPr>
          <p:cNvSpPr/>
          <p:nvPr/>
        </p:nvSpPr>
        <p:spPr>
          <a:xfrm>
            <a:off x="7492837" y="94268"/>
            <a:ext cx="4699164" cy="67637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Isha Yoga programs are a trap:</a:t>
            </a:r>
          </a:p>
          <a:p>
            <a:pPr algn="ctr"/>
            <a:r>
              <a:rPr lang="en-US" sz="2400" b="1" dirty="0"/>
              <a:t>Newcomers Beware</a:t>
            </a:r>
          </a:p>
          <a:p>
            <a:r>
              <a:rPr lang="en-US" sz="1400" dirty="0"/>
              <a:t>This post is meant for all those who are contemplating</a:t>
            </a:r>
          </a:p>
          <a:p>
            <a:r>
              <a:rPr lang="en-US" sz="1400" dirty="0"/>
              <a:t>doing Yoga with Sadhguru of Isha. This is a cult and the final hidden agenda of this cult is to totally disrupt your life and insert their agenda into your life.</a:t>
            </a:r>
          </a:p>
          <a:p>
            <a:endParaRPr lang="en-US" sz="1400" dirty="0"/>
          </a:p>
          <a:p>
            <a:r>
              <a:rPr lang="en-US" sz="1400" dirty="0"/>
              <a:t>Before you join any of their yoga programs check out</a:t>
            </a:r>
          </a:p>
          <a:p>
            <a:r>
              <a:rPr lang="en-US" sz="1400" dirty="0"/>
              <a:t>google by doing simple searches as Jaggi fraud, isha</a:t>
            </a:r>
          </a:p>
          <a:p>
            <a:r>
              <a:rPr lang="en-US" sz="1400" dirty="0"/>
              <a:t>controversies, save my children from isha, sadhguru jaggi</a:t>
            </a:r>
          </a:p>
          <a:p>
            <a:r>
              <a:rPr lang="en-US" sz="1400" dirty="0"/>
              <a:t>killed his wife, cult victim union, zaysen blog of isha cult,</a:t>
            </a:r>
          </a:p>
          <a:p>
            <a:r>
              <a:rPr lang="en-US" sz="1400" dirty="0"/>
              <a:t>anti cult education and information</a:t>
            </a:r>
          </a:p>
          <a:p>
            <a:endParaRPr lang="en-US" sz="1400" dirty="0"/>
          </a:p>
          <a:p>
            <a:r>
              <a:rPr lang="en-US" sz="1400" dirty="0"/>
              <a:t>Isha has a full time Information technology</a:t>
            </a:r>
          </a:p>
          <a:p>
            <a:r>
              <a:rPr lang="en-US" sz="1400" dirty="0"/>
              <a:t>department which systematically attack any anti</a:t>
            </a:r>
          </a:p>
          <a:p>
            <a:r>
              <a:rPr lang="en-US" sz="1400" dirty="0"/>
              <a:t>sadhguru sites, that is the reason you don't find much of</a:t>
            </a:r>
          </a:p>
          <a:p>
            <a:r>
              <a:rPr lang="en-US" sz="1400" dirty="0"/>
              <a:t>the real Isha.</a:t>
            </a:r>
          </a:p>
          <a:p>
            <a:endParaRPr lang="en-US" sz="1400" dirty="0"/>
          </a:p>
          <a:p>
            <a:r>
              <a:rPr lang="en-US" sz="1400" dirty="0"/>
              <a:t>His main aim is to totally confuse you with</a:t>
            </a:r>
          </a:p>
          <a:p>
            <a:r>
              <a:rPr lang="en-US" sz="1400" dirty="0"/>
              <a:t>his talks and somehow lead you to do his meditation</a:t>
            </a:r>
          </a:p>
          <a:p>
            <a:r>
              <a:rPr lang="en-US" sz="1400" dirty="0"/>
              <a:t>guided by his voice. </a:t>
            </a:r>
          </a:p>
          <a:p>
            <a:endParaRPr lang="en-US" sz="1400" dirty="0"/>
          </a:p>
          <a:p>
            <a:r>
              <a:rPr lang="en-US" sz="1400" dirty="0"/>
              <a:t>The least you can do is to inform yourself as to what you</a:t>
            </a:r>
          </a:p>
          <a:p>
            <a:r>
              <a:rPr lang="en-US" sz="1400" dirty="0"/>
              <a:t>are getting into and protect your family. Imagine a</a:t>
            </a:r>
          </a:p>
          <a:p>
            <a:r>
              <a:rPr lang="en-US" sz="1400" dirty="0"/>
              <a:t>situation when after doing the Yoga courses, your</a:t>
            </a:r>
          </a:p>
          <a:p>
            <a:r>
              <a:rPr lang="en-US" sz="1400" dirty="0"/>
              <a:t>son/daughter/wife/husband goes all the way out to</a:t>
            </a:r>
          </a:p>
          <a:p>
            <a:r>
              <a:rPr lang="en-US" sz="1400" dirty="0"/>
              <a:t>become a full-time volunteer of Isha and totally ignores</a:t>
            </a:r>
          </a:p>
          <a:p>
            <a:r>
              <a:rPr lang="en-US" sz="1400" dirty="0"/>
              <a:t>you. This has happened to many families and Isha is</a:t>
            </a:r>
          </a:p>
          <a:p>
            <a:r>
              <a:rPr lang="en-US" sz="1400" dirty="0"/>
              <a:t>doing all it can do, to not make this news reach you.</a:t>
            </a:r>
          </a:p>
        </p:txBody>
      </p:sp>
    </p:spTree>
    <p:extLst>
      <p:ext uri="{BB962C8B-B14F-4D97-AF65-F5344CB8AC3E}">
        <p14:creationId xmlns:p14="http://schemas.microsoft.com/office/powerpoint/2010/main" val="38439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615</Words>
  <Application>Microsoft Office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Gangigunta, Amarnath (CORP)</dc:creator>
  <cp:lastModifiedBy>Gangigunta, Amarnath (CORP)</cp:lastModifiedBy>
  <cp:revision>1</cp:revision>
  <dcterms:created xsi:type="dcterms:W3CDTF">2021-10-05T08:31:46Z</dcterms:created>
  <dcterms:modified xsi:type="dcterms:W3CDTF">2022-06-10T02:49:54Z</dcterms:modified>
</cp:coreProperties>
</file>