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BAC3B-650A-4812-A9BA-11384DA6E599}" v="55" dt="2023-05-09T05:22:07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gigunta, Amarnath (CORP)" userId="b1d68d1b-f248-4008-b5c8-339b3c39a7f1" providerId="ADAL" clId="{F3BBAC3B-650A-4812-A9BA-11384DA6E599}"/>
    <pc:docChg chg="undo custSel addSld modSld">
      <pc:chgData name="Gangigunta, Amarnath (CORP)" userId="b1d68d1b-f248-4008-b5c8-339b3c39a7f1" providerId="ADAL" clId="{F3BBAC3B-650A-4812-A9BA-11384DA6E599}" dt="2023-05-09T05:22:16.233" v="562" actId="1035"/>
      <pc:docMkLst>
        <pc:docMk/>
      </pc:docMkLst>
      <pc:sldChg chg="addSp delSp modSp new mod">
        <pc:chgData name="Gangigunta, Amarnath (CORP)" userId="b1d68d1b-f248-4008-b5c8-339b3c39a7f1" providerId="ADAL" clId="{F3BBAC3B-650A-4812-A9BA-11384DA6E599}" dt="2023-04-27T13:41:22.641" v="154" actId="21"/>
        <pc:sldMkLst>
          <pc:docMk/>
          <pc:sldMk cId="4079158880" sldId="256"/>
        </pc:sldMkLst>
        <pc:spChg chg="del">
          <ac:chgData name="Gangigunta, Amarnath (CORP)" userId="b1d68d1b-f248-4008-b5c8-339b3c39a7f1" providerId="ADAL" clId="{F3BBAC3B-650A-4812-A9BA-11384DA6E599}" dt="2023-04-27T13:30:17.359" v="1" actId="478"/>
          <ac:spMkLst>
            <pc:docMk/>
            <pc:sldMk cId="4079158880" sldId="256"/>
            <ac:spMk id="2" creationId="{A88CFCEC-94C6-DBA3-05A2-B9C6E8B18D43}"/>
          </ac:spMkLst>
        </pc:spChg>
        <pc:spChg chg="del">
          <ac:chgData name="Gangigunta, Amarnath (CORP)" userId="b1d68d1b-f248-4008-b5c8-339b3c39a7f1" providerId="ADAL" clId="{F3BBAC3B-650A-4812-A9BA-11384DA6E599}" dt="2023-04-27T13:30:20.636" v="2" actId="478"/>
          <ac:spMkLst>
            <pc:docMk/>
            <pc:sldMk cId="4079158880" sldId="256"/>
            <ac:spMk id="3" creationId="{C2262173-BD6A-8263-C92C-BFEBB8D2B6E2}"/>
          </ac:spMkLst>
        </pc:spChg>
        <pc:spChg chg="add mod">
          <ac:chgData name="Gangigunta, Amarnath (CORP)" userId="b1d68d1b-f248-4008-b5c8-339b3c39a7f1" providerId="ADAL" clId="{F3BBAC3B-650A-4812-A9BA-11384DA6E599}" dt="2023-04-27T13:36:16.209" v="145" actId="20577"/>
          <ac:spMkLst>
            <pc:docMk/>
            <pc:sldMk cId="4079158880" sldId="256"/>
            <ac:spMk id="8" creationId="{2DDDB882-C17F-1D64-A8EA-2F9C447D5216}"/>
          </ac:spMkLst>
        </pc:spChg>
        <pc:spChg chg="add mod">
          <ac:chgData name="Gangigunta, Amarnath (CORP)" userId="b1d68d1b-f248-4008-b5c8-339b3c39a7f1" providerId="ADAL" clId="{F3BBAC3B-650A-4812-A9BA-11384DA6E599}" dt="2023-04-27T13:36:27.289" v="147" actId="1076"/>
          <ac:spMkLst>
            <pc:docMk/>
            <pc:sldMk cId="4079158880" sldId="256"/>
            <ac:spMk id="9" creationId="{728DBB71-A015-8C29-742F-8956AD45B1B3}"/>
          </ac:spMkLst>
        </pc:spChg>
        <pc:spChg chg="add del mod">
          <ac:chgData name="Gangigunta, Amarnath (CORP)" userId="b1d68d1b-f248-4008-b5c8-339b3c39a7f1" providerId="ADAL" clId="{F3BBAC3B-650A-4812-A9BA-11384DA6E599}" dt="2023-04-27T13:41:22.641" v="154" actId="21"/>
          <ac:spMkLst>
            <pc:docMk/>
            <pc:sldMk cId="4079158880" sldId="256"/>
            <ac:spMk id="10" creationId="{A2804ED7-82FB-0903-C26A-29D15775CD27}"/>
          </ac:spMkLst>
        </pc:spChg>
        <pc:picChg chg="add del mod">
          <ac:chgData name="Gangigunta, Amarnath (CORP)" userId="b1d68d1b-f248-4008-b5c8-339b3c39a7f1" providerId="ADAL" clId="{F3BBAC3B-650A-4812-A9BA-11384DA6E599}" dt="2023-04-27T13:33:45.038" v="6" actId="478"/>
          <ac:picMkLst>
            <pc:docMk/>
            <pc:sldMk cId="4079158880" sldId="256"/>
            <ac:picMk id="5" creationId="{475C11FD-01AC-6081-996F-C74249F29766}"/>
          </ac:picMkLst>
        </pc:picChg>
        <pc:picChg chg="add">
          <ac:chgData name="Gangigunta, Amarnath (CORP)" userId="b1d68d1b-f248-4008-b5c8-339b3c39a7f1" providerId="ADAL" clId="{F3BBAC3B-650A-4812-A9BA-11384DA6E599}" dt="2023-04-27T13:33:45.894" v="7" actId="22"/>
          <ac:picMkLst>
            <pc:docMk/>
            <pc:sldMk cId="4079158880" sldId="256"/>
            <ac:picMk id="7" creationId="{1CD84193-3FDE-403E-7774-32BF4A084AD5}"/>
          </ac:picMkLst>
        </pc:picChg>
      </pc:sldChg>
      <pc:sldChg chg="addSp delSp modSp new mod">
        <pc:chgData name="Gangigunta, Amarnath (CORP)" userId="b1d68d1b-f248-4008-b5c8-339b3c39a7f1" providerId="ADAL" clId="{F3BBAC3B-650A-4812-A9BA-11384DA6E599}" dt="2023-04-27T13:44:24.213" v="178"/>
        <pc:sldMkLst>
          <pc:docMk/>
          <pc:sldMk cId="2228510985" sldId="257"/>
        </pc:sldMkLst>
        <pc:spChg chg="del">
          <ac:chgData name="Gangigunta, Amarnath (CORP)" userId="b1d68d1b-f248-4008-b5c8-339b3c39a7f1" providerId="ADAL" clId="{F3BBAC3B-650A-4812-A9BA-11384DA6E599}" dt="2023-04-27T13:40:58.637" v="149" actId="478"/>
          <ac:spMkLst>
            <pc:docMk/>
            <pc:sldMk cId="2228510985" sldId="257"/>
            <ac:spMk id="2" creationId="{E407D25F-96C5-A2F3-3990-B04E2B3CD51D}"/>
          </ac:spMkLst>
        </pc:spChg>
        <pc:spChg chg="del">
          <ac:chgData name="Gangigunta, Amarnath (CORP)" userId="b1d68d1b-f248-4008-b5c8-339b3c39a7f1" providerId="ADAL" clId="{F3BBAC3B-650A-4812-A9BA-11384DA6E599}" dt="2023-04-27T13:41:00.722" v="150" actId="478"/>
          <ac:spMkLst>
            <pc:docMk/>
            <pc:sldMk cId="2228510985" sldId="257"/>
            <ac:spMk id="3" creationId="{875D95F6-06C9-0521-F3EF-FABD15F472ED}"/>
          </ac:spMkLst>
        </pc:spChg>
        <pc:spChg chg="add del mod">
          <ac:chgData name="Gangigunta, Amarnath (CORP)" userId="b1d68d1b-f248-4008-b5c8-339b3c39a7f1" providerId="ADAL" clId="{F3BBAC3B-650A-4812-A9BA-11384DA6E599}" dt="2023-04-27T13:41:44.711" v="157" actId="478"/>
          <ac:spMkLst>
            <pc:docMk/>
            <pc:sldMk cId="2228510985" sldId="257"/>
            <ac:spMk id="6" creationId="{77D75D63-762B-6A45-D3DD-A1E24C4972DC}"/>
          </ac:spMkLst>
        </pc:spChg>
        <pc:spChg chg="add mod">
          <ac:chgData name="Gangigunta, Amarnath (CORP)" userId="b1d68d1b-f248-4008-b5c8-339b3c39a7f1" providerId="ADAL" clId="{F3BBAC3B-650A-4812-A9BA-11384DA6E599}" dt="2023-04-27T13:44:24.213" v="178"/>
          <ac:spMkLst>
            <pc:docMk/>
            <pc:sldMk cId="2228510985" sldId="257"/>
            <ac:spMk id="9" creationId="{7AA48185-35B4-D702-139C-4D9AD62C9C8A}"/>
          </ac:spMkLst>
        </pc:spChg>
        <pc:spChg chg="add mod">
          <ac:chgData name="Gangigunta, Amarnath (CORP)" userId="b1d68d1b-f248-4008-b5c8-339b3c39a7f1" providerId="ADAL" clId="{F3BBAC3B-650A-4812-A9BA-11384DA6E599}" dt="2023-04-27T13:44:16.017" v="177" actId="20577"/>
          <ac:spMkLst>
            <pc:docMk/>
            <pc:sldMk cId="2228510985" sldId="257"/>
            <ac:spMk id="10" creationId="{79E501C5-F031-3D96-71BA-4691229B82D7}"/>
          </ac:spMkLst>
        </pc:spChg>
        <pc:picChg chg="add del">
          <ac:chgData name="Gangigunta, Amarnath (CORP)" userId="b1d68d1b-f248-4008-b5c8-339b3c39a7f1" providerId="ADAL" clId="{F3BBAC3B-650A-4812-A9BA-11384DA6E599}" dt="2023-04-27T13:41:46.238" v="158" actId="478"/>
          <ac:picMkLst>
            <pc:docMk/>
            <pc:sldMk cId="2228510985" sldId="257"/>
            <ac:picMk id="5" creationId="{617A46AD-1138-1A12-F7A0-0941D790EECB}"/>
          </ac:picMkLst>
        </pc:picChg>
        <pc:picChg chg="add">
          <ac:chgData name="Gangigunta, Amarnath (CORP)" userId="b1d68d1b-f248-4008-b5c8-339b3c39a7f1" providerId="ADAL" clId="{F3BBAC3B-650A-4812-A9BA-11384DA6E599}" dt="2023-04-27T13:43:36.824" v="159" actId="22"/>
          <ac:picMkLst>
            <pc:docMk/>
            <pc:sldMk cId="2228510985" sldId="257"/>
            <ac:picMk id="8" creationId="{2EE7994D-0975-105A-1A1C-4493DACEFF66}"/>
          </ac:picMkLst>
        </pc:picChg>
      </pc:sldChg>
      <pc:sldChg chg="addSp delSp modSp new mod">
        <pc:chgData name="Gangigunta, Amarnath (CORP)" userId="b1d68d1b-f248-4008-b5c8-339b3c39a7f1" providerId="ADAL" clId="{F3BBAC3B-650A-4812-A9BA-11384DA6E599}" dt="2023-04-27T13:49:26.985" v="200" actId="1036"/>
        <pc:sldMkLst>
          <pc:docMk/>
          <pc:sldMk cId="1553904980" sldId="258"/>
        </pc:sldMkLst>
        <pc:spChg chg="del">
          <ac:chgData name="Gangigunta, Amarnath (CORP)" userId="b1d68d1b-f248-4008-b5c8-339b3c39a7f1" providerId="ADAL" clId="{F3BBAC3B-650A-4812-A9BA-11384DA6E599}" dt="2023-04-27T13:46:49.671" v="180" actId="478"/>
          <ac:spMkLst>
            <pc:docMk/>
            <pc:sldMk cId="1553904980" sldId="258"/>
            <ac:spMk id="2" creationId="{B9C0A57A-E685-C04F-0978-E016D5D51845}"/>
          </ac:spMkLst>
        </pc:spChg>
        <pc:spChg chg="del">
          <ac:chgData name="Gangigunta, Amarnath (CORP)" userId="b1d68d1b-f248-4008-b5c8-339b3c39a7f1" providerId="ADAL" clId="{F3BBAC3B-650A-4812-A9BA-11384DA6E599}" dt="2023-04-27T13:46:51.850" v="181" actId="478"/>
          <ac:spMkLst>
            <pc:docMk/>
            <pc:sldMk cId="1553904980" sldId="258"/>
            <ac:spMk id="3" creationId="{09D2FC86-1C9F-7207-3F49-54A67A507F98}"/>
          </ac:spMkLst>
        </pc:spChg>
        <pc:spChg chg="add mod">
          <ac:chgData name="Gangigunta, Amarnath (CORP)" userId="b1d68d1b-f248-4008-b5c8-339b3c39a7f1" providerId="ADAL" clId="{F3BBAC3B-650A-4812-A9BA-11384DA6E599}" dt="2023-04-27T13:49:26.985" v="200" actId="1036"/>
          <ac:spMkLst>
            <pc:docMk/>
            <pc:sldMk cId="1553904980" sldId="258"/>
            <ac:spMk id="6" creationId="{5039553D-3487-AF23-17D3-8CCCF291B574}"/>
          </ac:spMkLst>
        </pc:spChg>
        <pc:spChg chg="add mod">
          <ac:chgData name="Gangigunta, Amarnath (CORP)" userId="b1d68d1b-f248-4008-b5c8-339b3c39a7f1" providerId="ADAL" clId="{F3BBAC3B-650A-4812-A9BA-11384DA6E599}" dt="2023-04-27T13:49:07.622" v="191" actId="1076"/>
          <ac:spMkLst>
            <pc:docMk/>
            <pc:sldMk cId="1553904980" sldId="258"/>
            <ac:spMk id="7" creationId="{883F94F8-D6A3-D981-4937-03901988D0F2}"/>
          </ac:spMkLst>
        </pc:spChg>
        <pc:picChg chg="add">
          <ac:chgData name="Gangigunta, Amarnath (CORP)" userId="b1d68d1b-f248-4008-b5c8-339b3c39a7f1" providerId="ADAL" clId="{F3BBAC3B-650A-4812-A9BA-11384DA6E599}" dt="2023-04-27T13:48:36.343" v="182" actId="22"/>
          <ac:picMkLst>
            <pc:docMk/>
            <pc:sldMk cId="1553904980" sldId="258"/>
            <ac:picMk id="5" creationId="{965D77C4-ED20-2D2C-B48E-D144659AF1F3}"/>
          </ac:picMkLst>
        </pc:picChg>
      </pc:sldChg>
      <pc:sldChg chg="addSp delSp modSp new mod">
        <pc:chgData name="Gangigunta, Amarnath (CORP)" userId="b1d68d1b-f248-4008-b5c8-339b3c39a7f1" providerId="ADAL" clId="{F3BBAC3B-650A-4812-A9BA-11384DA6E599}" dt="2023-04-27T14:29:40.239" v="307" actId="1076"/>
        <pc:sldMkLst>
          <pc:docMk/>
          <pc:sldMk cId="1419641880" sldId="259"/>
        </pc:sldMkLst>
        <pc:spChg chg="del">
          <ac:chgData name="Gangigunta, Amarnath (CORP)" userId="b1d68d1b-f248-4008-b5c8-339b3c39a7f1" providerId="ADAL" clId="{F3BBAC3B-650A-4812-A9BA-11384DA6E599}" dt="2023-04-27T14:04:21.116" v="202" actId="478"/>
          <ac:spMkLst>
            <pc:docMk/>
            <pc:sldMk cId="1419641880" sldId="259"/>
            <ac:spMk id="2" creationId="{C459DF91-9D1A-FCA6-BE01-B8B084B61F1E}"/>
          </ac:spMkLst>
        </pc:spChg>
        <pc:spChg chg="del">
          <ac:chgData name="Gangigunta, Amarnath (CORP)" userId="b1d68d1b-f248-4008-b5c8-339b3c39a7f1" providerId="ADAL" clId="{F3BBAC3B-650A-4812-A9BA-11384DA6E599}" dt="2023-04-27T14:04:23.840" v="203" actId="478"/>
          <ac:spMkLst>
            <pc:docMk/>
            <pc:sldMk cId="1419641880" sldId="259"/>
            <ac:spMk id="3" creationId="{27E529CB-4107-6765-F5DD-4FD6B7B6E44D}"/>
          </ac:spMkLst>
        </pc:spChg>
        <pc:spChg chg="add mod">
          <ac:chgData name="Gangigunta, Amarnath (CORP)" userId="b1d68d1b-f248-4008-b5c8-339b3c39a7f1" providerId="ADAL" clId="{F3BBAC3B-650A-4812-A9BA-11384DA6E599}" dt="2023-04-27T14:05:30.274" v="221" actId="1036"/>
          <ac:spMkLst>
            <pc:docMk/>
            <pc:sldMk cId="1419641880" sldId="259"/>
            <ac:spMk id="6" creationId="{12792174-57CF-4BE9-7090-3CFBF468C51C}"/>
          </ac:spMkLst>
        </pc:spChg>
        <pc:spChg chg="add mod">
          <ac:chgData name="Gangigunta, Amarnath (CORP)" userId="b1d68d1b-f248-4008-b5c8-339b3c39a7f1" providerId="ADAL" clId="{F3BBAC3B-650A-4812-A9BA-11384DA6E599}" dt="2023-04-27T14:06:07.184" v="233" actId="1037"/>
          <ac:spMkLst>
            <pc:docMk/>
            <pc:sldMk cId="1419641880" sldId="259"/>
            <ac:spMk id="7" creationId="{54DF957C-F8E9-3FBD-1A1C-C153831B7A3B}"/>
          </ac:spMkLst>
        </pc:spChg>
        <pc:spChg chg="add mod">
          <ac:chgData name="Gangigunta, Amarnath (CORP)" userId="b1d68d1b-f248-4008-b5c8-339b3c39a7f1" providerId="ADAL" clId="{F3BBAC3B-650A-4812-A9BA-11384DA6E599}" dt="2023-04-27T14:27:40.387" v="252" actId="1038"/>
          <ac:spMkLst>
            <pc:docMk/>
            <pc:sldMk cId="1419641880" sldId="259"/>
            <ac:spMk id="8" creationId="{74F23DE0-2899-1913-169A-B22024E0AA35}"/>
          </ac:spMkLst>
        </pc:spChg>
        <pc:spChg chg="add mod">
          <ac:chgData name="Gangigunta, Amarnath (CORP)" userId="b1d68d1b-f248-4008-b5c8-339b3c39a7f1" providerId="ADAL" clId="{F3BBAC3B-650A-4812-A9BA-11384DA6E599}" dt="2023-04-27T14:29:22.053" v="303" actId="20577"/>
          <ac:spMkLst>
            <pc:docMk/>
            <pc:sldMk cId="1419641880" sldId="259"/>
            <ac:spMk id="9" creationId="{0DE93D17-0C89-1438-A5F4-4D9246EA19D6}"/>
          </ac:spMkLst>
        </pc:spChg>
        <pc:spChg chg="add mod">
          <ac:chgData name="Gangigunta, Amarnath (CORP)" userId="b1d68d1b-f248-4008-b5c8-339b3c39a7f1" providerId="ADAL" clId="{F3BBAC3B-650A-4812-A9BA-11384DA6E599}" dt="2023-04-27T14:29:06.302" v="292" actId="1076"/>
          <ac:spMkLst>
            <pc:docMk/>
            <pc:sldMk cId="1419641880" sldId="259"/>
            <ac:spMk id="10" creationId="{8016697C-2F40-3FA4-9E67-9A68660ACF7F}"/>
          </ac:spMkLst>
        </pc:spChg>
        <pc:spChg chg="add mod">
          <ac:chgData name="Gangigunta, Amarnath (CORP)" userId="b1d68d1b-f248-4008-b5c8-339b3c39a7f1" providerId="ADAL" clId="{F3BBAC3B-650A-4812-A9BA-11384DA6E599}" dt="2023-04-27T14:29:14.443" v="299" actId="1035"/>
          <ac:spMkLst>
            <pc:docMk/>
            <pc:sldMk cId="1419641880" sldId="259"/>
            <ac:spMk id="11" creationId="{1BF2EA3F-F218-36C5-2892-8FA3088C3D66}"/>
          </ac:spMkLst>
        </pc:spChg>
        <pc:spChg chg="add mod">
          <ac:chgData name="Gangigunta, Amarnath (CORP)" userId="b1d68d1b-f248-4008-b5c8-339b3c39a7f1" providerId="ADAL" clId="{F3BBAC3B-650A-4812-A9BA-11384DA6E599}" dt="2023-04-27T14:29:32.486" v="305" actId="1076"/>
          <ac:spMkLst>
            <pc:docMk/>
            <pc:sldMk cId="1419641880" sldId="259"/>
            <ac:spMk id="12" creationId="{79B0576D-4F1D-F89D-637B-4D4CBD6D5CBA}"/>
          </ac:spMkLst>
        </pc:spChg>
        <pc:spChg chg="add mod">
          <ac:chgData name="Gangigunta, Amarnath (CORP)" userId="b1d68d1b-f248-4008-b5c8-339b3c39a7f1" providerId="ADAL" clId="{F3BBAC3B-650A-4812-A9BA-11384DA6E599}" dt="2023-04-27T14:29:40.239" v="307" actId="1076"/>
          <ac:spMkLst>
            <pc:docMk/>
            <pc:sldMk cId="1419641880" sldId="259"/>
            <ac:spMk id="13" creationId="{DDB773B5-C072-1EBE-2201-00FDC2A2B46E}"/>
          </ac:spMkLst>
        </pc:spChg>
        <pc:picChg chg="add">
          <ac:chgData name="Gangigunta, Amarnath (CORP)" userId="b1d68d1b-f248-4008-b5c8-339b3c39a7f1" providerId="ADAL" clId="{F3BBAC3B-650A-4812-A9BA-11384DA6E599}" dt="2023-04-27T14:04:26.303" v="204" actId="22"/>
          <ac:picMkLst>
            <pc:docMk/>
            <pc:sldMk cId="1419641880" sldId="259"/>
            <ac:picMk id="5" creationId="{FFB45E89-A83B-D8D5-BC47-DD531352E751}"/>
          </ac:picMkLst>
        </pc:picChg>
      </pc:sldChg>
      <pc:sldChg chg="addSp delSp modSp new mod">
        <pc:chgData name="Gangigunta, Amarnath (CORP)" userId="b1d68d1b-f248-4008-b5c8-339b3c39a7f1" providerId="ADAL" clId="{F3BBAC3B-650A-4812-A9BA-11384DA6E599}" dt="2023-04-27T14:40:37.384" v="328" actId="1076"/>
        <pc:sldMkLst>
          <pc:docMk/>
          <pc:sldMk cId="4115424090" sldId="260"/>
        </pc:sldMkLst>
        <pc:spChg chg="del">
          <ac:chgData name="Gangigunta, Amarnath (CORP)" userId="b1d68d1b-f248-4008-b5c8-339b3c39a7f1" providerId="ADAL" clId="{F3BBAC3B-650A-4812-A9BA-11384DA6E599}" dt="2023-04-27T14:38:32.548" v="309" actId="478"/>
          <ac:spMkLst>
            <pc:docMk/>
            <pc:sldMk cId="4115424090" sldId="260"/>
            <ac:spMk id="2" creationId="{1184743C-B5D3-6D4B-373F-FEEA26D97378}"/>
          </ac:spMkLst>
        </pc:spChg>
        <pc:spChg chg="del">
          <ac:chgData name="Gangigunta, Amarnath (CORP)" userId="b1d68d1b-f248-4008-b5c8-339b3c39a7f1" providerId="ADAL" clId="{F3BBAC3B-650A-4812-A9BA-11384DA6E599}" dt="2023-04-27T14:38:35.928" v="310" actId="478"/>
          <ac:spMkLst>
            <pc:docMk/>
            <pc:sldMk cId="4115424090" sldId="260"/>
            <ac:spMk id="3" creationId="{C249561C-9AF1-E883-185B-B3FB9907BEEA}"/>
          </ac:spMkLst>
        </pc:spChg>
        <pc:spChg chg="add mod">
          <ac:chgData name="Gangigunta, Amarnath (CORP)" userId="b1d68d1b-f248-4008-b5c8-339b3c39a7f1" providerId="ADAL" clId="{F3BBAC3B-650A-4812-A9BA-11384DA6E599}" dt="2023-04-27T14:38:54.302" v="313" actId="1076"/>
          <ac:spMkLst>
            <pc:docMk/>
            <pc:sldMk cId="4115424090" sldId="260"/>
            <ac:spMk id="6" creationId="{8D7CC67C-0632-5052-9CE1-9508922C6072}"/>
          </ac:spMkLst>
        </pc:spChg>
        <pc:spChg chg="add mod">
          <ac:chgData name="Gangigunta, Amarnath (CORP)" userId="b1d68d1b-f248-4008-b5c8-339b3c39a7f1" providerId="ADAL" clId="{F3BBAC3B-650A-4812-A9BA-11384DA6E599}" dt="2023-04-27T14:39:18.101" v="316" actId="1035"/>
          <ac:spMkLst>
            <pc:docMk/>
            <pc:sldMk cId="4115424090" sldId="260"/>
            <ac:spMk id="7" creationId="{EDDEB672-2E58-45D5-DEA9-BAE44FF90D4F}"/>
          </ac:spMkLst>
        </pc:spChg>
        <pc:spChg chg="add mod">
          <ac:chgData name="Gangigunta, Amarnath (CORP)" userId="b1d68d1b-f248-4008-b5c8-339b3c39a7f1" providerId="ADAL" clId="{F3BBAC3B-650A-4812-A9BA-11384DA6E599}" dt="2023-04-27T14:39:34.123" v="318" actId="1076"/>
          <ac:spMkLst>
            <pc:docMk/>
            <pc:sldMk cId="4115424090" sldId="260"/>
            <ac:spMk id="8" creationId="{A90BAA36-CBA8-E78A-B474-953A85212A2A}"/>
          </ac:spMkLst>
        </pc:spChg>
        <pc:spChg chg="add mod">
          <ac:chgData name="Gangigunta, Amarnath (CORP)" userId="b1d68d1b-f248-4008-b5c8-339b3c39a7f1" providerId="ADAL" clId="{F3BBAC3B-650A-4812-A9BA-11384DA6E599}" dt="2023-04-27T14:39:51.735" v="320" actId="1076"/>
          <ac:spMkLst>
            <pc:docMk/>
            <pc:sldMk cId="4115424090" sldId="260"/>
            <ac:spMk id="9" creationId="{A6CC4E94-59A0-AD0E-17C1-9FF23D14834E}"/>
          </ac:spMkLst>
        </pc:spChg>
        <pc:spChg chg="add mod">
          <ac:chgData name="Gangigunta, Amarnath (CORP)" userId="b1d68d1b-f248-4008-b5c8-339b3c39a7f1" providerId="ADAL" clId="{F3BBAC3B-650A-4812-A9BA-11384DA6E599}" dt="2023-04-27T14:39:59.048" v="322" actId="1076"/>
          <ac:spMkLst>
            <pc:docMk/>
            <pc:sldMk cId="4115424090" sldId="260"/>
            <ac:spMk id="10" creationId="{63CC2D2A-C05F-C9A3-854F-52571EE50CBB}"/>
          </ac:spMkLst>
        </pc:spChg>
        <pc:spChg chg="add mod">
          <ac:chgData name="Gangigunta, Amarnath (CORP)" userId="b1d68d1b-f248-4008-b5c8-339b3c39a7f1" providerId="ADAL" clId="{F3BBAC3B-650A-4812-A9BA-11384DA6E599}" dt="2023-04-27T14:40:09.260" v="324" actId="1076"/>
          <ac:spMkLst>
            <pc:docMk/>
            <pc:sldMk cId="4115424090" sldId="260"/>
            <ac:spMk id="11" creationId="{3DDBBBFA-FCE5-A786-0940-6EE1288A96D3}"/>
          </ac:spMkLst>
        </pc:spChg>
        <pc:spChg chg="add mod">
          <ac:chgData name="Gangigunta, Amarnath (CORP)" userId="b1d68d1b-f248-4008-b5c8-339b3c39a7f1" providerId="ADAL" clId="{F3BBAC3B-650A-4812-A9BA-11384DA6E599}" dt="2023-04-27T14:40:22.971" v="326" actId="1076"/>
          <ac:spMkLst>
            <pc:docMk/>
            <pc:sldMk cId="4115424090" sldId="260"/>
            <ac:spMk id="12" creationId="{85F4B880-6AC5-43D7-4269-820074AB5050}"/>
          </ac:spMkLst>
        </pc:spChg>
        <pc:spChg chg="add mod">
          <ac:chgData name="Gangigunta, Amarnath (CORP)" userId="b1d68d1b-f248-4008-b5c8-339b3c39a7f1" providerId="ADAL" clId="{F3BBAC3B-650A-4812-A9BA-11384DA6E599}" dt="2023-04-27T14:40:37.384" v="328" actId="1076"/>
          <ac:spMkLst>
            <pc:docMk/>
            <pc:sldMk cId="4115424090" sldId="260"/>
            <ac:spMk id="13" creationId="{03A98344-775E-2C0E-3861-FA5580BD88A8}"/>
          </ac:spMkLst>
        </pc:spChg>
        <pc:picChg chg="add">
          <ac:chgData name="Gangigunta, Amarnath (CORP)" userId="b1d68d1b-f248-4008-b5c8-339b3c39a7f1" providerId="ADAL" clId="{F3BBAC3B-650A-4812-A9BA-11384DA6E599}" dt="2023-04-27T14:38:37.089" v="311" actId="22"/>
          <ac:picMkLst>
            <pc:docMk/>
            <pc:sldMk cId="4115424090" sldId="260"/>
            <ac:picMk id="5" creationId="{957E42BC-C4E6-20EE-ECA5-C647D1FE8254}"/>
          </ac:picMkLst>
        </pc:picChg>
      </pc:sldChg>
      <pc:sldChg chg="addSp delSp modSp new mod">
        <pc:chgData name="Gangigunta, Amarnath (CORP)" userId="b1d68d1b-f248-4008-b5c8-339b3c39a7f1" providerId="ADAL" clId="{F3BBAC3B-650A-4812-A9BA-11384DA6E599}" dt="2023-04-27T14:47:57.892" v="370" actId="1037"/>
        <pc:sldMkLst>
          <pc:docMk/>
          <pc:sldMk cId="1734371360" sldId="261"/>
        </pc:sldMkLst>
        <pc:spChg chg="del">
          <ac:chgData name="Gangigunta, Amarnath (CORP)" userId="b1d68d1b-f248-4008-b5c8-339b3c39a7f1" providerId="ADAL" clId="{F3BBAC3B-650A-4812-A9BA-11384DA6E599}" dt="2023-04-27T14:43:42.958" v="330" actId="478"/>
          <ac:spMkLst>
            <pc:docMk/>
            <pc:sldMk cId="1734371360" sldId="261"/>
            <ac:spMk id="2" creationId="{DDD9D37E-44F4-B93F-143D-ECB2BCAD7480}"/>
          </ac:spMkLst>
        </pc:spChg>
        <pc:spChg chg="del">
          <ac:chgData name="Gangigunta, Amarnath (CORP)" userId="b1d68d1b-f248-4008-b5c8-339b3c39a7f1" providerId="ADAL" clId="{F3BBAC3B-650A-4812-A9BA-11384DA6E599}" dt="2023-04-27T14:43:46.031" v="331" actId="478"/>
          <ac:spMkLst>
            <pc:docMk/>
            <pc:sldMk cId="1734371360" sldId="261"/>
            <ac:spMk id="3" creationId="{36570539-9A8A-1FFF-1EE3-4FFA88DE10D3}"/>
          </ac:spMkLst>
        </pc:spChg>
        <pc:spChg chg="add mod">
          <ac:chgData name="Gangigunta, Amarnath (CORP)" userId="b1d68d1b-f248-4008-b5c8-339b3c39a7f1" providerId="ADAL" clId="{F3BBAC3B-650A-4812-A9BA-11384DA6E599}" dt="2023-04-27T14:45:36.347" v="334" actId="1076"/>
          <ac:spMkLst>
            <pc:docMk/>
            <pc:sldMk cId="1734371360" sldId="261"/>
            <ac:spMk id="6" creationId="{FC8BD9E0-0AC4-AA2B-23F0-6165B3F8FA53}"/>
          </ac:spMkLst>
        </pc:spChg>
        <pc:spChg chg="add mod">
          <ac:chgData name="Gangigunta, Amarnath (CORP)" userId="b1d68d1b-f248-4008-b5c8-339b3c39a7f1" providerId="ADAL" clId="{F3BBAC3B-650A-4812-A9BA-11384DA6E599}" dt="2023-04-27T14:45:58.438" v="336" actId="1076"/>
          <ac:spMkLst>
            <pc:docMk/>
            <pc:sldMk cId="1734371360" sldId="261"/>
            <ac:spMk id="7" creationId="{9AD7683A-5A8F-5EAC-D41B-C921042D06FD}"/>
          </ac:spMkLst>
        </pc:spChg>
        <pc:spChg chg="add mod">
          <ac:chgData name="Gangigunta, Amarnath (CORP)" userId="b1d68d1b-f248-4008-b5c8-339b3c39a7f1" providerId="ADAL" clId="{F3BBAC3B-650A-4812-A9BA-11384DA6E599}" dt="2023-04-27T14:46:13.238" v="338" actId="1076"/>
          <ac:spMkLst>
            <pc:docMk/>
            <pc:sldMk cId="1734371360" sldId="261"/>
            <ac:spMk id="8" creationId="{B561EA1A-29D8-FB87-078E-644C5527106F}"/>
          </ac:spMkLst>
        </pc:spChg>
        <pc:spChg chg="add mod">
          <ac:chgData name="Gangigunta, Amarnath (CORP)" userId="b1d68d1b-f248-4008-b5c8-339b3c39a7f1" providerId="ADAL" clId="{F3BBAC3B-650A-4812-A9BA-11384DA6E599}" dt="2023-04-27T14:47:05.336" v="348" actId="1038"/>
          <ac:spMkLst>
            <pc:docMk/>
            <pc:sldMk cId="1734371360" sldId="261"/>
            <ac:spMk id="11" creationId="{C40890B5-A066-70CC-8614-376FADCE2964}"/>
          </ac:spMkLst>
        </pc:spChg>
        <pc:spChg chg="add mod">
          <ac:chgData name="Gangigunta, Amarnath (CORP)" userId="b1d68d1b-f248-4008-b5c8-339b3c39a7f1" providerId="ADAL" clId="{F3BBAC3B-650A-4812-A9BA-11384DA6E599}" dt="2023-04-27T14:47:13.786" v="350" actId="1076"/>
          <ac:spMkLst>
            <pc:docMk/>
            <pc:sldMk cId="1734371360" sldId="261"/>
            <ac:spMk id="12" creationId="{35B9CCC3-C25C-B771-4676-CF59CA711E03}"/>
          </ac:spMkLst>
        </pc:spChg>
        <pc:spChg chg="add mod">
          <ac:chgData name="Gangigunta, Amarnath (CORP)" userId="b1d68d1b-f248-4008-b5c8-339b3c39a7f1" providerId="ADAL" clId="{F3BBAC3B-650A-4812-A9BA-11384DA6E599}" dt="2023-04-27T14:47:18.857" v="352" actId="1076"/>
          <ac:spMkLst>
            <pc:docMk/>
            <pc:sldMk cId="1734371360" sldId="261"/>
            <ac:spMk id="13" creationId="{93B26BF4-FEFE-25C3-8365-88AF60CE7CCF}"/>
          </ac:spMkLst>
        </pc:spChg>
        <pc:spChg chg="add mod">
          <ac:chgData name="Gangigunta, Amarnath (CORP)" userId="b1d68d1b-f248-4008-b5c8-339b3c39a7f1" providerId="ADAL" clId="{F3BBAC3B-650A-4812-A9BA-11384DA6E599}" dt="2023-04-27T14:47:34.030" v="356" actId="1038"/>
          <ac:spMkLst>
            <pc:docMk/>
            <pc:sldMk cId="1734371360" sldId="261"/>
            <ac:spMk id="14" creationId="{418FA83E-A666-BDE2-536B-DBA9ABB2D28B}"/>
          </ac:spMkLst>
        </pc:spChg>
        <pc:spChg chg="add mod">
          <ac:chgData name="Gangigunta, Amarnath (CORP)" userId="b1d68d1b-f248-4008-b5c8-339b3c39a7f1" providerId="ADAL" clId="{F3BBAC3B-650A-4812-A9BA-11384DA6E599}" dt="2023-04-27T14:47:57.892" v="370" actId="1037"/>
          <ac:spMkLst>
            <pc:docMk/>
            <pc:sldMk cId="1734371360" sldId="261"/>
            <ac:spMk id="15" creationId="{AACAD178-FBFF-41E9-711C-D27884B55B81}"/>
          </ac:spMkLst>
        </pc:spChg>
        <pc:picChg chg="add">
          <ac:chgData name="Gangigunta, Amarnath (CORP)" userId="b1d68d1b-f248-4008-b5c8-339b3c39a7f1" providerId="ADAL" clId="{F3BBAC3B-650A-4812-A9BA-11384DA6E599}" dt="2023-04-27T14:43:46.929" v="332" actId="22"/>
          <ac:picMkLst>
            <pc:docMk/>
            <pc:sldMk cId="1734371360" sldId="261"/>
            <ac:picMk id="5" creationId="{0669F93A-16C6-6890-6BE2-4AACBB7A01A6}"/>
          </ac:picMkLst>
        </pc:picChg>
        <pc:picChg chg="add del mod">
          <ac:chgData name="Gangigunta, Amarnath (CORP)" userId="b1d68d1b-f248-4008-b5c8-339b3c39a7f1" providerId="ADAL" clId="{F3BBAC3B-650A-4812-A9BA-11384DA6E599}" dt="2023-04-27T14:46:48.299" v="342" actId="22"/>
          <ac:picMkLst>
            <pc:docMk/>
            <pc:sldMk cId="1734371360" sldId="261"/>
            <ac:picMk id="10" creationId="{AF028F56-780A-A694-DD31-69EC62660FC8}"/>
          </ac:picMkLst>
        </pc:picChg>
      </pc:sldChg>
      <pc:sldChg chg="addSp delSp modSp new mod">
        <pc:chgData name="Gangigunta, Amarnath (CORP)" userId="b1d68d1b-f248-4008-b5c8-339b3c39a7f1" providerId="ADAL" clId="{F3BBAC3B-650A-4812-A9BA-11384DA6E599}" dt="2023-05-09T05:22:04.301" v="548" actId="21"/>
        <pc:sldMkLst>
          <pc:docMk/>
          <pc:sldMk cId="911076304" sldId="262"/>
        </pc:sldMkLst>
        <pc:spChg chg="add del mod">
          <ac:chgData name="Gangigunta, Amarnath (CORP)" userId="b1d68d1b-f248-4008-b5c8-339b3c39a7f1" providerId="ADAL" clId="{F3BBAC3B-650A-4812-A9BA-11384DA6E599}" dt="2023-05-09T05:22:04.301" v="548" actId="21"/>
          <ac:spMkLst>
            <pc:docMk/>
            <pc:sldMk cId="911076304" sldId="262"/>
            <ac:spMk id="2" creationId="{62FC5033-46D9-CE25-3F81-A6885A5426A4}"/>
          </ac:spMkLst>
        </pc:spChg>
        <pc:spChg chg="del">
          <ac:chgData name="Gangigunta, Amarnath (CORP)" userId="b1d68d1b-f248-4008-b5c8-339b3c39a7f1" providerId="ADAL" clId="{F3BBAC3B-650A-4812-A9BA-11384DA6E599}" dt="2023-05-03T13:53:44.056" v="372" actId="478"/>
          <ac:spMkLst>
            <pc:docMk/>
            <pc:sldMk cId="911076304" sldId="262"/>
            <ac:spMk id="2" creationId="{7E0FD5FC-3D24-C968-7727-5A8B10ECD102}"/>
          </ac:spMkLst>
        </pc:spChg>
        <pc:spChg chg="add del mod">
          <ac:chgData name="Gangigunta, Amarnath (CORP)" userId="b1d68d1b-f248-4008-b5c8-339b3c39a7f1" providerId="ADAL" clId="{F3BBAC3B-650A-4812-A9BA-11384DA6E599}" dt="2023-05-09T05:22:04.301" v="548" actId="21"/>
          <ac:spMkLst>
            <pc:docMk/>
            <pc:sldMk cId="911076304" sldId="262"/>
            <ac:spMk id="3" creationId="{5A4B1DD8-363A-4FD1-030E-6BBC7D46CA03}"/>
          </ac:spMkLst>
        </pc:spChg>
        <pc:spChg chg="del">
          <ac:chgData name="Gangigunta, Amarnath (CORP)" userId="b1d68d1b-f248-4008-b5c8-339b3c39a7f1" providerId="ADAL" clId="{F3BBAC3B-650A-4812-A9BA-11384DA6E599}" dt="2023-05-03T13:53:47.499" v="373" actId="478"/>
          <ac:spMkLst>
            <pc:docMk/>
            <pc:sldMk cId="911076304" sldId="262"/>
            <ac:spMk id="3" creationId="{98FD1A08-3F15-E08A-03F9-D87B103D8923}"/>
          </ac:spMkLst>
        </pc:spChg>
        <pc:spChg chg="add mod">
          <ac:chgData name="Gangigunta, Amarnath (CORP)" userId="b1d68d1b-f248-4008-b5c8-339b3c39a7f1" providerId="ADAL" clId="{F3BBAC3B-650A-4812-A9BA-11384DA6E599}" dt="2023-05-03T13:54:25.089" v="382" actId="20577"/>
          <ac:spMkLst>
            <pc:docMk/>
            <pc:sldMk cId="911076304" sldId="262"/>
            <ac:spMk id="6" creationId="{9A868A75-492D-9712-30E6-2DD168874A09}"/>
          </ac:spMkLst>
        </pc:spChg>
        <pc:spChg chg="add mod">
          <ac:chgData name="Gangigunta, Amarnath (CORP)" userId="b1d68d1b-f248-4008-b5c8-339b3c39a7f1" providerId="ADAL" clId="{F3BBAC3B-650A-4812-A9BA-11384DA6E599}" dt="2023-05-03T13:55:05.209" v="396" actId="20577"/>
          <ac:spMkLst>
            <pc:docMk/>
            <pc:sldMk cId="911076304" sldId="262"/>
            <ac:spMk id="7" creationId="{CE31E2C4-EFFB-93CD-0F88-E8CA4883A371}"/>
          </ac:spMkLst>
        </pc:spChg>
        <pc:spChg chg="add mod">
          <ac:chgData name="Gangigunta, Amarnath (CORP)" userId="b1d68d1b-f248-4008-b5c8-339b3c39a7f1" providerId="ADAL" clId="{F3BBAC3B-650A-4812-A9BA-11384DA6E599}" dt="2023-05-03T13:55:47.530" v="408" actId="20577"/>
          <ac:spMkLst>
            <pc:docMk/>
            <pc:sldMk cId="911076304" sldId="262"/>
            <ac:spMk id="8" creationId="{FF7DCC2C-1BEC-EE0D-1E5A-11D67D1FFCA9}"/>
          </ac:spMkLst>
        </pc:spChg>
        <pc:spChg chg="add mod">
          <ac:chgData name="Gangigunta, Amarnath (CORP)" userId="b1d68d1b-f248-4008-b5c8-339b3c39a7f1" providerId="ADAL" clId="{F3BBAC3B-650A-4812-A9BA-11384DA6E599}" dt="2023-05-03T13:55:53.623" v="414" actId="20577"/>
          <ac:spMkLst>
            <pc:docMk/>
            <pc:sldMk cId="911076304" sldId="262"/>
            <ac:spMk id="9" creationId="{0A2F2442-A6D9-2F99-C30D-290D93FB48A3}"/>
          </ac:spMkLst>
        </pc:spChg>
        <pc:spChg chg="add mod">
          <ac:chgData name="Gangigunta, Amarnath (CORP)" userId="b1d68d1b-f248-4008-b5c8-339b3c39a7f1" providerId="ADAL" clId="{F3BBAC3B-650A-4812-A9BA-11384DA6E599}" dt="2023-05-03T13:55:59.658" v="420" actId="20577"/>
          <ac:spMkLst>
            <pc:docMk/>
            <pc:sldMk cId="911076304" sldId="262"/>
            <ac:spMk id="10" creationId="{DE40F096-BEC4-40D4-B1CA-AE5C91D5BB86}"/>
          </ac:spMkLst>
        </pc:spChg>
        <pc:spChg chg="add mod">
          <ac:chgData name="Gangigunta, Amarnath (CORP)" userId="b1d68d1b-f248-4008-b5c8-339b3c39a7f1" providerId="ADAL" clId="{F3BBAC3B-650A-4812-A9BA-11384DA6E599}" dt="2023-05-03T14:02:44.846" v="450" actId="20577"/>
          <ac:spMkLst>
            <pc:docMk/>
            <pc:sldMk cId="911076304" sldId="262"/>
            <ac:spMk id="11" creationId="{DAD82D41-5D34-EEAD-7356-9C6C5B4B0F9C}"/>
          </ac:spMkLst>
        </pc:spChg>
        <pc:picChg chg="add">
          <ac:chgData name="Gangigunta, Amarnath (CORP)" userId="b1d68d1b-f248-4008-b5c8-339b3c39a7f1" providerId="ADAL" clId="{F3BBAC3B-650A-4812-A9BA-11384DA6E599}" dt="2023-05-03T13:53:55.945" v="374" actId="22"/>
          <ac:picMkLst>
            <pc:docMk/>
            <pc:sldMk cId="911076304" sldId="262"/>
            <ac:picMk id="5" creationId="{4DA39575-9AA2-79C8-898E-CC83C112B8FC}"/>
          </ac:picMkLst>
        </pc:picChg>
      </pc:sldChg>
      <pc:sldChg chg="addSp delSp modSp new mod">
        <pc:chgData name="Gangigunta, Amarnath (CORP)" userId="b1d68d1b-f248-4008-b5c8-339b3c39a7f1" providerId="ADAL" clId="{F3BBAC3B-650A-4812-A9BA-11384DA6E599}" dt="2023-05-03T14:03:26.407" v="464" actId="1076"/>
        <pc:sldMkLst>
          <pc:docMk/>
          <pc:sldMk cId="2804308311" sldId="263"/>
        </pc:sldMkLst>
        <pc:spChg chg="del">
          <ac:chgData name="Gangigunta, Amarnath (CORP)" userId="b1d68d1b-f248-4008-b5c8-339b3c39a7f1" providerId="ADAL" clId="{F3BBAC3B-650A-4812-A9BA-11384DA6E599}" dt="2023-05-03T14:00:34.745" v="422" actId="478"/>
          <ac:spMkLst>
            <pc:docMk/>
            <pc:sldMk cId="2804308311" sldId="263"/>
            <ac:spMk id="2" creationId="{74CE9576-AA18-17EA-9442-D368CACA958B}"/>
          </ac:spMkLst>
        </pc:spChg>
        <pc:spChg chg="del">
          <ac:chgData name="Gangigunta, Amarnath (CORP)" userId="b1d68d1b-f248-4008-b5c8-339b3c39a7f1" providerId="ADAL" clId="{F3BBAC3B-650A-4812-A9BA-11384DA6E599}" dt="2023-05-03T14:00:37.865" v="423" actId="478"/>
          <ac:spMkLst>
            <pc:docMk/>
            <pc:sldMk cId="2804308311" sldId="263"/>
            <ac:spMk id="3" creationId="{ED42D761-E193-EBC6-38A8-DCFBB728CD2B}"/>
          </ac:spMkLst>
        </pc:spChg>
        <pc:spChg chg="add mod">
          <ac:chgData name="Gangigunta, Amarnath (CORP)" userId="b1d68d1b-f248-4008-b5c8-339b3c39a7f1" providerId="ADAL" clId="{F3BBAC3B-650A-4812-A9BA-11384DA6E599}" dt="2023-05-03T14:01:53.256" v="438" actId="20577"/>
          <ac:spMkLst>
            <pc:docMk/>
            <pc:sldMk cId="2804308311" sldId="263"/>
            <ac:spMk id="6" creationId="{291B809C-FDD1-ADCE-73D4-4E9DF651F826}"/>
          </ac:spMkLst>
        </pc:spChg>
        <pc:spChg chg="add mod">
          <ac:chgData name="Gangigunta, Amarnath (CORP)" userId="b1d68d1b-f248-4008-b5c8-339b3c39a7f1" providerId="ADAL" clId="{F3BBAC3B-650A-4812-A9BA-11384DA6E599}" dt="2023-05-03T14:01:59.756" v="442" actId="20577"/>
          <ac:spMkLst>
            <pc:docMk/>
            <pc:sldMk cId="2804308311" sldId="263"/>
            <ac:spMk id="7" creationId="{CCECE830-C728-DBD4-5225-41A8832EF338}"/>
          </ac:spMkLst>
        </pc:spChg>
        <pc:spChg chg="add mod">
          <ac:chgData name="Gangigunta, Amarnath (CORP)" userId="b1d68d1b-f248-4008-b5c8-339b3c39a7f1" providerId="ADAL" clId="{F3BBAC3B-650A-4812-A9BA-11384DA6E599}" dt="2023-05-03T14:02:59.878" v="458" actId="20577"/>
          <ac:spMkLst>
            <pc:docMk/>
            <pc:sldMk cId="2804308311" sldId="263"/>
            <ac:spMk id="8" creationId="{BEFC7051-9F85-5FA7-C1E9-08531446AF53}"/>
          </ac:spMkLst>
        </pc:spChg>
        <pc:spChg chg="add mod">
          <ac:chgData name="Gangigunta, Amarnath (CORP)" userId="b1d68d1b-f248-4008-b5c8-339b3c39a7f1" providerId="ADAL" clId="{F3BBAC3B-650A-4812-A9BA-11384DA6E599}" dt="2023-05-03T14:03:17.474" v="460" actId="1076"/>
          <ac:spMkLst>
            <pc:docMk/>
            <pc:sldMk cId="2804308311" sldId="263"/>
            <ac:spMk id="9" creationId="{71DCC063-A94B-EB7F-FAAF-58BDAD164502}"/>
          </ac:spMkLst>
        </pc:spChg>
        <pc:spChg chg="add mod">
          <ac:chgData name="Gangigunta, Amarnath (CORP)" userId="b1d68d1b-f248-4008-b5c8-339b3c39a7f1" providerId="ADAL" clId="{F3BBAC3B-650A-4812-A9BA-11384DA6E599}" dt="2023-05-03T14:03:22.255" v="462" actId="1076"/>
          <ac:spMkLst>
            <pc:docMk/>
            <pc:sldMk cId="2804308311" sldId="263"/>
            <ac:spMk id="10" creationId="{25E90128-6C77-8E09-8C2D-0FC4543ED615}"/>
          </ac:spMkLst>
        </pc:spChg>
        <pc:spChg chg="add mod">
          <ac:chgData name="Gangigunta, Amarnath (CORP)" userId="b1d68d1b-f248-4008-b5c8-339b3c39a7f1" providerId="ADAL" clId="{F3BBAC3B-650A-4812-A9BA-11384DA6E599}" dt="2023-05-03T14:03:26.407" v="464" actId="1076"/>
          <ac:spMkLst>
            <pc:docMk/>
            <pc:sldMk cId="2804308311" sldId="263"/>
            <ac:spMk id="11" creationId="{8E1D1F59-913D-0E5C-95E9-44719B4D5A31}"/>
          </ac:spMkLst>
        </pc:spChg>
        <pc:picChg chg="add">
          <ac:chgData name="Gangigunta, Amarnath (CORP)" userId="b1d68d1b-f248-4008-b5c8-339b3c39a7f1" providerId="ADAL" clId="{F3BBAC3B-650A-4812-A9BA-11384DA6E599}" dt="2023-05-03T14:00:39.035" v="424" actId="22"/>
          <ac:picMkLst>
            <pc:docMk/>
            <pc:sldMk cId="2804308311" sldId="263"/>
            <ac:picMk id="5" creationId="{8A3BD9A0-297C-3AE4-BAB5-E63557636CF0}"/>
          </ac:picMkLst>
        </pc:picChg>
      </pc:sldChg>
      <pc:sldChg chg="addSp delSp modSp new mod">
        <pc:chgData name="Gangigunta, Amarnath (CORP)" userId="b1d68d1b-f248-4008-b5c8-339b3c39a7f1" providerId="ADAL" clId="{F3BBAC3B-650A-4812-A9BA-11384DA6E599}" dt="2023-05-09T05:22:16.233" v="562" actId="1035"/>
        <pc:sldMkLst>
          <pc:docMk/>
          <pc:sldMk cId="2311504452" sldId="264"/>
        </pc:sldMkLst>
        <pc:spChg chg="add mod">
          <ac:chgData name="Gangigunta, Amarnath (CORP)" userId="b1d68d1b-f248-4008-b5c8-339b3c39a7f1" providerId="ADAL" clId="{F3BBAC3B-650A-4812-A9BA-11384DA6E599}" dt="2023-05-09T05:22:16.233" v="562" actId="1035"/>
          <ac:spMkLst>
            <pc:docMk/>
            <pc:sldMk cId="2311504452" sldId="264"/>
            <ac:spMk id="2" creationId="{468AC907-9DE2-B5D0-293A-18BF4E8002F4}"/>
          </ac:spMkLst>
        </pc:spChg>
        <pc:spChg chg="del">
          <ac:chgData name="Gangigunta, Amarnath (CORP)" userId="b1d68d1b-f248-4008-b5c8-339b3c39a7f1" providerId="ADAL" clId="{F3BBAC3B-650A-4812-A9BA-11384DA6E599}" dt="2023-05-03T14:07:11.940" v="466" actId="478"/>
          <ac:spMkLst>
            <pc:docMk/>
            <pc:sldMk cId="2311504452" sldId="264"/>
            <ac:spMk id="2" creationId="{84279AE1-1EEA-A80C-39FE-38858ACF0DAE}"/>
          </ac:spMkLst>
        </pc:spChg>
        <pc:spChg chg="del">
          <ac:chgData name="Gangigunta, Amarnath (CORP)" userId="b1d68d1b-f248-4008-b5c8-339b3c39a7f1" providerId="ADAL" clId="{F3BBAC3B-650A-4812-A9BA-11384DA6E599}" dt="2023-05-03T14:07:14.169" v="467" actId="478"/>
          <ac:spMkLst>
            <pc:docMk/>
            <pc:sldMk cId="2311504452" sldId="264"/>
            <ac:spMk id="3" creationId="{72806A0E-8E97-77F5-9EC6-2DE4A24C242B}"/>
          </ac:spMkLst>
        </pc:spChg>
        <pc:spChg chg="add mod">
          <ac:chgData name="Gangigunta, Amarnath (CORP)" userId="b1d68d1b-f248-4008-b5c8-339b3c39a7f1" providerId="ADAL" clId="{F3BBAC3B-650A-4812-A9BA-11384DA6E599}" dt="2023-05-09T05:22:16.233" v="562" actId="1035"/>
          <ac:spMkLst>
            <pc:docMk/>
            <pc:sldMk cId="2311504452" sldId="264"/>
            <ac:spMk id="3" creationId="{E9DF25FD-3ECB-2FD3-7C3B-F82D51F21324}"/>
          </ac:spMkLst>
        </pc:spChg>
        <pc:spChg chg="add mod">
          <ac:chgData name="Gangigunta, Amarnath (CORP)" userId="b1d68d1b-f248-4008-b5c8-339b3c39a7f1" providerId="ADAL" clId="{F3BBAC3B-650A-4812-A9BA-11384DA6E599}" dt="2023-05-03T14:07:29.134" v="470" actId="1076"/>
          <ac:spMkLst>
            <pc:docMk/>
            <pc:sldMk cId="2311504452" sldId="264"/>
            <ac:spMk id="6" creationId="{67E2A9DF-814F-559C-D24B-B5CBF88F5C8A}"/>
          </ac:spMkLst>
        </pc:spChg>
        <pc:spChg chg="add mod">
          <ac:chgData name="Gangigunta, Amarnath (CORP)" userId="b1d68d1b-f248-4008-b5c8-339b3c39a7f1" providerId="ADAL" clId="{F3BBAC3B-650A-4812-A9BA-11384DA6E599}" dt="2023-05-03T14:07:45.914" v="472" actId="1076"/>
          <ac:spMkLst>
            <pc:docMk/>
            <pc:sldMk cId="2311504452" sldId="264"/>
            <ac:spMk id="7" creationId="{9A10DAE1-8E8F-1392-51FE-45953154EDDB}"/>
          </ac:spMkLst>
        </pc:spChg>
        <pc:spChg chg="add mod">
          <ac:chgData name="Gangigunta, Amarnath (CORP)" userId="b1d68d1b-f248-4008-b5c8-339b3c39a7f1" providerId="ADAL" clId="{F3BBAC3B-650A-4812-A9BA-11384DA6E599}" dt="2023-05-03T14:08:06.573" v="474" actId="1076"/>
          <ac:spMkLst>
            <pc:docMk/>
            <pc:sldMk cId="2311504452" sldId="264"/>
            <ac:spMk id="8" creationId="{CD5F859E-E120-C2C0-96DF-9B6D3FC842FE}"/>
          </ac:spMkLst>
        </pc:spChg>
        <pc:spChg chg="add mod">
          <ac:chgData name="Gangigunta, Amarnath (CORP)" userId="b1d68d1b-f248-4008-b5c8-339b3c39a7f1" providerId="ADAL" clId="{F3BBAC3B-650A-4812-A9BA-11384DA6E599}" dt="2023-05-03T14:08:24.981" v="476" actId="1076"/>
          <ac:spMkLst>
            <pc:docMk/>
            <pc:sldMk cId="2311504452" sldId="264"/>
            <ac:spMk id="9" creationId="{4644EAE1-FF3D-7A6E-A3B9-A19A490E0E35}"/>
          </ac:spMkLst>
        </pc:spChg>
        <pc:spChg chg="add mod">
          <ac:chgData name="Gangigunta, Amarnath (CORP)" userId="b1d68d1b-f248-4008-b5c8-339b3c39a7f1" providerId="ADAL" clId="{F3BBAC3B-650A-4812-A9BA-11384DA6E599}" dt="2023-05-03T14:08:30.284" v="478" actId="1076"/>
          <ac:spMkLst>
            <pc:docMk/>
            <pc:sldMk cId="2311504452" sldId="264"/>
            <ac:spMk id="10" creationId="{B2F2C5B8-8D5A-FD37-4CE7-FE826FBD084D}"/>
          </ac:spMkLst>
        </pc:spChg>
        <pc:spChg chg="add mod">
          <ac:chgData name="Gangigunta, Amarnath (CORP)" userId="b1d68d1b-f248-4008-b5c8-339b3c39a7f1" providerId="ADAL" clId="{F3BBAC3B-650A-4812-A9BA-11384DA6E599}" dt="2023-05-03T14:09:10.232" v="493" actId="1035"/>
          <ac:spMkLst>
            <pc:docMk/>
            <pc:sldMk cId="2311504452" sldId="264"/>
            <ac:spMk id="11" creationId="{4B4674F7-4110-2F8C-C4A4-1DBDEEBE5A86}"/>
          </ac:spMkLst>
        </pc:spChg>
        <pc:spChg chg="add mod">
          <ac:chgData name="Gangigunta, Amarnath (CORP)" userId="b1d68d1b-f248-4008-b5c8-339b3c39a7f1" providerId="ADAL" clId="{F3BBAC3B-650A-4812-A9BA-11384DA6E599}" dt="2023-05-03T14:09:22.971" v="501" actId="20577"/>
          <ac:spMkLst>
            <pc:docMk/>
            <pc:sldMk cId="2311504452" sldId="264"/>
            <ac:spMk id="12" creationId="{ABFD2373-972F-9683-755C-83F8E8449578}"/>
          </ac:spMkLst>
        </pc:spChg>
        <pc:spChg chg="add mod">
          <ac:chgData name="Gangigunta, Amarnath (CORP)" userId="b1d68d1b-f248-4008-b5c8-339b3c39a7f1" providerId="ADAL" clId="{F3BBAC3B-650A-4812-A9BA-11384DA6E599}" dt="2023-05-03T14:09:39.517" v="516" actId="1037"/>
          <ac:spMkLst>
            <pc:docMk/>
            <pc:sldMk cId="2311504452" sldId="264"/>
            <ac:spMk id="13" creationId="{3EE49E46-2601-BBF9-AC41-A93568022B69}"/>
          </ac:spMkLst>
        </pc:spChg>
        <pc:picChg chg="add">
          <ac:chgData name="Gangigunta, Amarnath (CORP)" userId="b1d68d1b-f248-4008-b5c8-339b3c39a7f1" providerId="ADAL" clId="{F3BBAC3B-650A-4812-A9BA-11384DA6E599}" dt="2023-05-03T14:07:15.227" v="468" actId="22"/>
          <ac:picMkLst>
            <pc:docMk/>
            <pc:sldMk cId="2311504452" sldId="264"/>
            <ac:picMk id="5" creationId="{899910CF-1243-1581-44C0-758C08E4B7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64D3-400E-60CA-A73D-4AFC8B223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0E90A-8500-9E46-2466-8CF3287F1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EC7F6-4111-CCEF-EEDD-89E278716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C85C-44D0-43FB-BA6B-0E08309B105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E6D69-C933-945E-2F97-594128A53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088B-BB0C-91B0-6DC5-937E649C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3D6C-CD09-4DF3-B6C6-374D2741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7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7E6F-EE5A-437F-6E4C-0EF8DEF5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ABE4B-5BE5-DC5D-7A24-4254813F1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41C8-AB67-9966-220A-57D6C740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C85C-44D0-43FB-BA6B-0E08309B105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43B91-9A6F-A2CE-605A-4FBFEF211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873E1-C932-9874-ACFD-728EE2C53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3D6C-CD09-4DF3-B6C6-374D2741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1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E8F51A-C48D-341A-8B69-D3AEF361D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F7A4AB-E5C6-B9DC-A465-08535F8E5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A025-87B4-2325-5105-746C3BA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C85C-44D0-43FB-BA6B-0E08309B105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B2216-B41E-F93E-6F30-B3E346FC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4C95-E72F-FCC9-3EC9-8E727847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3D6C-CD09-4DF3-B6C6-374D2741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D90F-A9D2-068F-1C9C-A57EB9A2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0F8B-CDC6-E115-7257-F4DE281A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04E3E-BF44-D0FD-7843-7DDAD659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C85C-44D0-43FB-BA6B-0E08309B105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42ECB-3BCD-7836-A40B-93C01201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A1432-0EFD-1778-E24B-B7E18201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3D6C-CD09-4DF3-B6C6-374D2741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87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6F618-5C2C-7AD0-DFD8-7FBAAF1A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3FA9A-9D77-AB31-F628-D8D57356E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CFA2C-4BCE-1A6D-9BF2-782FE901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C85C-44D0-43FB-BA6B-0E08309B105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52DE5-842F-8D2A-F6B5-DD1BA035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6F594-917B-BA0F-A85A-0FE4A059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3D6C-CD09-4DF3-B6C6-374D2741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1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6FAC-FB70-4388-F434-84AD7F94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2956-12DA-FECD-1866-3E65BF9BF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799C9-F02C-BB52-BEF0-3AFEF487C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1B988-DC4B-002D-589A-E7009273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C85C-44D0-43FB-BA6B-0E08309B105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790B4-F301-004F-55DB-48BF3CBF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5AD58-ABF8-0818-4AD6-B534F542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3D6C-CD09-4DF3-B6C6-374D2741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9DC1-A19D-96B3-1940-ED59F6BB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D9026-21E4-260D-C5C0-ABC3DA3D1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0E6820-9236-5125-36ED-D6E378D4E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26555-C092-09AD-43E9-15FAE3AB2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BD40B-B40C-01E5-1478-683060CD6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DA456-EE8F-967E-2BFE-8BB5C543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C85C-44D0-43FB-BA6B-0E08309B105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40A79-C144-B072-AE28-1404ADFA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86DDAB-B73C-4155-F876-69B39B1D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3D6C-CD09-4DF3-B6C6-374D2741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0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787C-396D-7EC1-5D34-1F283E0B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34355-AEFC-889C-F491-983C1F13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C85C-44D0-43FB-BA6B-0E08309B105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BA4BF-689C-69BD-B59C-F1EE51A9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B8350-9CE1-BA02-1CE2-766B3D90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3D6C-CD09-4DF3-B6C6-374D2741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3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B9E7D-FA88-B4C7-287D-45C61984C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C85C-44D0-43FB-BA6B-0E08309B105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C5D1DD-A990-8088-AC7E-CD442778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98808-5F90-D744-91C2-9758F314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3D6C-CD09-4DF3-B6C6-374D2741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0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C63D-E7C3-E774-FC0C-BE505FA7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2170-32C0-7DBD-D58B-2C8AB2F6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CA141-7B27-4843-99E2-A839402C5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8B18F-496E-B0D3-9022-C5346364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C85C-44D0-43FB-BA6B-0E08309B105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8354D-48B2-A5C5-C0EC-91FFEEA3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08F3A-29D9-B999-C2F3-4D3C4D834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3D6C-CD09-4DF3-B6C6-374D2741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5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166C-55D9-5005-A6CB-C29842E9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E004F0-8D43-989C-9156-DCCEF87E5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D8E98-903E-3EB0-2555-8B9E5563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86807-9595-E0AD-7B0D-610E4998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9C85C-44D0-43FB-BA6B-0E08309B105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97EA6-7CE2-1929-6413-289C4174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C91BE-3D54-0AE8-BD4D-25A093C5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53D6C-CD09-4DF3-B6C6-374D2741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27B5E6-F48F-357C-DFAA-F33B3945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81BCF-68E9-E4C4-EF7E-E8605535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7AF64-F62F-B95E-9230-89BC33930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9C85C-44D0-43FB-BA6B-0E08309B1058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8BC3-4EFD-F0C5-054E-3400EF293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C1443-E376-2EBC-D1F4-2F8DA6437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53D6C-CD09-4DF3-B6C6-374D2741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7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D84193-3FDE-403E-7774-32BF4A084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843" y="738907"/>
            <a:ext cx="8230313" cy="5380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DDB882-C17F-1D64-A8EA-2F9C447D5216}"/>
              </a:ext>
            </a:extLst>
          </p:cNvPr>
          <p:cNvSpPr txBox="1"/>
          <p:nvPr/>
        </p:nvSpPr>
        <p:spPr>
          <a:xfrm>
            <a:off x="4163438" y="4951379"/>
            <a:ext cx="572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9456.34          1             2782                                                                418                   3200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DBB71-A015-8C29-742F-8956AD45B1B3}"/>
              </a:ext>
            </a:extLst>
          </p:cNvPr>
          <p:cNvSpPr txBox="1"/>
          <p:nvPr/>
        </p:nvSpPr>
        <p:spPr>
          <a:xfrm>
            <a:off x="4163438" y="5697166"/>
            <a:ext cx="572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9456.34          1             2782                                                                418                   3200</a:t>
            </a:r>
          </a:p>
        </p:txBody>
      </p:sp>
    </p:spTree>
    <p:extLst>
      <p:ext uri="{BB962C8B-B14F-4D97-AF65-F5344CB8AC3E}">
        <p14:creationId xmlns:p14="http://schemas.microsoft.com/office/powerpoint/2010/main" val="4079158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EE7994D-0975-105A-1A1C-4493DACE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895" y="879889"/>
            <a:ext cx="8192210" cy="50982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A48185-35B4-D702-139C-4D9AD62C9C8A}"/>
              </a:ext>
            </a:extLst>
          </p:cNvPr>
          <p:cNvSpPr txBox="1"/>
          <p:nvPr/>
        </p:nvSpPr>
        <p:spPr>
          <a:xfrm>
            <a:off x="4163438" y="5235253"/>
            <a:ext cx="572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9458.09          1             2782                                                                418                   3200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E501C5-F031-3D96-71BA-4691229B82D7}"/>
              </a:ext>
            </a:extLst>
          </p:cNvPr>
          <p:cNvSpPr txBox="1"/>
          <p:nvPr/>
        </p:nvSpPr>
        <p:spPr>
          <a:xfrm>
            <a:off x="4163438" y="4697443"/>
            <a:ext cx="572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9458.09          1             2782                                                                418                   3200</a:t>
            </a:r>
          </a:p>
        </p:txBody>
      </p:sp>
    </p:spTree>
    <p:extLst>
      <p:ext uri="{BB962C8B-B14F-4D97-AF65-F5344CB8AC3E}">
        <p14:creationId xmlns:p14="http://schemas.microsoft.com/office/powerpoint/2010/main" val="2228510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D77C4-ED20-2D2C-B48E-D144659A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670" y="937044"/>
            <a:ext cx="8062659" cy="4983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9553D-3487-AF23-17D3-8CCCF291B574}"/>
              </a:ext>
            </a:extLst>
          </p:cNvPr>
          <p:cNvSpPr txBox="1"/>
          <p:nvPr/>
        </p:nvSpPr>
        <p:spPr>
          <a:xfrm>
            <a:off x="4163438" y="4784995"/>
            <a:ext cx="572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9758.88          1             2782                                                                418                   3200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F94F8-D6A3-D981-4937-03901988D0F2}"/>
              </a:ext>
            </a:extLst>
          </p:cNvPr>
          <p:cNvSpPr txBox="1"/>
          <p:nvPr/>
        </p:nvSpPr>
        <p:spPr>
          <a:xfrm>
            <a:off x="4163438" y="5482141"/>
            <a:ext cx="5729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9758.88          1             2782                                                                418                   3200</a:t>
            </a:r>
          </a:p>
        </p:txBody>
      </p:sp>
    </p:spTree>
    <p:extLst>
      <p:ext uri="{BB962C8B-B14F-4D97-AF65-F5344CB8AC3E}">
        <p14:creationId xmlns:p14="http://schemas.microsoft.com/office/powerpoint/2010/main" val="155390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B45E89-A83B-D8D5-BC47-DD531352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0584"/>
            <a:ext cx="12192000" cy="51968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792174-57CF-4BE9-7090-3CFBF468C51C}"/>
              </a:ext>
            </a:extLst>
          </p:cNvPr>
          <p:cNvSpPr txBox="1"/>
          <p:nvPr/>
        </p:nvSpPr>
        <p:spPr>
          <a:xfrm>
            <a:off x="817123" y="1643975"/>
            <a:ext cx="138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20/04/2023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F957C-F8E9-3FBD-1A1C-C153831B7A3B}"/>
              </a:ext>
            </a:extLst>
          </p:cNvPr>
          <p:cNvSpPr txBox="1"/>
          <p:nvPr/>
        </p:nvSpPr>
        <p:spPr>
          <a:xfrm>
            <a:off x="9393674" y="2934511"/>
            <a:ext cx="13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20/04/2023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F23DE0-2899-1913-169A-B22024E0AA35}"/>
              </a:ext>
            </a:extLst>
          </p:cNvPr>
          <p:cNvSpPr txBox="1"/>
          <p:nvPr/>
        </p:nvSpPr>
        <p:spPr>
          <a:xfrm>
            <a:off x="5162148" y="4734129"/>
            <a:ext cx="13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20/04/2023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93D17-0C89-1438-A5F4-4D9246EA19D6}"/>
              </a:ext>
            </a:extLst>
          </p:cNvPr>
          <p:cNvSpPr txBox="1"/>
          <p:nvPr/>
        </p:nvSpPr>
        <p:spPr>
          <a:xfrm>
            <a:off x="10129744" y="4729133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6697C-2F40-3FA4-9E67-9A68660ACF7F}"/>
              </a:ext>
            </a:extLst>
          </p:cNvPr>
          <p:cNvSpPr txBox="1"/>
          <p:nvPr/>
        </p:nvSpPr>
        <p:spPr>
          <a:xfrm>
            <a:off x="10224784" y="5309007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2EA3F-F218-36C5-2892-8FA3088C3D66}"/>
              </a:ext>
            </a:extLst>
          </p:cNvPr>
          <p:cNvSpPr txBox="1"/>
          <p:nvPr/>
        </p:nvSpPr>
        <p:spPr>
          <a:xfrm>
            <a:off x="10139336" y="5038938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2782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B0576D-4F1D-F89D-637B-4D4CBD6D5CBA}"/>
              </a:ext>
            </a:extLst>
          </p:cNvPr>
          <p:cNvSpPr txBox="1"/>
          <p:nvPr/>
        </p:nvSpPr>
        <p:spPr>
          <a:xfrm>
            <a:off x="11156076" y="4741556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B773B5-C072-1EBE-2201-00FDC2A2B46E}"/>
              </a:ext>
            </a:extLst>
          </p:cNvPr>
          <p:cNvSpPr txBox="1"/>
          <p:nvPr/>
        </p:nvSpPr>
        <p:spPr>
          <a:xfrm>
            <a:off x="10144119" y="5616784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3200</a:t>
            </a:r>
          </a:p>
        </p:txBody>
      </p:sp>
    </p:spTree>
    <p:extLst>
      <p:ext uri="{BB962C8B-B14F-4D97-AF65-F5344CB8AC3E}">
        <p14:creationId xmlns:p14="http://schemas.microsoft.com/office/powerpoint/2010/main" val="141964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7E42BC-C4E6-20EE-ECA5-C647D1FE8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165"/>
            <a:ext cx="12192000" cy="53316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CC67C-0632-5052-9CE1-9508922C6072}"/>
              </a:ext>
            </a:extLst>
          </p:cNvPr>
          <p:cNvSpPr txBox="1"/>
          <p:nvPr/>
        </p:nvSpPr>
        <p:spPr>
          <a:xfrm>
            <a:off x="1439292" y="1577988"/>
            <a:ext cx="138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20/04/2023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EB672-2E58-45D5-DEA9-BAE44FF90D4F}"/>
              </a:ext>
            </a:extLst>
          </p:cNvPr>
          <p:cNvSpPr txBox="1"/>
          <p:nvPr/>
        </p:nvSpPr>
        <p:spPr>
          <a:xfrm>
            <a:off x="9431381" y="2887376"/>
            <a:ext cx="13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20/04/2023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BAA36-CBA8-E78A-B474-953A85212A2A}"/>
              </a:ext>
            </a:extLst>
          </p:cNvPr>
          <p:cNvSpPr txBox="1"/>
          <p:nvPr/>
        </p:nvSpPr>
        <p:spPr>
          <a:xfrm>
            <a:off x="5708903" y="4734129"/>
            <a:ext cx="13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20/04/2023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C4E94-59A0-AD0E-17C1-9FF23D14834E}"/>
              </a:ext>
            </a:extLst>
          </p:cNvPr>
          <p:cNvSpPr txBox="1"/>
          <p:nvPr/>
        </p:nvSpPr>
        <p:spPr>
          <a:xfrm>
            <a:off x="10205158" y="4734128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CC2D2A-C05F-C9A3-854F-52571EE50CBB}"/>
              </a:ext>
            </a:extLst>
          </p:cNvPr>
          <p:cNvSpPr txBox="1"/>
          <p:nvPr/>
        </p:nvSpPr>
        <p:spPr>
          <a:xfrm>
            <a:off x="11198579" y="4734128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DBBBFA-FCE5-A786-0940-6EE1288A96D3}"/>
              </a:ext>
            </a:extLst>
          </p:cNvPr>
          <p:cNvSpPr txBox="1"/>
          <p:nvPr/>
        </p:nvSpPr>
        <p:spPr>
          <a:xfrm>
            <a:off x="10205158" y="5586972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F4B880-6AC5-43D7-4269-820074AB5050}"/>
              </a:ext>
            </a:extLst>
          </p:cNvPr>
          <p:cNvSpPr txBox="1"/>
          <p:nvPr/>
        </p:nvSpPr>
        <p:spPr>
          <a:xfrm>
            <a:off x="10205158" y="5040470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2782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98344-775E-2C0E-3861-FA5580BD88A8}"/>
              </a:ext>
            </a:extLst>
          </p:cNvPr>
          <p:cNvSpPr txBox="1"/>
          <p:nvPr/>
        </p:nvSpPr>
        <p:spPr>
          <a:xfrm>
            <a:off x="10271919" y="5310689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418</a:t>
            </a:r>
          </a:p>
        </p:txBody>
      </p:sp>
    </p:spTree>
    <p:extLst>
      <p:ext uri="{BB962C8B-B14F-4D97-AF65-F5344CB8AC3E}">
        <p14:creationId xmlns:p14="http://schemas.microsoft.com/office/powerpoint/2010/main" val="411542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69F93A-16C6-6890-6BE2-4AACBB7A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4219"/>
            <a:ext cx="12192000" cy="5129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8BD9E0-0AC4-AA2B-23F0-6165B3F8FA53}"/>
              </a:ext>
            </a:extLst>
          </p:cNvPr>
          <p:cNvSpPr txBox="1"/>
          <p:nvPr/>
        </p:nvSpPr>
        <p:spPr>
          <a:xfrm>
            <a:off x="798269" y="1672256"/>
            <a:ext cx="138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20/04/2023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D7683A-5A8F-5EAC-D41B-C921042D06FD}"/>
              </a:ext>
            </a:extLst>
          </p:cNvPr>
          <p:cNvSpPr txBox="1"/>
          <p:nvPr/>
        </p:nvSpPr>
        <p:spPr>
          <a:xfrm>
            <a:off x="9431381" y="2953363"/>
            <a:ext cx="13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20/04/2023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1EA1A-29D8-FB87-078E-644C5527106F}"/>
              </a:ext>
            </a:extLst>
          </p:cNvPr>
          <p:cNvSpPr txBox="1"/>
          <p:nvPr/>
        </p:nvSpPr>
        <p:spPr>
          <a:xfrm>
            <a:off x="5944573" y="4781263"/>
            <a:ext cx="13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20/04/2023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890B5-A066-70CC-8614-376FADCE2964}"/>
              </a:ext>
            </a:extLst>
          </p:cNvPr>
          <p:cNvSpPr txBox="1"/>
          <p:nvPr/>
        </p:nvSpPr>
        <p:spPr>
          <a:xfrm>
            <a:off x="10162999" y="4781263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9CCC3-C25C-B771-4676-CF59CA711E03}"/>
              </a:ext>
            </a:extLst>
          </p:cNvPr>
          <p:cNvSpPr txBox="1"/>
          <p:nvPr/>
        </p:nvSpPr>
        <p:spPr>
          <a:xfrm>
            <a:off x="11177499" y="4781262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B26BF4-FEFE-25C3-8365-88AF60CE7CCF}"/>
              </a:ext>
            </a:extLst>
          </p:cNvPr>
          <p:cNvSpPr txBox="1"/>
          <p:nvPr/>
        </p:nvSpPr>
        <p:spPr>
          <a:xfrm>
            <a:off x="10163163" y="5686003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FA83E-A666-BDE2-536B-DBA9ABB2D28B}"/>
              </a:ext>
            </a:extLst>
          </p:cNvPr>
          <p:cNvSpPr txBox="1"/>
          <p:nvPr/>
        </p:nvSpPr>
        <p:spPr>
          <a:xfrm>
            <a:off x="10181853" y="5079744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2782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CAD178-FBFF-41E9-711C-D27884B55B81}"/>
              </a:ext>
            </a:extLst>
          </p:cNvPr>
          <p:cNvSpPr txBox="1"/>
          <p:nvPr/>
        </p:nvSpPr>
        <p:spPr>
          <a:xfrm>
            <a:off x="10276123" y="5378225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418</a:t>
            </a:r>
          </a:p>
        </p:txBody>
      </p:sp>
    </p:spTree>
    <p:extLst>
      <p:ext uri="{BB962C8B-B14F-4D97-AF65-F5344CB8AC3E}">
        <p14:creationId xmlns:p14="http://schemas.microsoft.com/office/powerpoint/2010/main" val="173437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A39575-9AA2-79C8-898E-CC83C112B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0934"/>
            <a:ext cx="12192000" cy="45961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868A75-492D-9712-30E6-2DD168874A09}"/>
              </a:ext>
            </a:extLst>
          </p:cNvPr>
          <p:cNvSpPr txBox="1"/>
          <p:nvPr/>
        </p:nvSpPr>
        <p:spPr>
          <a:xfrm>
            <a:off x="817123" y="1898500"/>
            <a:ext cx="138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03/05/2023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1E2C4-EFFB-93CD-0F88-E8CA4883A371}"/>
              </a:ext>
            </a:extLst>
          </p:cNvPr>
          <p:cNvSpPr txBox="1"/>
          <p:nvPr/>
        </p:nvSpPr>
        <p:spPr>
          <a:xfrm>
            <a:off x="9478515" y="3199136"/>
            <a:ext cx="13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03/05/2023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DCC2C-1BEC-EE0D-1E5A-11D67D1FFCA9}"/>
              </a:ext>
            </a:extLst>
          </p:cNvPr>
          <p:cNvSpPr txBox="1"/>
          <p:nvPr/>
        </p:nvSpPr>
        <p:spPr>
          <a:xfrm>
            <a:off x="10087584" y="5035786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3199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F2442-A6D9-2F99-C30D-290D93FB48A3}"/>
              </a:ext>
            </a:extLst>
          </p:cNvPr>
          <p:cNvSpPr txBox="1"/>
          <p:nvPr/>
        </p:nvSpPr>
        <p:spPr>
          <a:xfrm>
            <a:off x="10087584" y="5343563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40F096-BEC4-40D4-B1CA-AE5C91D5BB86}"/>
              </a:ext>
            </a:extLst>
          </p:cNvPr>
          <p:cNvSpPr txBox="1"/>
          <p:nvPr/>
        </p:nvSpPr>
        <p:spPr>
          <a:xfrm>
            <a:off x="11139792" y="5035785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D82D41-5D34-EEAD-7356-9C6C5B4B0F9C}"/>
              </a:ext>
            </a:extLst>
          </p:cNvPr>
          <p:cNvSpPr txBox="1"/>
          <p:nvPr/>
        </p:nvSpPr>
        <p:spPr>
          <a:xfrm>
            <a:off x="5405336" y="5035784"/>
            <a:ext cx="13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03/05/2023</a:t>
            </a:r>
          </a:p>
        </p:txBody>
      </p:sp>
    </p:spTree>
    <p:extLst>
      <p:ext uri="{BB962C8B-B14F-4D97-AF65-F5344CB8AC3E}">
        <p14:creationId xmlns:p14="http://schemas.microsoft.com/office/powerpoint/2010/main" val="91107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3BD9A0-297C-3AE4-BAB5-E63557636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463"/>
            <a:ext cx="12192000" cy="4571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1B809C-FDD1-ADCE-73D4-4E9DF651F826}"/>
              </a:ext>
            </a:extLst>
          </p:cNvPr>
          <p:cNvSpPr txBox="1"/>
          <p:nvPr/>
        </p:nvSpPr>
        <p:spPr>
          <a:xfrm>
            <a:off x="1486426" y="1955060"/>
            <a:ext cx="138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01/03/2023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ECE830-C728-DBD4-5225-41A8832EF338}"/>
              </a:ext>
            </a:extLst>
          </p:cNvPr>
          <p:cNvSpPr txBox="1"/>
          <p:nvPr/>
        </p:nvSpPr>
        <p:spPr>
          <a:xfrm>
            <a:off x="9506795" y="3246271"/>
            <a:ext cx="13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01/03/2023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C7051-9F85-5FA7-C1E9-08531446AF53}"/>
              </a:ext>
            </a:extLst>
          </p:cNvPr>
          <p:cNvSpPr txBox="1"/>
          <p:nvPr/>
        </p:nvSpPr>
        <p:spPr>
          <a:xfrm>
            <a:off x="5105587" y="5082921"/>
            <a:ext cx="13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01/03/2023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DCC063-A94B-EB7F-FAAF-58BDAD164502}"/>
              </a:ext>
            </a:extLst>
          </p:cNvPr>
          <p:cNvSpPr txBox="1"/>
          <p:nvPr/>
        </p:nvSpPr>
        <p:spPr>
          <a:xfrm>
            <a:off x="9927328" y="5082920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E90128-6C77-8E09-8C2D-0FC4543ED615}"/>
              </a:ext>
            </a:extLst>
          </p:cNvPr>
          <p:cNvSpPr txBox="1"/>
          <p:nvPr/>
        </p:nvSpPr>
        <p:spPr>
          <a:xfrm>
            <a:off x="9927328" y="5373716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D1F59-913D-0E5C-95E9-44719B4D5A31}"/>
              </a:ext>
            </a:extLst>
          </p:cNvPr>
          <p:cNvSpPr txBox="1"/>
          <p:nvPr/>
        </p:nvSpPr>
        <p:spPr>
          <a:xfrm>
            <a:off x="11040975" y="5082920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3199</a:t>
            </a:r>
          </a:p>
        </p:txBody>
      </p:sp>
    </p:spTree>
    <p:extLst>
      <p:ext uri="{BB962C8B-B14F-4D97-AF65-F5344CB8AC3E}">
        <p14:creationId xmlns:p14="http://schemas.microsoft.com/office/powerpoint/2010/main" val="280430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9910CF-1243-1581-44C0-758C08E4B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3930"/>
            <a:ext cx="12192000" cy="51901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2A9DF-814F-559C-D24B-B5CBF88F5C8A}"/>
              </a:ext>
            </a:extLst>
          </p:cNvPr>
          <p:cNvSpPr txBox="1"/>
          <p:nvPr/>
        </p:nvSpPr>
        <p:spPr>
          <a:xfrm>
            <a:off x="817123" y="1643976"/>
            <a:ext cx="13813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03/05/2023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0DAE1-8E8F-1392-51FE-45953154EDDB}"/>
              </a:ext>
            </a:extLst>
          </p:cNvPr>
          <p:cNvSpPr txBox="1"/>
          <p:nvPr/>
        </p:nvSpPr>
        <p:spPr>
          <a:xfrm>
            <a:off x="9478515" y="2935186"/>
            <a:ext cx="138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03/05/2023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F859E-E120-C2C0-96DF-9B6D3FC842FE}"/>
              </a:ext>
            </a:extLst>
          </p:cNvPr>
          <p:cNvSpPr txBox="1"/>
          <p:nvPr/>
        </p:nvSpPr>
        <p:spPr>
          <a:xfrm>
            <a:off x="5980371" y="4790687"/>
            <a:ext cx="1381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03/05/2023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44EAE1-FF3D-7A6E-A3B9-A19A490E0E35}"/>
              </a:ext>
            </a:extLst>
          </p:cNvPr>
          <p:cNvSpPr txBox="1"/>
          <p:nvPr/>
        </p:nvSpPr>
        <p:spPr>
          <a:xfrm>
            <a:off x="10169179" y="4789250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3199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2C5B8-8D5A-FD37-4CE7-FE826FBD084D}"/>
              </a:ext>
            </a:extLst>
          </p:cNvPr>
          <p:cNvSpPr txBox="1"/>
          <p:nvPr/>
        </p:nvSpPr>
        <p:spPr>
          <a:xfrm>
            <a:off x="11192017" y="4789249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4674F7-4110-2F8C-C4A4-1DBDEEBE5A86}"/>
              </a:ext>
            </a:extLst>
          </p:cNvPr>
          <p:cNvSpPr txBox="1"/>
          <p:nvPr/>
        </p:nvSpPr>
        <p:spPr>
          <a:xfrm>
            <a:off x="10169179" y="5647428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3199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FD2373-972F-9683-755C-83F8E8449578}"/>
              </a:ext>
            </a:extLst>
          </p:cNvPr>
          <p:cNvSpPr txBox="1"/>
          <p:nvPr/>
        </p:nvSpPr>
        <p:spPr>
          <a:xfrm>
            <a:off x="10169179" y="5084724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2781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E49E46-2601-BBF9-AC41-A93568022B69}"/>
              </a:ext>
            </a:extLst>
          </p:cNvPr>
          <p:cNvSpPr txBox="1"/>
          <p:nvPr/>
        </p:nvSpPr>
        <p:spPr>
          <a:xfrm>
            <a:off x="10263449" y="5363201"/>
            <a:ext cx="687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AC907-9DE2-B5D0-293A-18BF4E8002F4}"/>
              </a:ext>
            </a:extLst>
          </p:cNvPr>
          <p:cNvSpPr txBox="1"/>
          <p:nvPr/>
        </p:nvSpPr>
        <p:spPr>
          <a:xfrm>
            <a:off x="65987" y="3353584"/>
            <a:ext cx="189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GST: 06AAFFU9763M1ZE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DF25FD-3ECB-2FD3-7C3B-F82D51F21324}"/>
              </a:ext>
            </a:extLst>
          </p:cNvPr>
          <p:cNvSpPr txBox="1"/>
          <p:nvPr/>
        </p:nvSpPr>
        <p:spPr>
          <a:xfrm>
            <a:off x="65987" y="3567664"/>
            <a:ext cx="189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PAN: AAFFU9763M</a:t>
            </a:r>
          </a:p>
        </p:txBody>
      </p:sp>
    </p:spTree>
    <p:extLst>
      <p:ext uri="{BB962C8B-B14F-4D97-AF65-F5344CB8AC3E}">
        <p14:creationId xmlns:p14="http://schemas.microsoft.com/office/powerpoint/2010/main" val="231150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80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Gangigunta, Amarnath (CORP)</dc:creator>
  <cp:lastModifiedBy>Gangigunta, Amarnath (CORP)</cp:lastModifiedBy>
  <cp:revision>1</cp:revision>
  <dcterms:created xsi:type="dcterms:W3CDTF">2023-04-27T13:30:09Z</dcterms:created>
  <dcterms:modified xsi:type="dcterms:W3CDTF">2023-05-09T05:22:21Z</dcterms:modified>
</cp:coreProperties>
</file>