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7575" y="861631"/>
            <a:ext cx="10462260" cy="13627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68220" y="2394330"/>
            <a:ext cx="9297035" cy="295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899920">
              <a:lnSpc>
                <a:spcPct val="100000"/>
              </a:lnSpc>
              <a:spcBef>
                <a:spcPts val="105"/>
              </a:spcBef>
            </a:pPr>
            <a:r>
              <a:rPr dirty="0" spc="-40"/>
              <a:t>Digital</a:t>
            </a:r>
            <a:r>
              <a:rPr dirty="0" spc="-610"/>
              <a:t> </a:t>
            </a:r>
            <a:r>
              <a:rPr dirty="0" spc="-100"/>
              <a:t>Portfolio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45514" y="2379599"/>
            <a:ext cx="10951210" cy="247332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4615815">
              <a:lnSpc>
                <a:spcPct val="101699"/>
              </a:lnSpc>
              <a:spcBef>
                <a:spcPts val="65"/>
              </a:spcBef>
            </a:pPr>
            <a:r>
              <a:rPr dirty="0" sz="3200">
                <a:latin typeface="Trebuchet MS"/>
                <a:cs typeface="Trebuchet MS"/>
              </a:rPr>
              <a:t>STUDENT</a:t>
            </a:r>
            <a:r>
              <a:rPr dirty="0" sz="3200" spc="-30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NAME:</a:t>
            </a:r>
            <a:r>
              <a:rPr dirty="0" sz="3200" spc="-27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AMARANTH.</a:t>
            </a:r>
            <a:r>
              <a:rPr dirty="0" sz="3200" spc="-275">
                <a:latin typeface="Trebuchet MS"/>
                <a:cs typeface="Trebuchet MS"/>
              </a:rPr>
              <a:t> </a:t>
            </a:r>
            <a:r>
              <a:rPr dirty="0" sz="3200" spc="40">
                <a:latin typeface="Trebuchet MS"/>
                <a:cs typeface="Trebuchet MS"/>
              </a:rPr>
              <a:t>R </a:t>
            </a:r>
            <a:r>
              <a:rPr dirty="0" sz="3200">
                <a:latin typeface="Trebuchet MS"/>
                <a:cs typeface="Trebuchet MS"/>
              </a:rPr>
              <a:t>REGISTER</a:t>
            </a:r>
            <a:r>
              <a:rPr dirty="0" sz="3200" spc="-34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NO: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24131030500121001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ts val="3829"/>
              </a:lnSpc>
              <a:spcBef>
                <a:spcPts val="105"/>
              </a:spcBef>
            </a:pPr>
            <a:r>
              <a:rPr dirty="0" sz="3200" spc="60">
                <a:latin typeface="Trebuchet MS"/>
                <a:cs typeface="Trebuchet MS"/>
              </a:rPr>
              <a:t>NMID:</a:t>
            </a:r>
            <a:r>
              <a:rPr dirty="0" sz="3200" spc="375">
                <a:latin typeface="Trebuchet MS"/>
                <a:cs typeface="Trebuchet MS"/>
              </a:rPr>
              <a:t> </a:t>
            </a:r>
            <a:r>
              <a:rPr dirty="0" sz="3200" spc="50">
                <a:latin typeface="Trebuchet MS"/>
                <a:cs typeface="Trebuchet MS"/>
              </a:rPr>
              <a:t>1219EBD371A0RD68C684A151D42BB351 </a:t>
            </a:r>
            <a:r>
              <a:rPr dirty="0" sz="3200" spc="-40">
                <a:latin typeface="Trebuchet MS"/>
                <a:cs typeface="Trebuchet MS"/>
              </a:rPr>
              <a:t>DEPARTMENT:</a:t>
            </a:r>
            <a:r>
              <a:rPr dirty="0" sz="3200" spc="-340">
                <a:latin typeface="Trebuchet MS"/>
                <a:cs typeface="Trebuchet MS"/>
              </a:rPr>
              <a:t> </a:t>
            </a:r>
            <a:r>
              <a:rPr dirty="0" sz="3200" spc="60">
                <a:latin typeface="Trebuchet MS"/>
                <a:cs typeface="Trebuchet MS"/>
              </a:rPr>
              <a:t>BCA(BACHELOR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OF</a:t>
            </a:r>
            <a:r>
              <a:rPr dirty="0" sz="3200" spc="-290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COMPUTER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APPLICATION</a:t>
            </a:r>
            <a:r>
              <a:rPr dirty="0" sz="3200" spc="-35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) </a:t>
            </a:r>
            <a:r>
              <a:rPr dirty="0" sz="3200" spc="50">
                <a:latin typeface="Trebuchet MS"/>
                <a:cs typeface="Trebuchet MS"/>
              </a:rPr>
              <a:t>COLLEGE:GOVERNMENT</a:t>
            </a:r>
            <a:r>
              <a:rPr dirty="0" sz="3200" spc="-250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ARTS</a:t>
            </a:r>
            <a:r>
              <a:rPr dirty="0" sz="3200" spc="-2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COLLAGE,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 spc="95">
                <a:latin typeface="Trebuchet MS"/>
                <a:cs typeface="Trebuchet MS"/>
              </a:rPr>
              <a:t>CHIDAMBARAM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47700" rIns="0" bIns="0" rtlCol="0" vert="horz">
            <a:spAutoFit/>
          </a:bodyPr>
          <a:lstStyle/>
          <a:p>
            <a:pPr marL="44323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Results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74976" y="2396236"/>
            <a:ext cx="6397625" cy="198628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115"/>
              </a:spcBef>
            </a:pPr>
            <a:r>
              <a:rPr dirty="0" sz="3200" spc="-204">
                <a:latin typeface="Trebuchet MS"/>
                <a:cs typeface="Trebuchet MS"/>
              </a:rPr>
              <a:t>The</a:t>
            </a:r>
            <a:r>
              <a:rPr dirty="0" sz="3200" spc="-40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result</a:t>
            </a:r>
            <a:r>
              <a:rPr dirty="0" sz="3200" spc="-16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-1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120">
                <a:latin typeface="Trebuchet MS"/>
                <a:cs typeface="Trebuchet MS"/>
              </a:rPr>
              <a:t> </a:t>
            </a:r>
            <a:r>
              <a:rPr dirty="0" sz="3200" spc="-150">
                <a:latin typeface="Trebuchet MS"/>
                <a:cs typeface="Trebuchet MS"/>
              </a:rPr>
              <a:t>fully</a:t>
            </a:r>
            <a:r>
              <a:rPr dirty="0" sz="3200" spc="-90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working</a:t>
            </a:r>
            <a:r>
              <a:rPr dirty="0" sz="3200" spc="-13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personal </a:t>
            </a:r>
            <a:r>
              <a:rPr dirty="0" sz="3200">
                <a:latin typeface="Trebuchet MS"/>
                <a:cs typeface="Trebuchet MS"/>
              </a:rPr>
              <a:t>portfolio</a:t>
            </a:r>
            <a:r>
              <a:rPr dirty="0" sz="3200" spc="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website.</a:t>
            </a:r>
            <a:r>
              <a:rPr dirty="0" sz="3200" spc="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It</a:t>
            </a:r>
            <a:r>
              <a:rPr dirty="0" sz="3200" spc="9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clearly</a:t>
            </a:r>
            <a:r>
              <a:rPr dirty="0" sz="3200" spc="95">
                <a:latin typeface="Trebuchet MS"/>
                <a:cs typeface="Trebuchet MS"/>
              </a:rPr>
              <a:t> </a:t>
            </a:r>
            <a:r>
              <a:rPr dirty="0" sz="3200" spc="70">
                <a:latin typeface="Trebuchet MS"/>
                <a:cs typeface="Trebuchet MS"/>
              </a:rPr>
              <a:t>shows </a:t>
            </a:r>
            <a:r>
              <a:rPr dirty="0" sz="3200">
                <a:latin typeface="Trebuchet MS"/>
                <a:cs typeface="Trebuchet MS"/>
              </a:rPr>
              <a:t>personal</a:t>
            </a:r>
            <a:r>
              <a:rPr dirty="0" sz="3200" spc="6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information,</a:t>
            </a:r>
            <a:r>
              <a:rPr dirty="0" sz="3200" spc="8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skills,</a:t>
            </a:r>
            <a:r>
              <a:rPr dirty="0" sz="3200" spc="70">
                <a:latin typeface="Trebuchet MS"/>
                <a:cs typeface="Trebuchet MS"/>
              </a:rPr>
              <a:t>  </a:t>
            </a:r>
            <a:r>
              <a:rPr dirty="0" sz="3200" spc="-25">
                <a:latin typeface="Trebuchet MS"/>
                <a:cs typeface="Trebuchet MS"/>
              </a:rPr>
              <a:t>and </a:t>
            </a:r>
            <a:r>
              <a:rPr dirty="0" sz="3200" spc="-10">
                <a:latin typeface="Trebuchet MS"/>
                <a:cs typeface="Trebuchet MS"/>
              </a:rPr>
              <a:t>academic</a:t>
            </a:r>
            <a:r>
              <a:rPr dirty="0" sz="3200" spc="-254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background</a:t>
            </a:r>
            <a:r>
              <a:rPr dirty="0" sz="3200" spc="-330">
                <a:latin typeface="Trebuchet MS"/>
                <a:cs typeface="Trebuchet MS"/>
              </a:rPr>
              <a:t> </a:t>
            </a:r>
            <a:r>
              <a:rPr dirty="0" sz="3200" spc="-85">
                <a:latin typeface="Trebuchet MS"/>
                <a:cs typeface="Trebuchet MS"/>
              </a:rPr>
              <a:t>in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one</a:t>
            </a:r>
            <a:r>
              <a:rPr dirty="0" sz="3200" spc="-28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place.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56666" rIns="0" bIns="0" rtlCol="0" vert="horz">
            <a:spAutoFit/>
          </a:bodyPr>
          <a:lstStyle/>
          <a:p>
            <a:pPr marL="367665">
              <a:lnSpc>
                <a:spcPct val="100000"/>
              </a:lnSpc>
              <a:spcBef>
                <a:spcPts val="105"/>
              </a:spcBef>
            </a:pPr>
            <a:r>
              <a:rPr dirty="0" spc="50"/>
              <a:t>Screenshots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2550" y="2209800"/>
            <a:ext cx="1866900" cy="3571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1149" rIns="0" bIns="0" rtlCol="0" vert="horz">
            <a:spAutoFit/>
          </a:bodyPr>
          <a:lstStyle/>
          <a:p>
            <a:pPr marL="357505">
              <a:lnSpc>
                <a:spcPct val="100000"/>
              </a:lnSpc>
              <a:spcBef>
                <a:spcPts val="105"/>
              </a:spcBef>
            </a:pPr>
            <a:r>
              <a:rPr dirty="0" spc="85"/>
              <a:t>Conclusion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25"/>
              </a:spcBef>
            </a:pPr>
            <a:r>
              <a:rPr dirty="0"/>
              <a:t>The</a:t>
            </a:r>
            <a:r>
              <a:rPr dirty="0" spc="425"/>
              <a:t>  </a:t>
            </a:r>
            <a:r>
              <a:rPr dirty="0"/>
              <a:t>portfolio</a:t>
            </a:r>
            <a:r>
              <a:rPr dirty="0" spc="425"/>
              <a:t>  </a:t>
            </a:r>
            <a:r>
              <a:rPr dirty="0"/>
              <a:t>project</a:t>
            </a:r>
            <a:r>
              <a:rPr dirty="0" spc="434"/>
              <a:t>  </a:t>
            </a:r>
            <a:r>
              <a:rPr dirty="0"/>
              <a:t>helps</a:t>
            </a:r>
            <a:r>
              <a:rPr dirty="0" spc="425"/>
              <a:t>  </a:t>
            </a:r>
            <a:r>
              <a:rPr dirty="0"/>
              <a:t>students</a:t>
            </a:r>
            <a:r>
              <a:rPr dirty="0" spc="415"/>
              <a:t>  </a:t>
            </a:r>
            <a:r>
              <a:rPr dirty="0" spc="-10"/>
              <a:t>present </a:t>
            </a:r>
            <a:r>
              <a:rPr dirty="0"/>
              <a:t>themselves</a:t>
            </a:r>
            <a:r>
              <a:rPr dirty="0" spc="-160"/>
              <a:t> </a:t>
            </a:r>
            <a:r>
              <a:rPr dirty="0"/>
              <a:t>in</a:t>
            </a:r>
            <a:r>
              <a:rPr dirty="0" spc="-95"/>
              <a:t> </a:t>
            </a:r>
            <a:r>
              <a:rPr dirty="0"/>
              <a:t>a</a:t>
            </a:r>
            <a:r>
              <a:rPr dirty="0" spc="-110"/>
              <a:t> </a:t>
            </a:r>
            <a:r>
              <a:rPr dirty="0" spc="-10"/>
              <a:t>professional</a:t>
            </a:r>
            <a:r>
              <a:rPr dirty="0" spc="-70"/>
              <a:t> </a:t>
            </a:r>
            <a:r>
              <a:rPr dirty="0" spc="-185"/>
              <a:t>way.</a:t>
            </a:r>
            <a:r>
              <a:rPr dirty="0" spc="-55"/>
              <a:t> </a:t>
            </a:r>
            <a:r>
              <a:rPr dirty="0" spc="-105"/>
              <a:t>It</a:t>
            </a:r>
            <a:r>
              <a:rPr dirty="0" spc="-90"/>
              <a:t> </a:t>
            </a:r>
            <a:r>
              <a:rPr dirty="0"/>
              <a:t>acts</a:t>
            </a:r>
            <a:r>
              <a:rPr dirty="0" spc="-125"/>
              <a:t> </a:t>
            </a:r>
            <a:r>
              <a:rPr dirty="0" spc="135"/>
              <a:t>as</a:t>
            </a:r>
            <a:r>
              <a:rPr dirty="0" spc="-135"/>
              <a:t> </a:t>
            </a:r>
            <a:r>
              <a:rPr dirty="0"/>
              <a:t>a</a:t>
            </a:r>
            <a:r>
              <a:rPr dirty="0" spc="-114"/>
              <a:t> </a:t>
            </a:r>
            <a:r>
              <a:rPr dirty="0" spc="-50"/>
              <a:t>digital </a:t>
            </a:r>
            <a:r>
              <a:rPr dirty="0"/>
              <a:t>resume</a:t>
            </a:r>
            <a:r>
              <a:rPr dirty="0" spc="665"/>
              <a:t> </a:t>
            </a:r>
            <a:r>
              <a:rPr dirty="0"/>
              <a:t>and</a:t>
            </a:r>
            <a:r>
              <a:rPr dirty="0" spc="675"/>
              <a:t> </a:t>
            </a:r>
            <a:r>
              <a:rPr dirty="0"/>
              <a:t>personal</a:t>
            </a:r>
            <a:r>
              <a:rPr dirty="0" spc="665"/>
              <a:t> </a:t>
            </a:r>
            <a:r>
              <a:rPr dirty="0"/>
              <a:t>brand,</a:t>
            </a:r>
            <a:r>
              <a:rPr dirty="0" spc="680"/>
              <a:t> </a:t>
            </a:r>
            <a:r>
              <a:rPr dirty="0"/>
              <a:t>making</a:t>
            </a:r>
            <a:r>
              <a:rPr dirty="0" spc="630"/>
              <a:t> </a:t>
            </a:r>
            <a:r>
              <a:rPr dirty="0"/>
              <a:t>it</a:t>
            </a:r>
            <a:r>
              <a:rPr dirty="0" spc="670"/>
              <a:t> </a:t>
            </a:r>
            <a:r>
              <a:rPr dirty="0"/>
              <a:t>easier</a:t>
            </a:r>
            <a:r>
              <a:rPr dirty="0" spc="630"/>
              <a:t> </a:t>
            </a:r>
            <a:r>
              <a:rPr dirty="0" spc="-25"/>
              <a:t>to </a:t>
            </a:r>
            <a:r>
              <a:rPr dirty="0"/>
              <a:t>connect</a:t>
            </a:r>
            <a:r>
              <a:rPr dirty="0" spc="790"/>
              <a:t> </a:t>
            </a:r>
            <a:r>
              <a:rPr dirty="0"/>
              <a:t>with</a:t>
            </a:r>
            <a:r>
              <a:rPr dirty="0" spc="785"/>
              <a:t> </a:t>
            </a:r>
            <a:r>
              <a:rPr dirty="0"/>
              <a:t>employers</a:t>
            </a:r>
            <a:r>
              <a:rPr dirty="0" spc="-70"/>
              <a:t>  </a:t>
            </a:r>
            <a:r>
              <a:rPr dirty="0"/>
              <a:t>and</a:t>
            </a:r>
            <a:r>
              <a:rPr dirty="0" spc="-75"/>
              <a:t>  </a:t>
            </a:r>
            <a:r>
              <a:rPr dirty="0"/>
              <a:t>opportunities.</a:t>
            </a:r>
            <a:r>
              <a:rPr dirty="0" spc="795"/>
              <a:t> </a:t>
            </a:r>
            <a:r>
              <a:rPr dirty="0" spc="-20"/>
              <a:t>This </a:t>
            </a:r>
            <a:r>
              <a:rPr dirty="0"/>
              <a:t>website</a:t>
            </a:r>
            <a:r>
              <a:rPr dirty="0" spc="270"/>
              <a:t> </a:t>
            </a:r>
            <a:r>
              <a:rPr dirty="0"/>
              <a:t>can</a:t>
            </a:r>
            <a:r>
              <a:rPr dirty="0" spc="229"/>
              <a:t> </a:t>
            </a:r>
            <a:r>
              <a:rPr dirty="0"/>
              <a:t>be</a:t>
            </a:r>
            <a:r>
              <a:rPr dirty="0" spc="245"/>
              <a:t> </a:t>
            </a:r>
            <a:r>
              <a:rPr dirty="0"/>
              <a:t>updated</a:t>
            </a:r>
            <a:r>
              <a:rPr dirty="0" spc="265"/>
              <a:t> </a:t>
            </a:r>
            <a:r>
              <a:rPr dirty="0"/>
              <a:t>with</a:t>
            </a:r>
            <a:r>
              <a:rPr dirty="0" spc="235"/>
              <a:t> </a:t>
            </a:r>
            <a:r>
              <a:rPr dirty="0"/>
              <a:t>new</a:t>
            </a:r>
            <a:r>
              <a:rPr dirty="0" spc="245"/>
              <a:t> </a:t>
            </a:r>
            <a:r>
              <a:rPr dirty="0"/>
              <a:t>skills,</a:t>
            </a:r>
            <a:r>
              <a:rPr dirty="0" spc="250"/>
              <a:t> </a:t>
            </a:r>
            <a:r>
              <a:rPr dirty="0" spc="-60"/>
              <a:t>projects, </a:t>
            </a:r>
            <a:r>
              <a:rPr dirty="0" spc="-10"/>
              <a:t>and</a:t>
            </a:r>
            <a:r>
              <a:rPr dirty="0" spc="-275"/>
              <a:t> </a:t>
            </a:r>
            <a:r>
              <a:rPr dirty="0" spc="-85"/>
              <a:t>links,</a:t>
            </a:r>
            <a:r>
              <a:rPr dirty="0" spc="-275"/>
              <a:t> </a:t>
            </a:r>
            <a:r>
              <a:rPr dirty="0" spc="-40"/>
              <a:t>making</a:t>
            </a:r>
            <a:r>
              <a:rPr dirty="0" spc="-320"/>
              <a:t> </a:t>
            </a:r>
            <a:r>
              <a:rPr dirty="0" spc="-215"/>
              <a:t>it</a:t>
            </a:r>
            <a:r>
              <a:rPr dirty="0" spc="-265"/>
              <a:t> </a:t>
            </a:r>
            <a:r>
              <a:rPr dirty="0"/>
              <a:t>a</a:t>
            </a:r>
            <a:r>
              <a:rPr dirty="0" spc="-290"/>
              <a:t> </a:t>
            </a:r>
            <a:r>
              <a:rPr dirty="0" spc="-55"/>
              <a:t>long-</a:t>
            </a:r>
            <a:r>
              <a:rPr dirty="0" spc="-125"/>
              <a:t>term</a:t>
            </a:r>
            <a:r>
              <a:rPr dirty="0" spc="-275"/>
              <a:t> </a:t>
            </a:r>
            <a:r>
              <a:rPr dirty="0" spc="-95"/>
              <a:t>career</a:t>
            </a:r>
            <a:r>
              <a:rPr dirty="0" spc="-229"/>
              <a:t> </a:t>
            </a:r>
            <a:r>
              <a:rPr dirty="0" spc="-10"/>
              <a:t>tool.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64907" y="1104963"/>
            <a:ext cx="560641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75"/>
              <a:t>PROJECT</a:t>
            </a:r>
            <a:r>
              <a:rPr dirty="0" spc="-650"/>
              <a:t> </a:t>
            </a:r>
            <a:r>
              <a:rPr dirty="0" spc="-355"/>
              <a:t>TITLE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65961" y="2044325"/>
            <a:ext cx="9671050" cy="3678554"/>
          </a:xfrm>
          <a:prstGeom prst="rect">
            <a:avLst/>
          </a:prstGeom>
        </p:spPr>
        <p:txBody>
          <a:bodyPr wrap="square" lIns="0" tIns="78105" rIns="0" bIns="0" rtlCol="0" vert="horz">
            <a:spAutoFit/>
          </a:bodyPr>
          <a:lstStyle/>
          <a:p>
            <a:pPr marL="2172335">
              <a:lnSpc>
                <a:spcPct val="100000"/>
              </a:lnSpc>
              <a:spcBef>
                <a:spcPts val="615"/>
              </a:spcBef>
            </a:pPr>
            <a:r>
              <a:rPr dirty="0" sz="3950" b="1">
                <a:latin typeface="Trebuchet MS"/>
                <a:cs typeface="Trebuchet MS"/>
              </a:rPr>
              <a:t>Digital</a:t>
            </a:r>
            <a:r>
              <a:rPr dirty="0" sz="3950" spc="-315" b="1">
                <a:latin typeface="Trebuchet MS"/>
                <a:cs typeface="Trebuchet MS"/>
              </a:rPr>
              <a:t> </a:t>
            </a:r>
            <a:r>
              <a:rPr dirty="0" sz="3950" spc="-10" b="1">
                <a:latin typeface="Trebuchet MS"/>
                <a:cs typeface="Trebuchet MS"/>
              </a:rPr>
              <a:t>Portfolio</a:t>
            </a:r>
            <a:endParaRPr sz="39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3200" spc="-110" b="1">
                <a:latin typeface="Trebuchet MS"/>
                <a:cs typeface="Trebuchet MS"/>
              </a:rPr>
              <a:t>I</a:t>
            </a:r>
            <a:r>
              <a:rPr dirty="0" sz="3200" spc="-110">
                <a:latin typeface="Trebuchet MS"/>
                <a:cs typeface="Trebuchet MS"/>
              </a:rPr>
              <a:t>t</a:t>
            </a:r>
            <a:r>
              <a:rPr dirty="0" sz="3200" spc="-229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-2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accessible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online</a:t>
            </a:r>
            <a:r>
              <a:rPr dirty="0" sz="3200" spc="-245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anytime,</a:t>
            </a:r>
            <a:r>
              <a:rPr dirty="0" sz="3200" spc="-25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anywhere.</a:t>
            </a:r>
            <a:endParaRPr sz="3200">
              <a:latin typeface="Trebuchet MS"/>
              <a:cs typeface="Trebuchet MS"/>
            </a:endParaRPr>
          </a:p>
          <a:p>
            <a:pPr marL="12700" marR="9525">
              <a:lnSpc>
                <a:spcPct val="100000"/>
              </a:lnSpc>
              <a:spcBef>
                <a:spcPts val="65"/>
              </a:spcBef>
              <a:tabLst>
                <a:tab pos="600710" algn="l"/>
                <a:tab pos="1600835" algn="l"/>
                <a:tab pos="3261360" algn="l"/>
                <a:tab pos="4377055" algn="l"/>
                <a:tab pos="6101715" algn="l"/>
                <a:tab pos="7707630" algn="l"/>
                <a:tab pos="8985250" algn="l"/>
              </a:tabLst>
            </a:pPr>
            <a:r>
              <a:rPr dirty="0" sz="3200" spc="-25">
                <a:latin typeface="Trebuchet MS"/>
                <a:cs typeface="Trebuchet MS"/>
              </a:rPr>
              <a:t>It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can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include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text,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images,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videos,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links,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and </a:t>
            </a:r>
            <a:r>
              <a:rPr dirty="0" sz="3200" spc="-125">
                <a:latin typeface="Trebuchet MS"/>
                <a:cs typeface="Trebuchet MS"/>
              </a:rPr>
              <a:t>interactive</a:t>
            </a:r>
            <a:r>
              <a:rPr dirty="0" sz="3200" spc="-26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content.</a:t>
            </a:r>
            <a:endParaRPr sz="3200">
              <a:latin typeface="Trebuchet MS"/>
              <a:cs typeface="Trebuchet MS"/>
            </a:endParaRPr>
          </a:p>
          <a:p>
            <a:pPr marL="12700">
              <a:lnSpc>
                <a:spcPts val="3815"/>
              </a:lnSpc>
              <a:tabLst>
                <a:tab pos="535940" algn="l"/>
                <a:tab pos="1791970" algn="l"/>
                <a:tab pos="3736340" algn="l"/>
                <a:tab pos="6505575" algn="l"/>
                <a:tab pos="7459980" algn="l"/>
                <a:tab pos="8295005" algn="l"/>
              </a:tabLst>
            </a:pPr>
            <a:r>
              <a:rPr dirty="0" sz="3200" spc="-25">
                <a:latin typeface="Trebuchet MS"/>
                <a:cs typeface="Trebuchet MS"/>
              </a:rPr>
              <a:t>It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0">
                <a:latin typeface="Trebuchet MS"/>
                <a:cs typeface="Trebuchet MS"/>
              </a:rPr>
              <a:t>helps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students,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professionals,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and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job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seekers</a:t>
            </a:r>
            <a:endParaRPr sz="3200">
              <a:latin typeface="Trebuchet MS"/>
              <a:cs typeface="Trebuchet MS"/>
            </a:endParaRPr>
          </a:p>
          <a:p>
            <a:pPr marL="12700" marR="12065">
              <a:lnSpc>
                <a:spcPts val="3829"/>
              </a:lnSpc>
              <a:spcBef>
                <a:spcPts val="110"/>
              </a:spcBef>
              <a:tabLst>
                <a:tab pos="1547495" algn="l"/>
                <a:tab pos="2544445" algn="l"/>
                <a:tab pos="4123054" algn="l"/>
                <a:tab pos="4637405" algn="l"/>
                <a:tab pos="5046980" algn="l"/>
                <a:tab pos="6614795" algn="l"/>
                <a:tab pos="7477125" algn="l"/>
              </a:tabLst>
            </a:pPr>
            <a:r>
              <a:rPr dirty="0" sz="3200" spc="-10">
                <a:latin typeface="Trebuchet MS"/>
                <a:cs typeface="Trebuchet MS"/>
              </a:rPr>
              <a:t>present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0">
                <a:latin typeface="Trebuchet MS"/>
                <a:cs typeface="Trebuchet MS"/>
              </a:rPr>
              <a:t>their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abilities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in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50">
                <a:latin typeface="Trebuchet MS"/>
                <a:cs typeface="Trebuchet MS"/>
              </a:rPr>
              <a:t>a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modern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and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professional </a:t>
            </a:r>
            <a:r>
              <a:rPr dirty="0" sz="3200" spc="-20">
                <a:latin typeface="Trebuchet MS"/>
                <a:cs typeface="Trebuchet MS"/>
              </a:rPr>
              <a:t>way.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4119" y="995997"/>
            <a:ext cx="3308350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AGENDA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130421" y="1970087"/>
            <a:ext cx="4464685" cy="387350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07340" indent="-306705">
              <a:lnSpc>
                <a:spcPct val="100000"/>
              </a:lnSpc>
              <a:spcBef>
                <a:spcPts val="125"/>
              </a:spcBef>
              <a:buSzPct val="83636"/>
              <a:buAutoNum type="arabicPeriod"/>
              <a:tabLst>
                <a:tab pos="307340" algn="l"/>
              </a:tabLst>
            </a:pPr>
            <a:r>
              <a:rPr dirty="0" sz="2750" spc="-25">
                <a:latin typeface="Trebuchet MS"/>
                <a:cs typeface="Trebuchet MS"/>
              </a:rPr>
              <a:t>Problem</a:t>
            </a:r>
            <a:r>
              <a:rPr dirty="0" sz="2750" spc="-22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Statement</a:t>
            </a:r>
            <a:endParaRPr sz="2750">
              <a:latin typeface="Trebuchet MS"/>
              <a:cs typeface="Trebuchet MS"/>
            </a:endParaRPr>
          </a:p>
          <a:p>
            <a:pPr marL="307340" indent="-306705">
              <a:lnSpc>
                <a:spcPct val="100000"/>
              </a:lnSpc>
              <a:spcBef>
                <a:spcPts val="80"/>
              </a:spcBef>
              <a:buSzPct val="83636"/>
              <a:buAutoNum type="arabicPeriod"/>
              <a:tabLst>
                <a:tab pos="307340" algn="l"/>
              </a:tabLst>
            </a:pPr>
            <a:r>
              <a:rPr dirty="0" sz="2750" spc="-85">
                <a:latin typeface="Trebuchet MS"/>
                <a:cs typeface="Trebuchet MS"/>
              </a:rPr>
              <a:t>Project</a:t>
            </a:r>
            <a:r>
              <a:rPr dirty="0" sz="2750" spc="-26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Overview</a:t>
            </a:r>
            <a:endParaRPr sz="2750">
              <a:latin typeface="Trebuchet MS"/>
              <a:cs typeface="Trebuchet MS"/>
            </a:endParaRPr>
          </a:p>
          <a:p>
            <a:pPr marL="307340" indent="-306705">
              <a:lnSpc>
                <a:spcPct val="100000"/>
              </a:lnSpc>
              <a:spcBef>
                <a:spcPts val="80"/>
              </a:spcBef>
              <a:buSzPct val="83636"/>
              <a:buAutoNum type="arabicPeriod"/>
              <a:tabLst>
                <a:tab pos="307340" algn="l"/>
              </a:tabLst>
            </a:pPr>
            <a:r>
              <a:rPr dirty="0" sz="2750">
                <a:latin typeface="Trebuchet MS"/>
                <a:cs typeface="Trebuchet MS"/>
              </a:rPr>
              <a:t>End</a:t>
            </a:r>
            <a:r>
              <a:rPr dirty="0" sz="2750" spc="-114">
                <a:latin typeface="Trebuchet MS"/>
                <a:cs typeface="Trebuchet MS"/>
              </a:rPr>
              <a:t> </a:t>
            </a:r>
            <a:r>
              <a:rPr dirty="0" sz="2750" spc="55">
                <a:latin typeface="Trebuchet MS"/>
                <a:cs typeface="Trebuchet MS"/>
              </a:rPr>
              <a:t>Users</a:t>
            </a:r>
            <a:endParaRPr sz="2750">
              <a:latin typeface="Trebuchet MS"/>
              <a:cs typeface="Trebuchet MS"/>
            </a:endParaRPr>
          </a:p>
          <a:p>
            <a:pPr marL="12700" marR="5080" indent="-7620">
              <a:lnSpc>
                <a:spcPts val="3379"/>
              </a:lnSpc>
              <a:spcBef>
                <a:spcPts val="125"/>
              </a:spcBef>
              <a:buSzPct val="83636"/>
              <a:buAutoNum type="arabicPeriod"/>
              <a:tabLst>
                <a:tab pos="278130" algn="l"/>
              </a:tabLst>
            </a:pPr>
            <a:r>
              <a:rPr dirty="0" sz="2750" spc="-65">
                <a:latin typeface="Trebuchet MS"/>
                <a:cs typeface="Trebuchet MS"/>
              </a:rPr>
              <a:t>	</a:t>
            </a:r>
            <a:r>
              <a:rPr dirty="0" sz="2750" spc="-65">
                <a:latin typeface="Trebuchet MS"/>
                <a:cs typeface="Trebuchet MS"/>
              </a:rPr>
              <a:t>Tools</a:t>
            </a:r>
            <a:r>
              <a:rPr dirty="0" sz="2750" spc="-16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and</a:t>
            </a:r>
            <a:r>
              <a:rPr dirty="0" sz="2750" spc="-22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Technologies </a:t>
            </a:r>
            <a:r>
              <a:rPr dirty="0" sz="2750" spc="-80">
                <a:latin typeface="Trebuchet MS"/>
                <a:cs typeface="Trebuchet MS"/>
              </a:rPr>
              <a:t>5.Portfolio</a:t>
            </a:r>
            <a:r>
              <a:rPr dirty="0" sz="2750" spc="-18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design</a:t>
            </a:r>
            <a:r>
              <a:rPr dirty="0" sz="2750" spc="-165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and</a:t>
            </a:r>
            <a:r>
              <a:rPr dirty="0" sz="2750" spc="-125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Layout</a:t>
            </a:r>
            <a:endParaRPr sz="2750">
              <a:latin typeface="Trebuchet MS"/>
              <a:cs typeface="Trebuchet MS"/>
            </a:endParaRPr>
          </a:p>
          <a:p>
            <a:pPr marL="306705" indent="-306070">
              <a:lnSpc>
                <a:spcPts val="3180"/>
              </a:lnSpc>
              <a:buSzPct val="94545"/>
              <a:buAutoNum type="arabicPeriod" startAt="6"/>
              <a:tabLst>
                <a:tab pos="306705" algn="l"/>
              </a:tabLst>
            </a:pPr>
            <a:r>
              <a:rPr dirty="0" sz="2750" spc="-35">
                <a:latin typeface="Trebuchet MS"/>
                <a:cs typeface="Trebuchet MS"/>
              </a:rPr>
              <a:t>Features</a:t>
            </a:r>
            <a:r>
              <a:rPr dirty="0" sz="2750" spc="-150">
                <a:latin typeface="Trebuchet MS"/>
                <a:cs typeface="Trebuchet MS"/>
              </a:rPr>
              <a:t> </a:t>
            </a:r>
            <a:r>
              <a:rPr dirty="0" sz="2750">
                <a:latin typeface="Trebuchet MS"/>
                <a:cs typeface="Trebuchet MS"/>
              </a:rPr>
              <a:t>and</a:t>
            </a:r>
            <a:r>
              <a:rPr dirty="0" sz="2750" spc="-210">
                <a:latin typeface="Trebuchet MS"/>
                <a:cs typeface="Trebuchet MS"/>
              </a:rPr>
              <a:t> </a:t>
            </a:r>
            <a:r>
              <a:rPr dirty="0" sz="2750" spc="-10">
                <a:latin typeface="Trebuchet MS"/>
                <a:cs typeface="Trebuchet MS"/>
              </a:rPr>
              <a:t>Functionality</a:t>
            </a:r>
            <a:endParaRPr sz="2750">
              <a:latin typeface="Trebuchet MS"/>
              <a:cs typeface="Trebuchet MS"/>
            </a:endParaRPr>
          </a:p>
          <a:p>
            <a:pPr marL="306705" indent="-306070">
              <a:lnSpc>
                <a:spcPct val="100000"/>
              </a:lnSpc>
              <a:spcBef>
                <a:spcPts val="80"/>
              </a:spcBef>
              <a:buSzPct val="94545"/>
              <a:buAutoNum type="arabicPeriod" startAt="6"/>
              <a:tabLst>
                <a:tab pos="306705" algn="l"/>
              </a:tabLst>
            </a:pPr>
            <a:r>
              <a:rPr dirty="0" sz="2750" spc="-10">
                <a:latin typeface="Trebuchet MS"/>
                <a:cs typeface="Trebuchet MS"/>
              </a:rPr>
              <a:t>Results</a:t>
            </a:r>
            <a:endParaRPr sz="2750">
              <a:latin typeface="Trebuchet MS"/>
              <a:cs typeface="Trebuchet MS"/>
            </a:endParaRPr>
          </a:p>
          <a:p>
            <a:pPr marL="12700" marR="2156460" indent="360680">
              <a:lnSpc>
                <a:spcPct val="102400"/>
              </a:lnSpc>
              <a:buSzPct val="94545"/>
              <a:buAutoNum type="arabicPeriod" startAt="6"/>
              <a:tabLst>
                <a:tab pos="373380" algn="l"/>
              </a:tabLst>
            </a:pPr>
            <a:r>
              <a:rPr dirty="0" sz="2750" spc="35">
                <a:latin typeface="Trebuchet MS"/>
                <a:cs typeface="Trebuchet MS"/>
              </a:rPr>
              <a:t>Screenshots </a:t>
            </a:r>
            <a:r>
              <a:rPr dirty="0" sz="2750" spc="-10">
                <a:latin typeface="Trebuchet MS"/>
                <a:cs typeface="Trebuchet MS"/>
              </a:rPr>
              <a:t>9.Conclusion</a:t>
            </a:r>
            <a:endParaRPr sz="27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2286" y="995997"/>
            <a:ext cx="841311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90"/>
              <a:t>PROBLEM</a:t>
            </a:r>
            <a:r>
              <a:rPr dirty="0" spc="-655"/>
              <a:t> </a:t>
            </a:r>
            <a:r>
              <a:rPr dirty="0" spc="-135"/>
              <a:t>STATEMENT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272286" y="2133599"/>
            <a:ext cx="9592310" cy="345567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algn="just" marL="12700" marR="5080">
              <a:lnSpc>
                <a:spcPct val="100400"/>
              </a:lnSpc>
              <a:spcBef>
                <a:spcPts val="115"/>
              </a:spcBef>
            </a:pPr>
            <a:r>
              <a:rPr dirty="0" sz="3200">
                <a:latin typeface="Trebuchet MS"/>
                <a:cs typeface="Trebuchet MS"/>
              </a:rPr>
              <a:t>Many</a:t>
            </a:r>
            <a:r>
              <a:rPr dirty="0" sz="3200" spc="2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students</a:t>
            </a:r>
            <a:r>
              <a:rPr dirty="0" sz="3200" spc="204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21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freshers</a:t>
            </a:r>
            <a:r>
              <a:rPr dirty="0" sz="3200" spc="2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find</a:t>
            </a:r>
            <a:r>
              <a:rPr dirty="0" sz="3200" spc="19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it</a:t>
            </a:r>
            <a:r>
              <a:rPr dirty="0" sz="3200" spc="22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difficult</a:t>
            </a:r>
            <a:r>
              <a:rPr dirty="0" sz="3200" spc="229">
                <a:latin typeface="Trebuchet MS"/>
                <a:cs typeface="Trebuchet MS"/>
              </a:rPr>
              <a:t>  </a:t>
            </a:r>
            <a:r>
              <a:rPr dirty="0" sz="3200" spc="-25">
                <a:latin typeface="Trebuchet MS"/>
                <a:cs typeface="Trebuchet MS"/>
              </a:rPr>
              <a:t>to </a:t>
            </a:r>
            <a:r>
              <a:rPr dirty="0" sz="3200">
                <a:latin typeface="Trebuchet MS"/>
                <a:cs typeface="Trebuchet MS"/>
              </a:rPr>
              <a:t>showcase</a:t>
            </a:r>
            <a:r>
              <a:rPr dirty="0" sz="3200" spc="19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their</a:t>
            </a:r>
            <a:r>
              <a:rPr dirty="0" sz="3200" spc="19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skills,</a:t>
            </a:r>
            <a:r>
              <a:rPr dirty="0" sz="3200" spc="2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projects,</a:t>
            </a:r>
            <a:r>
              <a:rPr dirty="0" sz="3200" spc="2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200">
                <a:latin typeface="Trebuchet MS"/>
                <a:cs typeface="Trebuchet MS"/>
              </a:rPr>
              <a:t>  </a:t>
            </a:r>
            <a:r>
              <a:rPr dirty="0" sz="3200" spc="-10">
                <a:latin typeface="Trebuchet MS"/>
                <a:cs typeface="Trebuchet MS"/>
              </a:rPr>
              <a:t>educational </a:t>
            </a:r>
            <a:r>
              <a:rPr dirty="0" sz="3200">
                <a:latin typeface="Trebuchet MS"/>
                <a:cs typeface="Trebuchet MS"/>
              </a:rPr>
              <a:t>background</a:t>
            </a:r>
            <a:r>
              <a:rPr dirty="0" sz="3200" spc="10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in</a:t>
            </a:r>
            <a:r>
              <a:rPr dirty="0" sz="3200" spc="1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13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professional</a:t>
            </a:r>
            <a:r>
              <a:rPr dirty="0" sz="3200" spc="150">
                <a:latin typeface="Trebuchet MS"/>
                <a:cs typeface="Trebuchet MS"/>
              </a:rPr>
              <a:t> </a:t>
            </a:r>
            <a:r>
              <a:rPr dirty="0" sz="3200" spc="-55">
                <a:latin typeface="Trebuchet MS"/>
                <a:cs typeface="Trebuchet MS"/>
              </a:rPr>
              <a:t>way.</a:t>
            </a:r>
            <a:r>
              <a:rPr dirty="0" sz="3200" spc="1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13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normal</a:t>
            </a:r>
            <a:r>
              <a:rPr dirty="0" sz="3200" spc="17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resume </a:t>
            </a:r>
            <a:r>
              <a:rPr dirty="0" sz="3200" spc="55">
                <a:latin typeface="Trebuchet MS"/>
                <a:cs typeface="Trebuchet MS"/>
              </a:rPr>
              <a:t>does</a:t>
            </a:r>
            <a:r>
              <a:rPr dirty="0" sz="3200" spc="-24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not</a:t>
            </a:r>
            <a:r>
              <a:rPr dirty="0" sz="3200" spc="-175">
                <a:latin typeface="Trebuchet MS"/>
                <a:cs typeface="Trebuchet MS"/>
              </a:rPr>
              <a:t> </a:t>
            </a:r>
            <a:r>
              <a:rPr dirty="0" sz="3200" spc="-120">
                <a:latin typeface="Trebuchet MS"/>
                <a:cs typeface="Trebuchet MS"/>
              </a:rPr>
              <a:t>reflect</a:t>
            </a:r>
            <a:r>
              <a:rPr dirty="0" sz="3200" spc="-95">
                <a:latin typeface="Trebuchet MS"/>
                <a:cs typeface="Trebuchet MS"/>
              </a:rPr>
              <a:t> </a:t>
            </a:r>
            <a:r>
              <a:rPr dirty="0" sz="3200" spc="-130">
                <a:latin typeface="Trebuchet MS"/>
                <a:cs typeface="Trebuchet MS"/>
              </a:rPr>
              <a:t>creativity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or</a:t>
            </a:r>
            <a:r>
              <a:rPr dirty="0" sz="3200" spc="-125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technical</a:t>
            </a:r>
            <a:r>
              <a:rPr dirty="0" sz="3200" spc="-65">
                <a:latin typeface="Trebuchet MS"/>
                <a:cs typeface="Trebuchet MS"/>
              </a:rPr>
              <a:t> </a:t>
            </a:r>
            <a:r>
              <a:rPr dirty="0" sz="3200" spc="-165">
                <a:latin typeface="Trebuchet MS"/>
                <a:cs typeface="Trebuchet MS"/>
              </a:rPr>
              <a:t>ability.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345">
                <a:latin typeface="Trebuchet MS"/>
                <a:cs typeface="Trebuchet MS"/>
              </a:rPr>
              <a:t>To</a:t>
            </a:r>
            <a:r>
              <a:rPr dirty="0" sz="3200" spc="10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solve </a:t>
            </a:r>
            <a:r>
              <a:rPr dirty="0" sz="3200">
                <a:latin typeface="Trebuchet MS"/>
                <a:cs typeface="Trebuchet MS"/>
              </a:rPr>
              <a:t>this,</a:t>
            </a:r>
            <a:r>
              <a:rPr dirty="0" sz="3200" spc="67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6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personal</a:t>
            </a:r>
            <a:r>
              <a:rPr dirty="0" sz="3200" spc="6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portfolio</a:t>
            </a:r>
            <a:r>
              <a:rPr dirty="0" sz="3200" spc="69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website</a:t>
            </a:r>
            <a:r>
              <a:rPr dirty="0" sz="3200" spc="7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was</a:t>
            </a:r>
            <a:r>
              <a:rPr dirty="0" sz="3200" spc="7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created</a:t>
            </a:r>
            <a:r>
              <a:rPr dirty="0" sz="3200" spc="70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to </a:t>
            </a:r>
            <a:r>
              <a:rPr dirty="0" sz="3200" spc="-30">
                <a:latin typeface="Trebuchet MS"/>
                <a:cs typeface="Trebuchet MS"/>
              </a:rPr>
              <a:t>highlight</a:t>
            </a:r>
            <a:r>
              <a:rPr dirty="0" sz="3200" spc="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skills,</a:t>
            </a:r>
            <a:r>
              <a:rPr dirty="0" sz="3200" spc="5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education,</a:t>
            </a:r>
            <a:r>
              <a:rPr dirty="0" sz="3200" spc="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contact</a:t>
            </a:r>
            <a:r>
              <a:rPr dirty="0" sz="3200" spc="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details</a:t>
            </a:r>
            <a:r>
              <a:rPr dirty="0" sz="3200" spc="5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in</a:t>
            </a:r>
            <a:r>
              <a:rPr dirty="0" sz="3200" spc="6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an </a:t>
            </a:r>
            <a:r>
              <a:rPr dirty="0" sz="3200" spc="-145">
                <a:latin typeface="Trebuchet MS"/>
                <a:cs typeface="Trebuchet MS"/>
              </a:rPr>
              <a:t>attractive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254">
                <a:latin typeface="Trebuchet MS"/>
                <a:cs typeface="Trebuchet MS"/>
              </a:rPr>
              <a:t> </a:t>
            </a:r>
            <a:r>
              <a:rPr dirty="0" sz="3200" spc="-125">
                <a:latin typeface="Trebuchet MS"/>
                <a:cs typeface="Trebuchet MS"/>
              </a:rPr>
              <a:t>interactive</a:t>
            </a:r>
            <a:r>
              <a:rPr dirty="0" sz="3200" spc="-28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manner.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1910" y="995997"/>
            <a:ext cx="6486525" cy="10325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-190"/>
              <a:t>Project</a:t>
            </a:r>
            <a:r>
              <a:rPr dirty="0" spc="-550"/>
              <a:t> </a:t>
            </a:r>
            <a:r>
              <a:rPr dirty="0" spc="-130"/>
              <a:t>Overview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1910" y="2133599"/>
            <a:ext cx="9458325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25"/>
              </a:spcBef>
            </a:pPr>
            <a:r>
              <a:rPr dirty="0" sz="3200" spc="-20">
                <a:latin typeface="Trebuchet MS"/>
                <a:cs typeface="Trebuchet MS"/>
              </a:rPr>
              <a:t>This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-110">
                <a:latin typeface="Trebuchet MS"/>
                <a:cs typeface="Trebuchet MS"/>
              </a:rPr>
              <a:t>project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110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digital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 spc="-90">
                <a:latin typeface="Trebuchet MS"/>
                <a:cs typeface="Trebuchet MS"/>
              </a:rPr>
              <a:t>portfolio</a:t>
            </a:r>
            <a:r>
              <a:rPr dirty="0" sz="3200" spc="-135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website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designed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for </a:t>
            </a:r>
            <a:r>
              <a:rPr dirty="0" sz="3200" spc="-125">
                <a:latin typeface="Trebuchet MS"/>
                <a:cs typeface="Trebuchet MS"/>
              </a:rPr>
              <a:t>Jaga,</a:t>
            </a:r>
            <a:r>
              <a:rPr dirty="0" sz="3200">
                <a:latin typeface="Trebuchet MS"/>
                <a:cs typeface="Trebuchet MS"/>
              </a:rPr>
              <a:t> a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 spc="125">
                <a:latin typeface="Trebuchet MS"/>
                <a:cs typeface="Trebuchet MS"/>
              </a:rPr>
              <a:t>BCA</a:t>
            </a:r>
            <a:r>
              <a:rPr dirty="0" sz="3200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student.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It</a:t>
            </a:r>
            <a:r>
              <a:rPr dirty="0" sz="3200" spc="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includes</a:t>
            </a:r>
            <a:r>
              <a:rPr dirty="0" sz="3200" spc="-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sections</a:t>
            </a:r>
            <a:r>
              <a:rPr dirty="0" sz="3200" spc="-50">
                <a:latin typeface="Trebuchet MS"/>
                <a:cs typeface="Trebuchet MS"/>
              </a:rPr>
              <a:t> like</a:t>
            </a:r>
            <a:r>
              <a:rPr dirty="0" sz="3200" spc="-10">
                <a:latin typeface="Trebuchet MS"/>
                <a:cs typeface="Trebuchet MS"/>
              </a:rPr>
              <a:t> About, </a:t>
            </a:r>
            <a:r>
              <a:rPr dirty="0" sz="3200">
                <a:latin typeface="Trebuchet MS"/>
                <a:cs typeface="Trebuchet MS"/>
              </a:rPr>
              <a:t>Skills,</a:t>
            </a:r>
            <a:r>
              <a:rPr dirty="0" sz="3200" spc="-10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Education,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Contact.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-75">
                <a:latin typeface="Trebuchet MS"/>
                <a:cs typeface="Trebuchet MS"/>
              </a:rPr>
              <a:t> </a:t>
            </a:r>
            <a:r>
              <a:rPr dirty="0" sz="3200" spc="-55">
                <a:latin typeface="Trebuchet MS"/>
                <a:cs typeface="Trebuchet MS"/>
              </a:rPr>
              <a:t>portfolio</a:t>
            </a:r>
            <a:r>
              <a:rPr dirty="0" sz="3200" spc="-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gives</a:t>
            </a:r>
            <a:r>
              <a:rPr dirty="0" sz="3200" spc="-8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a </a:t>
            </a:r>
            <a:r>
              <a:rPr dirty="0" sz="3200">
                <a:latin typeface="Trebuchet MS"/>
                <a:cs typeface="Trebuchet MS"/>
              </a:rPr>
              <a:t>clear</a:t>
            </a:r>
            <a:r>
              <a:rPr dirty="0" sz="3200" spc="5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introduction,</a:t>
            </a:r>
            <a:r>
              <a:rPr dirty="0" sz="3200" spc="575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shows</a:t>
            </a:r>
            <a:r>
              <a:rPr dirty="0" sz="3200" spc="5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technical</a:t>
            </a:r>
            <a:r>
              <a:rPr dirty="0" sz="3200" spc="5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abilities,</a:t>
            </a:r>
            <a:r>
              <a:rPr dirty="0" sz="3200" spc="56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and </a:t>
            </a:r>
            <a:r>
              <a:rPr dirty="0" sz="3200" spc="-40">
                <a:latin typeface="Trebuchet MS"/>
                <a:cs typeface="Trebuchet MS"/>
              </a:rPr>
              <a:t>provides</a:t>
            </a:r>
            <a:r>
              <a:rPr dirty="0" sz="3200" spc="-204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way</a:t>
            </a:r>
            <a:r>
              <a:rPr dirty="0" sz="3200" spc="-145">
                <a:latin typeface="Trebuchet MS"/>
                <a:cs typeface="Trebuchet MS"/>
              </a:rPr>
              <a:t> </a:t>
            </a:r>
            <a:r>
              <a:rPr dirty="0" sz="3200" spc="-185">
                <a:latin typeface="Trebuchet MS"/>
                <a:cs typeface="Trebuchet MS"/>
              </a:rPr>
              <a:t>for</a:t>
            </a:r>
            <a:r>
              <a:rPr dirty="0" sz="3200" spc="-55">
                <a:latin typeface="Trebuchet MS"/>
                <a:cs typeface="Trebuchet MS"/>
              </a:rPr>
              <a:t> </a:t>
            </a:r>
            <a:r>
              <a:rPr dirty="0" sz="3200" spc="-40">
                <a:latin typeface="Trebuchet MS"/>
                <a:cs typeface="Trebuchet MS"/>
              </a:rPr>
              <a:t>others</a:t>
            </a:r>
            <a:r>
              <a:rPr dirty="0" sz="3200" spc="-150">
                <a:latin typeface="Trebuchet MS"/>
                <a:cs typeface="Trebuchet MS"/>
              </a:rPr>
              <a:t> </a:t>
            </a:r>
            <a:r>
              <a:rPr dirty="0" sz="3200" spc="-170">
                <a:latin typeface="Trebuchet MS"/>
                <a:cs typeface="Trebuchet MS"/>
              </a:rPr>
              <a:t>to</a:t>
            </a:r>
            <a:r>
              <a:rPr dirty="0" sz="3200" spc="-70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reach</a:t>
            </a:r>
            <a:r>
              <a:rPr dirty="0" sz="3200" spc="-100">
                <a:latin typeface="Trebuchet MS"/>
                <a:cs typeface="Trebuchet MS"/>
              </a:rPr>
              <a:t> </a:t>
            </a:r>
            <a:r>
              <a:rPr dirty="0" sz="3200" spc="-65">
                <a:latin typeface="Trebuchet MS"/>
                <a:cs typeface="Trebuchet MS"/>
              </a:rPr>
              <a:t>out</a:t>
            </a:r>
            <a:r>
              <a:rPr dirty="0" sz="3200" spc="-90">
                <a:latin typeface="Trebuchet MS"/>
                <a:cs typeface="Trebuchet MS"/>
              </a:rPr>
              <a:t> </a:t>
            </a:r>
            <a:r>
              <a:rPr dirty="0" sz="3200" spc="-120">
                <a:latin typeface="Trebuchet MS"/>
                <a:cs typeface="Trebuchet MS"/>
              </a:rPr>
              <a:t>easily. </a:t>
            </a:r>
            <a:r>
              <a:rPr dirty="0" sz="3200" spc="-245">
                <a:latin typeface="Trebuchet MS"/>
                <a:cs typeface="Trebuchet MS"/>
              </a:rPr>
              <a:t>It</a:t>
            </a:r>
            <a:r>
              <a:rPr dirty="0" sz="3200" spc="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serves </a:t>
            </a:r>
            <a:r>
              <a:rPr dirty="0" sz="3200" spc="135">
                <a:latin typeface="Trebuchet MS"/>
                <a:cs typeface="Trebuchet MS"/>
              </a:rPr>
              <a:t>as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</a:t>
            </a:r>
            <a:r>
              <a:rPr dirty="0" sz="3200" spc="-320">
                <a:latin typeface="Trebuchet MS"/>
                <a:cs typeface="Trebuchet MS"/>
              </a:rPr>
              <a:t> </a:t>
            </a:r>
            <a:r>
              <a:rPr dirty="0" sz="3200" spc="-55">
                <a:latin typeface="Trebuchet MS"/>
                <a:cs typeface="Trebuchet MS"/>
              </a:rPr>
              <a:t>online</a:t>
            </a:r>
            <a:r>
              <a:rPr dirty="0" sz="3200" spc="-290">
                <a:latin typeface="Trebuchet MS"/>
                <a:cs typeface="Trebuchet MS"/>
              </a:rPr>
              <a:t> </a:t>
            </a:r>
            <a:r>
              <a:rPr dirty="0" sz="3200" spc="-135">
                <a:latin typeface="Trebuchet MS"/>
                <a:cs typeface="Trebuchet MS"/>
              </a:rPr>
              <a:t>identity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to</a:t>
            </a:r>
            <a:r>
              <a:rPr dirty="0" sz="3200" spc="-325">
                <a:latin typeface="Trebuchet MS"/>
                <a:cs typeface="Trebuchet MS"/>
              </a:rPr>
              <a:t> </a:t>
            </a:r>
            <a:r>
              <a:rPr dirty="0" sz="3200" spc="-60">
                <a:latin typeface="Trebuchet MS"/>
                <a:cs typeface="Trebuchet MS"/>
              </a:rPr>
              <a:t>present</a:t>
            </a:r>
            <a:r>
              <a:rPr dirty="0" sz="3200" spc="-275">
                <a:latin typeface="Trebuchet MS"/>
                <a:cs typeface="Trebuchet MS"/>
              </a:rPr>
              <a:t> </a:t>
            </a:r>
            <a:r>
              <a:rPr dirty="0" sz="3200" spc="-95">
                <a:latin typeface="Trebuchet MS"/>
                <a:cs typeface="Trebuchet MS"/>
              </a:rPr>
              <a:t>career</a:t>
            </a:r>
            <a:r>
              <a:rPr dirty="0" sz="3200" spc="-24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achievements.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8660" rIns="0" bIns="0" rtlCol="0" vert="horz">
            <a:spAutoFit/>
          </a:bodyPr>
          <a:lstStyle/>
          <a:p>
            <a:pPr marL="38227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End</a:t>
            </a:r>
            <a:r>
              <a:rPr dirty="0" spc="-670"/>
              <a:t> </a:t>
            </a:r>
            <a:r>
              <a:rPr dirty="0" spc="75"/>
              <a:t>users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425700" y="2227580"/>
            <a:ext cx="7736205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25"/>
              </a:spcBef>
            </a:pP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22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portfolio</a:t>
            </a:r>
            <a:r>
              <a:rPr dirty="0" sz="3200" spc="2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website</a:t>
            </a:r>
            <a:r>
              <a:rPr dirty="0" sz="3200" spc="2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229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mainly</a:t>
            </a:r>
            <a:r>
              <a:rPr dirty="0" sz="3200" spc="2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useful</a:t>
            </a:r>
            <a:r>
              <a:rPr dirty="0" sz="3200" spc="22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for </a:t>
            </a:r>
            <a:r>
              <a:rPr dirty="0" sz="3200">
                <a:latin typeface="Trebuchet MS"/>
                <a:cs typeface="Trebuchet MS"/>
              </a:rPr>
              <a:t>students</a:t>
            </a:r>
            <a:r>
              <a:rPr dirty="0" sz="3200" spc="61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who</a:t>
            </a:r>
            <a:r>
              <a:rPr dirty="0" sz="3200" spc="6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want</a:t>
            </a:r>
            <a:r>
              <a:rPr dirty="0" sz="3200" spc="63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to</a:t>
            </a:r>
            <a:r>
              <a:rPr dirty="0" sz="3200" spc="60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share</a:t>
            </a:r>
            <a:r>
              <a:rPr dirty="0" sz="3200" spc="6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their</a:t>
            </a:r>
            <a:r>
              <a:rPr dirty="0" sz="3200" spc="64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skills, </a:t>
            </a:r>
            <a:r>
              <a:rPr dirty="0" sz="3200">
                <a:latin typeface="Trebuchet MS"/>
                <a:cs typeface="Trebuchet MS"/>
              </a:rPr>
              <a:t>employers</a:t>
            </a:r>
            <a:r>
              <a:rPr dirty="0" sz="3200" spc="250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or</a:t>
            </a:r>
            <a:r>
              <a:rPr dirty="0" sz="3200" spc="235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recruiters</a:t>
            </a:r>
            <a:r>
              <a:rPr dirty="0" sz="3200" spc="250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looking</a:t>
            </a:r>
            <a:r>
              <a:rPr dirty="0" sz="3200" spc="240">
                <a:latin typeface="Trebuchet MS"/>
                <a:cs typeface="Trebuchet MS"/>
              </a:rPr>
              <a:t>   </a:t>
            </a:r>
            <a:r>
              <a:rPr dirty="0" sz="3200" spc="-25">
                <a:latin typeface="Trebuchet MS"/>
                <a:cs typeface="Trebuchet MS"/>
              </a:rPr>
              <a:t>for </a:t>
            </a:r>
            <a:r>
              <a:rPr dirty="0" sz="3200">
                <a:latin typeface="Trebuchet MS"/>
                <a:cs typeface="Trebuchet MS"/>
              </a:rPr>
              <a:t>candidates,</a:t>
            </a:r>
            <a:r>
              <a:rPr dirty="0" sz="3200" spc="-2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1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teachers</a:t>
            </a:r>
            <a:r>
              <a:rPr dirty="0" sz="3200" spc="-2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or</a:t>
            </a:r>
            <a:r>
              <a:rPr dirty="0" sz="3200" spc="-3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peers</a:t>
            </a:r>
            <a:r>
              <a:rPr dirty="0" sz="3200" spc="-20">
                <a:latin typeface="Trebuchet MS"/>
                <a:cs typeface="Trebuchet MS"/>
              </a:rPr>
              <a:t>  </a:t>
            </a:r>
            <a:r>
              <a:rPr dirty="0" sz="3200" spc="-25">
                <a:latin typeface="Trebuchet MS"/>
                <a:cs typeface="Trebuchet MS"/>
              </a:rPr>
              <a:t>who </a:t>
            </a:r>
            <a:r>
              <a:rPr dirty="0" sz="3200">
                <a:latin typeface="Trebuchet MS"/>
                <a:cs typeface="Trebuchet MS"/>
              </a:rPr>
              <a:t>want</a:t>
            </a:r>
            <a:r>
              <a:rPr dirty="0" sz="3200" spc="6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to</a:t>
            </a:r>
            <a:r>
              <a:rPr dirty="0" sz="3200" spc="6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know</a:t>
            </a:r>
            <a:r>
              <a:rPr dirty="0" sz="3200" spc="67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more</a:t>
            </a:r>
            <a:r>
              <a:rPr dirty="0" sz="3200" spc="6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about</a:t>
            </a:r>
            <a:r>
              <a:rPr dirty="0" sz="3200" spc="6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665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student’s </a:t>
            </a:r>
            <a:r>
              <a:rPr dirty="0" sz="3200" spc="-25">
                <a:latin typeface="Trebuchet MS"/>
                <a:cs typeface="Trebuchet MS"/>
              </a:rPr>
              <a:t>background</a:t>
            </a:r>
            <a:r>
              <a:rPr dirty="0" sz="3200" spc="-30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and</a:t>
            </a:r>
            <a:r>
              <a:rPr dirty="0" sz="3200" spc="-24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talents.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5005" rIns="0" bIns="0" rtlCol="0" vert="horz">
            <a:spAutoFit/>
          </a:bodyPr>
          <a:lstStyle/>
          <a:p>
            <a:pPr marL="311785">
              <a:lnSpc>
                <a:spcPct val="100000"/>
              </a:lnSpc>
              <a:spcBef>
                <a:spcPts val="105"/>
              </a:spcBef>
            </a:pPr>
            <a:r>
              <a:rPr dirty="0" spc="-690"/>
              <a:t>T</a:t>
            </a:r>
            <a:r>
              <a:rPr dirty="0" spc="30"/>
              <a:t>o</a:t>
            </a:r>
            <a:r>
              <a:rPr dirty="0" spc="-35"/>
              <a:t>o</a:t>
            </a:r>
            <a:r>
              <a:rPr dirty="0"/>
              <a:t>ls</a:t>
            </a:r>
            <a:r>
              <a:rPr dirty="0" spc="-580"/>
              <a:t> </a:t>
            </a:r>
            <a:r>
              <a:rPr dirty="0" spc="-10"/>
              <a:t>and</a:t>
            </a:r>
            <a:r>
              <a:rPr dirty="0" spc="-655"/>
              <a:t> </a:t>
            </a:r>
            <a:r>
              <a:rPr dirty="0" spc="-600"/>
              <a:t>T</a:t>
            </a:r>
            <a:r>
              <a:rPr dirty="0" spc="-5"/>
              <a:t>e</a:t>
            </a:r>
            <a:r>
              <a:rPr dirty="0" spc="-25"/>
              <a:t>c</a:t>
            </a:r>
            <a:r>
              <a:rPr dirty="0" spc="-15"/>
              <a:t>hn</a:t>
            </a:r>
            <a:r>
              <a:rPr dirty="0" spc="30"/>
              <a:t>o</a:t>
            </a:r>
            <a:r>
              <a:rPr dirty="0" spc="-10"/>
              <a:t>l</a:t>
            </a:r>
            <a:r>
              <a:rPr dirty="0" spc="-50"/>
              <a:t>o</a:t>
            </a:r>
            <a:r>
              <a:rPr dirty="0" spc="-15"/>
              <a:t>g</a:t>
            </a:r>
            <a:r>
              <a:rPr dirty="0" spc="20"/>
              <a:t>i</a:t>
            </a:r>
            <a:r>
              <a:rPr dirty="0" spc="-5"/>
              <a:t>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327910" y="2274188"/>
            <a:ext cx="7854950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25"/>
              </a:spcBef>
            </a:pP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3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portfolio</a:t>
            </a:r>
            <a:r>
              <a:rPr dirty="0" sz="3200" spc="29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30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built</a:t>
            </a:r>
            <a:r>
              <a:rPr dirty="0" sz="3200" spc="31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using</a:t>
            </a:r>
            <a:r>
              <a:rPr dirty="0" sz="3200" spc="300">
                <a:latin typeface="Trebuchet MS"/>
                <a:cs typeface="Trebuchet MS"/>
              </a:rPr>
              <a:t>  </a:t>
            </a:r>
            <a:r>
              <a:rPr dirty="0" sz="3200" b="1">
                <a:latin typeface="Trebuchet MS"/>
                <a:cs typeface="Trebuchet MS"/>
              </a:rPr>
              <a:t>HTML</a:t>
            </a:r>
            <a:r>
              <a:rPr dirty="0" sz="3200" spc="290" b="1">
                <a:latin typeface="Trebuchet MS"/>
                <a:cs typeface="Trebuchet MS"/>
              </a:rPr>
              <a:t>  </a:t>
            </a:r>
            <a:r>
              <a:rPr dirty="0" sz="3200" spc="-30">
                <a:latin typeface="Trebuchet MS"/>
                <a:cs typeface="Trebuchet MS"/>
              </a:rPr>
              <a:t>for structure,</a:t>
            </a:r>
            <a:r>
              <a:rPr dirty="0" sz="3200" spc="200">
                <a:latin typeface="Trebuchet MS"/>
                <a:cs typeface="Trebuchet MS"/>
              </a:rPr>
              <a:t> </a:t>
            </a:r>
            <a:r>
              <a:rPr dirty="0" sz="3200" spc="280" b="1">
                <a:latin typeface="Trebuchet MS"/>
                <a:cs typeface="Trebuchet MS"/>
              </a:rPr>
              <a:t>CSS</a:t>
            </a:r>
            <a:r>
              <a:rPr dirty="0" sz="3200" spc="145" b="1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for</a:t>
            </a:r>
            <a:r>
              <a:rPr dirty="0" sz="3200" spc="16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styling</a:t>
            </a:r>
            <a:r>
              <a:rPr dirty="0" sz="3200" spc="1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17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design,</a:t>
            </a:r>
            <a:r>
              <a:rPr dirty="0" sz="3200" spc="160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and </a:t>
            </a:r>
            <a:r>
              <a:rPr dirty="0" sz="3200" b="1">
                <a:latin typeface="Trebuchet MS"/>
                <a:cs typeface="Trebuchet MS"/>
              </a:rPr>
              <a:t>JavaScript</a:t>
            </a:r>
            <a:r>
              <a:rPr dirty="0" sz="3200" spc="650" b="1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for</a:t>
            </a:r>
            <a:r>
              <a:rPr dirty="0" sz="3200" spc="610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interactivity</a:t>
            </a:r>
            <a:r>
              <a:rPr dirty="0" sz="3200" spc="645">
                <a:latin typeface="Trebuchet MS"/>
                <a:cs typeface="Trebuchet MS"/>
              </a:rPr>
              <a:t> </a:t>
            </a:r>
            <a:r>
              <a:rPr dirty="0" sz="3200" spc="95">
                <a:latin typeface="Trebuchet MS"/>
                <a:cs typeface="Trebuchet MS"/>
              </a:rPr>
              <a:t>such</a:t>
            </a:r>
            <a:r>
              <a:rPr dirty="0" sz="3200" spc="605">
                <a:latin typeface="Trebuchet MS"/>
                <a:cs typeface="Trebuchet MS"/>
              </a:rPr>
              <a:t> </a:t>
            </a:r>
            <a:r>
              <a:rPr dirty="0" sz="3200" spc="135">
                <a:latin typeface="Trebuchet MS"/>
                <a:cs typeface="Trebuchet MS"/>
              </a:rPr>
              <a:t>as</a:t>
            </a:r>
            <a:r>
              <a:rPr dirty="0" sz="3200" spc="58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form </a:t>
            </a:r>
            <a:r>
              <a:rPr dirty="0" sz="3200">
                <a:latin typeface="Trebuchet MS"/>
                <a:cs typeface="Trebuchet MS"/>
              </a:rPr>
              <a:t>validation</a:t>
            </a:r>
            <a:r>
              <a:rPr dirty="0" sz="3200" spc="13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14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alerts.</a:t>
            </a:r>
            <a:r>
              <a:rPr dirty="0" sz="3200" spc="130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These</a:t>
            </a:r>
            <a:r>
              <a:rPr dirty="0" sz="3200" spc="135">
                <a:latin typeface="Trebuchet MS"/>
                <a:cs typeface="Trebuchet MS"/>
              </a:rPr>
              <a:t>  </a:t>
            </a:r>
            <a:r>
              <a:rPr dirty="0" sz="3200">
                <a:latin typeface="Trebuchet MS"/>
                <a:cs typeface="Trebuchet MS"/>
              </a:rPr>
              <a:t>basic</a:t>
            </a:r>
            <a:r>
              <a:rPr dirty="0" sz="3200" spc="120">
                <a:latin typeface="Trebuchet MS"/>
                <a:cs typeface="Trebuchet MS"/>
              </a:rPr>
              <a:t>  </a:t>
            </a:r>
            <a:r>
              <a:rPr dirty="0" sz="3200" spc="-25">
                <a:latin typeface="Trebuchet MS"/>
                <a:cs typeface="Trebuchet MS"/>
              </a:rPr>
              <a:t>web </a:t>
            </a:r>
            <a:r>
              <a:rPr dirty="0" sz="3200">
                <a:latin typeface="Trebuchet MS"/>
                <a:cs typeface="Trebuchet MS"/>
              </a:rPr>
              <a:t>technologies</a:t>
            </a:r>
            <a:r>
              <a:rPr dirty="0" sz="3200" spc="310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make</a:t>
            </a:r>
            <a:r>
              <a:rPr dirty="0" sz="3200" spc="305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320">
                <a:latin typeface="Trebuchet MS"/>
                <a:cs typeface="Trebuchet MS"/>
              </a:rPr>
              <a:t>   </a:t>
            </a:r>
            <a:r>
              <a:rPr dirty="0" sz="3200">
                <a:latin typeface="Trebuchet MS"/>
                <a:cs typeface="Trebuchet MS"/>
              </a:rPr>
              <a:t>site</a:t>
            </a:r>
            <a:r>
              <a:rPr dirty="0" sz="3200" spc="325">
                <a:latin typeface="Trebuchet MS"/>
                <a:cs typeface="Trebuchet MS"/>
              </a:rPr>
              <a:t>   </a:t>
            </a:r>
            <a:r>
              <a:rPr dirty="0" sz="3200" spc="-10">
                <a:latin typeface="Trebuchet MS"/>
                <a:cs typeface="Trebuchet MS"/>
              </a:rPr>
              <a:t>simple, </a:t>
            </a:r>
            <a:r>
              <a:rPr dirty="0" sz="3200" spc="-55">
                <a:latin typeface="Trebuchet MS"/>
                <a:cs typeface="Trebuchet MS"/>
              </a:rPr>
              <a:t>responsive,</a:t>
            </a:r>
            <a:r>
              <a:rPr dirty="0" sz="3200" spc="-29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easy</a:t>
            </a:r>
            <a:r>
              <a:rPr dirty="0" sz="3200" spc="-260">
                <a:latin typeface="Trebuchet MS"/>
                <a:cs typeface="Trebuchet MS"/>
              </a:rPr>
              <a:t> </a:t>
            </a:r>
            <a:r>
              <a:rPr dirty="0" sz="3200" spc="-90">
                <a:latin typeface="Trebuchet MS"/>
                <a:cs typeface="Trebuchet MS"/>
              </a:rPr>
              <a:t>to</a:t>
            </a:r>
            <a:r>
              <a:rPr dirty="0" sz="3200" spc="-33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maintain.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1191259"/>
            <a:ext cx="10462260" cy="1033144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pc="-145"/>
              <a:t>Portfolio</a:t>
            </a:r>
            <a:r>
              <a:rPr dirty="0" spc="-635"/>
              <a:t> </a:t>
            </a:r>
            <a:r>
              <a:rPr dirty="0" spc="90"/>
              <a:t>Design</a:t>
            </a:r>
            <a:r>
              <a:rPr dirty="0" spc="-595"/>
              <a:t> </a:t>
            </a:r>
            <a:r>
              <a:rPr dirty="0"/>
              <a:t>and</a:t>
            </a:r>
            <a:r>
              <a:rPr dirty="0" spc="-645"/>
              <a:t> </a:t>
            </a:r>
            <a:r>
              <a:rPr dirty="0" spc="-45"/>
              <a:t>Layout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3575" y="2053589"/>
            <a:ext cx="9705340" cy="3942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280035" indent="-267335">
              <a:lnSpc>
                <a:spcPct val="100000"/>
              </a:lnSpc>
              <a:spcBef>
                <a:spcPts val="130"/>
              </a:spcBef>
              <a:buChar char="*"/>
              <a:tabLst>
                <a:tab pos="280035" algn="l"/>
              </a:tabLst>
            </a:pPr>
            <a:r>
              <a:rPr dirty="0" sz="3200" spc="-30" b="1">
                <a:latin typeface="Trebuchet MS"/>
                <a:cs typeface="Trebuchet MS"/>
              </a:rPr>
              <a:t>Header</a:t>
            </a:r>
            <a:r>
              <a:rPr dirty="0" sz="3200" spc="-265" b="1">
                <a:latin typeface="Trebuchet MS"/>
                <a:cs typeface="Trebuchet MS"/>
              </a:rPr>
              <a:t> </a:t>
            </a:r>
            <a:r>
              <a:rPr dirty="0" sz="3200" spc="-30" b="1">
                <a:latin typeface="Trebuchet MS"/>
                <a:cs typeface="Trebuchet MS"/>
              </a:rPr>
              <a:t>Section:</a:t>
            </a:r>
            <a:r>
              <a:rPr dirty="0" sz="3200" spc="-260" b="1">
                <a:latin typeface="Trebuchet MS"/>
                <a:cs typeface="Trebuchet MS"/>
              </a:rPr>
              <a:t> </a:t>
            </a:r>
            <a:r>
              <a:rPr dirty="0" sz="3200" spc="-185">
                <a:latin typeface="Trebuchet MS"/>
                <a:cs typeface="Trebuchet MS"/>
              </a:rPr>
              <a:t>Title</a:t>
            </a:r>
            <a:r>
              <a:rPr dirty="0" sz="3200" spc="-30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and</a:t>
            </a:r>
            <a:r>
              <a:rPr dirty="0" sz="3200" spc="-250">
                <a:latin typeface="Trebuchet MS"/>
                <a:cs typeface="Trebuchet MS"/>
              </a:rPr>
              <a:t> </a:t>
            </a:r>
            <a:r>
              <a:rPr dirty="0" sz="3200" spc="-80">
                <a:latin typeface="Trebuchet MS"/>
                <a:cs typeface="Trebuchet MS"/>
              </a:rPr>
              <a:t>navigation</a:t>
            </a:r>
            <a:r>
              <a:rPr dirty="0" sz="3200" spc="-30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menu.</a:t>
            </a:r>
            <a:endParaRPr sz="3200">
              <a:latin typeface="Trebuchet MS"/>
              <a:cs typeface="Trebuchet MS"/>
            </a:endParaRPr>
          </a:p>
          <a:p>
            <a:pPr marL="280035" indent="-267335">
              <a:lnSpc>
                <a:spcPts val="3835"/>
              </a:lnSpc>
              <a:spcBef>
                <a:spcPts val="65"/>
              </a:spcBef>
              <a:buChar char="*"/>
              <a:tabLst>
                <a:tab pos="280035" algn="l"/>
              </a:tabLst>
            </a:pPr>
            <a:r>
              <a:rPr dirty="0" sz="3200" spc="-45" b="1">
                <a:latin typeface="Trebuchet MS"/>
                <a:cs typeface="Trebuchet MS"/>
              </a:rPr>
              <a:t>About</a:t>
            </a:r>
            <a:r>
              <a:rPr dirty="0" sz="3200" spc="-310" b="1">
                <a:latin typeface="Trebuchet MS"/>
                <a:cs typeface="Trebuchet MS"/>
              </a:rPr>
              <a:t> </a:t>
            </a:r>
            <a:r>
              <a:rPr dirty="0" sz="3200" spc="-25" b="1">
                <a:latin typeface="Trebuchet MS"/>
                <a:cs typeface="Trebuchet MS"/>
              </a:rPr>
              <a:t>Section:</a:t>
            </a:r>
            <a:r>
              <a:rPr dirty="0" sz="3200" spc="-285" b="1">
                <a:latin typeface="Trebuchet MS"/>
                <a:cs typeface="Trebuchet MS"/>
              </a:rPr>
              <a:t> </a:t>
            </a:r>
            <a:r>
              <a:rPr dirty="0" sz="3200" spc="-105">
                <a:latin typeface="Trebuchet MS"/>
                <a:cs typeface="Trebuchet MS"/>
              </a:rPr>
              <a:t>Profile</a:t>
            </a:r>
            <a:r>
              <a:rPr dirty="0" sz="3200" spc="-315">
                <a:latin typeface="Trebuchet MS"/>
                <a:cs typeface="Trebuchet MS"/>
              </a:rPr>
              <a:t> </a:t>
            </a:r>
            <a:r>
              <a:rPr dirty="0" sz="3200" spc="-90">
                <a:latin typeface="Trebuchet MS"/>
                <a:cs typeface="Trebuchet MS"/>
              </a:rPr>
              <a:t>picture</a:t>
            </a:r>
            <a:r>
              <a:rPr dirty="0" sz="3200" spc="-28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-28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introduction.</a:t>
            </a:r>
            <a:endParaRPr sz="3200">
              <a:latin typeface="Trebuchet MS"/>
              <a:cs typeface="Trebuchet MS"/>
            </a:endParaRPr>
          </a:p>
          <a:p>
            <a:pPr marL="12700" marR="5080" indent="340995">
              <a:lnSpc>
                <a:spcPts val="3829"/>
              </a:lnSpc>
              <a:spcBef>
                <a:spcPts val="130"/>
              </a:spcBef>
              <a:buChar char="*"/>
              <a:tabLst>
                <a:tab pos="353695" algn="l"/>
              </a:tabLst>
            </a:pPr>
            <a:r>
              <a:rPr dirty="0" sz="3200" spc="60" b="1">
                <a:latin typeface="Trebuchet MS"/>
                <a:cs typeface="Trebuchet MS"/>
              </a:rPr>
              <a:t>Skills</a:t>
            </a:r>
            <a:r>
              <a:rPr dirty="0" sz="3200" spc="100" b="1">
                <a:latin typeface="Trebuchet MS"/>
                <a:cs typeface="Trebuchet MS"/>
              </a:rPr>
              <a:t> </a:t>
            </a:r>
            <a:r>
              <a:rPr dirty="0" sz="3200" b="1">
                <a:latin typeface="Trebuchet MS"/>
                <a:cs typeface="Trebuchet MS"/>
              </a:rPr>
              <a:t>Section:</a:t>
            </a:r>
            <a:r>
              <a:rPr dirty="0" sz="3200" spc="85" b="1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Highlights</a:t>
            </a:r>
            <a:r>
              <a:rPr dirty="0" sz="3200" spc="7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of</a:t>
            </a:r>
            <a:r>
              <a:rPr dirty="0" sz="3200" spc="5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programming</a:t>
            </a:r>
            <a:r>
              <a:rPr dirty="0" sz="3200" spc="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105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web </a:t>
            </a:r>
            <a:r>
              <a:rPr dirty="0" sz="3200" spc="-10">
                <a:latin typeface="Trebuchet MS"/>
                <a:cs typeface="Trebuchet MS"/>
              </a:rPr>
              <a:t>technologies.</a:t>
            </a:r>
            <a:endParaRPr sz="3200">
              <a:latin typeface="Trebuchet MS"/>
              <a:cs typeface="Trebuchet MS"/>
            </a:endParaRPr>
          </a:p>
          <a:p>
            <a:pPr marL="280035" indent="-267335">
              <a:lnSpc>
                <a:spcPts val="3700"/>
              </a:lnSpc>
              <a:buChar char="*"/>
              <a:tabLst>
                <a:tab pos="280035" algn="l"/>
              </a:tabLst>
            </a:pPr>
            <a:r>
              <a:rPr dirty="0" sz="3200" spc="-25" b="1">
                <a:latin typeface="Trebuchet MS"/>
                <a:cs typeface="Trebuchet MS"/>
              </a:rPr>
              <a:t>Education</a:t>
            </a:r>
            <a:r>
              <a:rPr dirty="0" sz="3200" spc="-285" b="1">
                <a:latin typeface="Trebuchet MS"/>
                <a:cs typeface="Trebuchet MS"/>
              </a:rPr>
              <a:t> </a:t>
            </a:r>
            <a:r>
              <a:rPr dirty="0" sz="3200" spc="-25" b="1">
                <a:latin typeface="Trebuchet MS"/>
                <a:cs typeface="Trebuchet MS"/>
              </a:rPr>
              <a:t>Section:</a:t>
            </a:r>
            <a:r>
              <a:rPr dirty="0" sz="3200" spc="-260" b="1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Academic</a:t>
            </a:r>
            <a:r>
              <a:rPr dirty="0" sz="3200" spc="-28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background.</a:t>
            </a:r>
            <a:endParaRPr sz="3200">
              <a:latin typeface="Trebuchet MS"/>
              <a:cs typeface="Trebuchet MS"/>
            </a:endParaRPr>
          </a:p>
          <a:p>
            <a:pPr marL="12700" marR="8890" indent="674370">
              <a:lnSpc>
                <a:spcPts val="3910"/>
              </a:lnSpc>
              <a:spcBef>
                <a:spcPts val="65"/>
              </a:spcBef>
              <a:buChar char="*"/>
              <a:tabLst>
                <a:tab pos="687070" algn="l"/>
                <a:tab pos="2668270" algn="l"/>
                <a:tab pos="4695190" algn="l"/>
                <a:tab pos="6604000" algn="l"/>
                <a:tab pos="7917180" algn="l"/>
                <a:tab pos="8883650" algn="l"/>
              </a:tabLst>
            </a:pPr>
            <a:r>
              <a:rPr dirty="0" sz="3200" spc="-10" b="1">
                <a:latin typeface="Trebuchet MS"/>
                <a:cs typeface="Trebuchet MS"/>
              </a:rPr>
              <a:t>Contact</a:t>
            </a:r>
            <a:r>
              <a:rPr dirty="0" sz="3200" b="1">
                <a:latin typeface="Trebuchet MS"/>
                <a:cs typeface="Trebuchet MS"/>
              </a:rPr>
              <a:t>	</a:t>
            </a:r>
            <a:r>
              <a:rPr dirty="0" sz="3200" spc="-10" b="1">
                <a:latin typeface="Trebuchet MS"/>
                <a:cs typeface="Trebuchet MS"/>
              </a:rPr>
              <a:t>Section:</a:t>
            </a:r>
            <a:r>
              <a:rPr dirty="0" sz="3200" b="1">
                <a:latin typeface="Trebuchet MS"/>
                <a:cs typeface="Trebuchet MS"/>
              </a:rPr>
              <a:t>	</a:t>
            </a:r>
            <a:r>
              <a:rPr dirty="0" sz="3200" spc="-10">
                <a:latin typeface="Trebuchet MS"/>
                <a:cs typeface="Trebuchet MS"/>
              </a:rPr>
              <a:t>Contact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0">
                <a:latin typeface="Trebuchet MS"/>
                <a:cs typeface="Trebuchet MS"/>
              </a:rPr>
              <a:t>form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5">
                <a:latin typeface="Trebuchet MS"/>
                <a:cs typeface="Trebuchet MS"/>
              </a:rPr>
              <a:t>for</a:t>
            </a:r>
            <a:r>
              <a:rPr dirty="0" sz="3200">
                <a:latin typeface="Trebuchet MS"/>
                <a:cs typeface="Trebuchet MS"/>
              </a:rPr>
              <a:t>	</a:t>
            </a:r>
            <a:r>
              <a:rPr dirty="0" sz="3200" spc="-20">
                <a:latin typeface="Trebuchet MS"/>
                <a:cs typeface="Trebuchet MS"/>
              </a:rPr>
              <a:t>easy </a:t>
            </a:r>
            <a:r>
              <a:rPr dirty="0" sz="3200" spc="-10">
                <a:latin typeface="Trebuchet MS"/>
                <a:cs typeface="Trebuchet MS"/>
              </a:rPr>
              <a:t>communication.</a:t>
            </a:r>
            <a:endParaRPr sz="3200">
              <a:latin typeface="Trebuchet MS"/>
              <a:cs typeface="Trebuchet MS"/>
            </a:endParaRPr>
          </a:p>
          <a:p>
            <a:pPr marL="280035" indent="-267335">
              <a:lnSpc>
                <a:spcPts val="3685"/>
              </a:lnSpc>
              <a:buChar char="*"/>
              <a:tabLst>
                <a:tab pos="280035" algn="l"/>
              </a:tabLst>
            </a:pPr>
            <a:r>
              <a:rPr dirty="0" sz="3200" spc="-120" b="1">
                <a:latin typeface="Trebuchet MS"/>
                <a:cs typeface="Trebuchet MS"/>
              </a:rPr>
              <a:t>Footer:</a:t>
            </a:r>
            <a:r>
              <a:rPr dirty="0" sz="3200" spc="-254" b="1">
                <a:latin typeface="Trebuchet MS"/>
                <a:cs typeface="Trebuchet MS"/>
              </a:rPr>
              <a:t> </a:t>
            </a:r>
            <a:r>
              <a:rPr dirty="0" sz="3200" spc="-60">
                <a:latin typeface="Trebuchet MS"/>
                <a:cs typeface="Trebuchet MS"/>
              </a:rPr>
              <a:t>Copyright</a:t>
            </a:r>
            <a:r>
              <a:rPr dirty="0" sz="3200" spc="-28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information.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96925" rIns="0" bIns="0" rtlCol="0" vert="horz">
            <a:spAutoFit/>
          </a:bodyPr>
          <a:lstStyle/>
          <a:p>
            <a:pPr marL="528955">
              <a:lnSpc>
                <a:spcPct val="100000"/>
              </a:lnSpc>
              <a:spcBef>
                <a:spcPts val="105"/>
              </a:spcBef>
            </a:pPr>
            <a:r>
              <a:rPr dirty="0" sz="6000" spc="-110"/>
              <a:t>Features</a:t>
            </a:r>
            <a:r>
              <a:rPr dirty="0" sz="6000" spc="-600"/>
              <a:t> </a:t>
            </a:r>
            <a:r>
              <a:rPr dirty="0" sz="6000"/>
              <a:t>and</a:t>
            </a:r>
            <a:r>
              <a:rPr dirty="0" sz="6000" spc="-555"/>
              <a:t> </a:t>
            </a:r>
            <a:r>
              <a:rPr dirty="0" sz="6000" spc="-75"/>
              <a:t>Functionality</a:t>
            </a:r>
            <a:endParaRPr sz="6000"/>
          </a:p>
        </p:txBody>
      </p:sp>
      <p:sp>
        <p:nvSpPr>
          <p:cNvPr id="3" name="object 3" descr=""/>
          <p:cNvSpPr txBox="1"/>
          <p:nvPr/>
        </p:nvSpPr>
        <p:spPr>
          <a:xfrm>
            <a:off x="1434464" y="2286635"/>
            <a:ext cx="9851390" cy="29597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algn="just" marL="12700" marR="5080">
              <a:lnSpc>
                <a:spcPct val="100099"/>
              </a:lnSpc>
              <a:spcBef>
                <a:spcPts val="125"/>
              </a:spcBef>
            </a:pP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22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portfolio</a:t>
            </a:r>
            <a:r>
              <a:rPr dirty="0" sz="3200" spc="215">
                <a:latin typeface="Trebuchet MS"/>
                <a:cs typeface="Trebuchet MS"/>
              </a:rPr>
              <a:t> </a:t>
            </a:r>
            <a:r>
              <a:rPr dirty="0" sz="3200" spc="80">
                <a:latin typeface="Trebuchet MS"/>
                <a:cs typeface="Trebuchet MS"/>
              </a:rPr>
              <a:t>has</a:t>
            </a:r>
            <a:r>
              <a:rPr dirty="0" sz="3200" spc="2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2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clean</a:t>
            </a:r>
            <a:r>
              <a:rPr dirty="0" sz="3200" spc="21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235">
                <a:latin typeface="Trebuchet MS"/>
                <a:cs typeface="Trebuchet MS"/>
              </a:rPr>
              <a:t> </a:t>
            </a:r>
            <a:r>
              <a:rPr dirty="0" sz="3200" spc="-50">
                <a:latin typeface="Trebuchet MS"/>
                <a:cs typeface="Trebuchet MS"/>
              </a:rPr>
              <a:t>user-</a:t>
            </a:r>
            <a:r>
              <a:rPr dirty="0" sz="3200" spc="-30">
                <a:latin typeface="Trebuchet MS"/>
                <a:cs typeface="Trebuchet MS"/>
              </a:rPr>
              <a:t>friendly</a:t>
            </a:r>
            <a:r>
              <a:rPr dirty="0" sz="3200" spc="19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design.</a:t>
            </a:r>
            <a:r>
              <a:rPr dirty="0" sz="3200" spc="229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It </a:t>
            </a:r>
            <a:r>
              <a:rPr dirty="0" sz="3200">
                <a:latin typeface="Trebuchet MS"/>
                <a:cs typeface="Trebuchet MS"/>
              </a:rPr>
              <a:t>includes</a:t>
            </a:r>
            <a:r>
              <a:rPr dirty="0" sz="3200" spc="-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5">
                <a:latin typeface="Trebuchet MS"/>
                <a:cs typeface="Trebuchet MS"/>
              </a:rPr>
              <a:t> </a:t>
            </a:r>
            <a:r>
              <a:rPr dirty="0" sz="3200" spc="-30">
                <a:latin typeface="Trebuchet MS"/>
                <a:cs typeface="Trebuchet MS"/>
              </a:rPr>
              <a:t>working</a:t>
            </a:r>
            <a:r>
              <a:rPr dirty="0" sz="3200" spc="-5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navigation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 spc="-110">
                <a:latin typeface="Trebuchet MS"/>
                <a:cs typeface="Trebuchet MS"/>
              </a:rPr>
              <a:t>bar,</a:t>
            </a:r>
            <a:r>
              <a:rPr dirty="0" sz="3200" spc="-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 </a:t>
            </a:r>
            <a:r>
              <a:rPr dirty="0" sz="3200" spc="-65">
                <a:latin typeface="Trebuchet MS"/>
                <a:cs typeface="Trebuchet MS"/>
              </a:rPr>
              <a:t>profile</a:t>
            </a:r>
            <a:r>
              <a:rPr dirty="0" sz="3200" spc="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photo</a:t>
            </a:r>
            <a:r>
              <a:rPr dirty="0" sz="3200" spc="-15">
                <a:latin typeface="Trebuchet MS"/>
                <a:cs typeface="Trebuchet MS"/>
              </a:rPr>
              <a:t> </a:t>
            </a:r>
            <a:r>
              <a:rPr dirty="0" sz="3200" spc="-20">
                <a:latin typeface="Trebuchet MS"/>
                <a:cs typeface="Trebuchet MS"/>
              </a:rPr>
              <a:t>with </a:t>
            </a:r>
            <a:r>
              <a:rPr dirty="0" sz="3200">
                <a:latin typeface="Trebuchet MS"/>
                <a:cs typeface="Trebuchet MS"/>
              </a:rPr>
              <a:t>styling,</a:t>
            </a:r>
            <a:r>
              <a:rPr dirty="0" sz="3200" spc="54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skills</a:t>
            </a:r>
            <a:r>
              <a:rPr dirty="0" sz="3200" spc="5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54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education</a:t>
            </a:r>
            <a:r>
              <a:rPr dirty="0" sz="3200" spc="53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listed</a:t>
            </a:r>
            <a:r>
              <a:rPr dirty="0" sz="3200" spc="5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in</a:t>
            </a:r>
            <a:r>
              <a:rPr dirty="0" sz="3200" spc="5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525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professional </a:t>
            </a:r>
            <a:r>
              <a:rPr dirty="0" sz="3200">
                <a:latin typeface="Trebuchet MS"/>
                <a:cs typeface="Trebuchet MS"/>
              </a:rPr>
              <a:t>format,</a:t>
            </a:r>
            <a:r>
              <a:rPr dirty="0" sz="3200" spc="60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and</a:t>
            </a:r>
            <a:r>
              <a:rPr dirty="0" sz="3200" spc="6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a</a:t>
            </a:r>
            <a:r>
              <a:rPr dirty="0" sz="3200" spc="6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functional</a:t>
            </a:r>
            <a:r>
              <a:rPr dirty="0" sz="3200" spc="65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contact</a:t>
            </a:r>
            <a:r>
              <a:rPr dirty="0" sz="3200" spc="63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form</a:t>
            </a:r>
            <a:r>
              <a:rPr dirty="0" sz="3200" spc="62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with</a:t>
            </a:r>
            <a:r>
              <a:rPr dirty="0" sz="3200" spc="610">
                <a:latin typeface="Trebuchet MS"/>
                <a:cs typeface="Trebuchet MS"/>
              </a:rPr>
              <a:t> </a:t>
            </a:r>
            <a:r>
              <a:rPr dirty="0" sz="3200" spc="-10">
                <a:latin typeface="Trebuchet MS"/>
                <a:cs typeface="Trebuchet MS"/>
              </a:rPr>
              <a:t>simple validation.</a:t>
            </a:r>
            <a:r>
              <a:rPr dirty="0" sz="3200" spc="45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The</a:t>
            </a:r>
            <a:r>
              <a:rPr dirty="0" sz="3200" spc="45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site</a:t>
            </a:r>
            <a:r>
              <a:rPr dirty="0" sz="3200" spc="4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is</a:t>
            </a:r>
            <a:r>
              <a:rPr dirty="0" sz="3200" spc="455">
                <a:latin typeface="Trebuchet MS"/>
                <a:cs typeface="Trebuchet MS"/>
              </a:rPr>
              <a:t> </a:t>
            </a:r>
            <a:r>
              <a:rPr dirty="0" sz="3200" spc="-45">
                <a:latin typeface="Trebuchet MS"/>
                <a:cs typeface="Trebuchet MS"/>
              </a:rPr>
              <a:t>lightweight,</a:t>
            </a:r>
            <a:r>
              <a:rPr dirty="0" sz="3200" spc="49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easy</a:t>
            </a:r>
            <a:r>
              <a:rPr dirty="0" sz="3200" spc="480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to</a:t>
            </a:r>
            <a:r>
              <a:rPr dirty="0" sz="3200" spc="425">
                <a:latin typeface="Trebuchet MS"/>
                <a:cs typeface="Trebuchet MS"/>
              </a:rPr>
              <a:t> </a:t>
            </a:r>
            <a:r>
              <a:rPr dirty="0" sz="3200">
                <a:latin typeface="Trebuchet MS"/>
                <a:cs typeface="Trebuchet MS"/>
              </a:rPr>
              <a:t>use,</a:t>
            </a:r>
            <a:r>
              <a:rPr dirty="0" sz="3200" spc="434">
                <a:latin typeface="Trebuchet MS"/>
                <a:cs typeface="Trebuchet MS"/>
              </a:rPr>
              <a:t> </a:t>
            </a:r>
            <a:r>
              <a:rPr dirty="0" sz="3200" spc="-25">
                <a:latin typeface="Trebuchet MS"/>
                <a:cs typeface="Trebuchet MS"/>
              </a:rPr>
              <a:t>and </a:t>
            </a:r>
            <a:r>
              <a:rPr dirty="0" sz="3200" spc="-10">
                <a:latin typeface="Trebuchet MS"/>
                <a:cs typeface="Trebuchet MS"/>
              </a:rPr>
              <a:t>professional.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2025-09-22T02:57:05Z</dcterms:created>
  <dcterms:modified xsi:type="dcterms:W3CDTF">2025-09-22T02:57:05Z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LastSaved">
    <vt:filetime>2025-09-22T00:00:00Z</vt:filetime>
  </property>
</Properties>
</file>