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1EE4-BEB0-D7D7-E7A5-66506B083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55F77-1BA5-7511-CAB6-2FCF417C8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0828-DC46-F03B-0368-970B511C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92B-9061-6240-B9BC-58763CB37B0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6FFC6-D9FA-7CB5-4435-03AD8C9E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AB91-2AC1-63F9-B3CA-44AB2882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61D-E517-0F49-A850-9E370B14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6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F14D-C286-1DF4-2B2E-0EF829B0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7242A-A07C-D142-7C1B-27E1E8A99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CBB6C-C2F0-159E-012C-6E382125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92B-9061-6240-B9BC-58763CB37B0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71753-DFD1-EBA9-C6B7-B2ECE7F7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08D4D-D70B-F4AF-3637-F261965A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61D-E517-0F49-A850-9E370B14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690C9-D1F3-7B6D-2F03-45B26B4D1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45FCF-1155-3114-E3B4-8C6D0C9BB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03361-69A4-3DE2-824B-008A19A4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92B-9061-6240-B9BC-58763CB37B0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EEED-BE15-79AF-DF4B-DDD93468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B4A1-78AF-1C2A-7C07-182A24A2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61D-E517-0F49-A850-9E370B14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9C82-3F43-8F0D-F96C-425C8589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37C4-17D1-5C99-6257-45EE4541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F937-ECF6-DAF3-46C0-2804FA2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92B-9061-6240-B9BC-58763CB37B0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2076-AB70-29F9-B1DF-35A82C33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C63ED-BD16-73D3-B89F-D200F409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61D-E517-0F49-A850-9E370B14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0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A861-373E-FCCB-4D28-8A33AEC8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4C81F-189B-A82B-0160-1B491F30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C7A1-CAAE-4BB3-3252-131D35C0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92B-9061-6240-B9BC-58763CB37B0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D3E33-81A9-0449-B590-FA0D6B21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90DB-3DE8-C788-F245-BB312E3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61D-E517-0F49-A850-9E370B14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9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3E98-504B-D66F-635A-EC6BE595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5BC86-9AFA-365E-12E9-0644212F3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851FB-D88B-A65C-6622-3325F8F5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2F839-E4AA-5501-AB15-D6304F93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92B-9061-6240-B9BC-58763CB37B0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BA78C-8644-ADD8-F4E8-E5CA09A5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D6FC-73CE-F232-B135-69196A51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61D-E517-0F49-A850-9E370B14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7688-4C73-3056-66A8-3C3D42B0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A2B46-701C-D036-7A4D-3E8F9116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7077B-D1CC-AF68-D674-455DC6074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6415E-2059-889F-C80E-5CD1B3CD1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5116E-7E37-0BBE-B7FE-2BA90EDBA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96B35-A62B-B48A-E1A9-3F4FC11E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92B-9061-6240-B9BC-58763CB37B0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3ED3D-F265-D32F-C96A-21547F65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D8F89-12B2-0D4E-0EBB-C0C2A318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61D-E517-0F49-A850-9E370B14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7D59-2DC1-BBFF-A9CB-40AFBA99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CE76F-199C-0B68-9AA4-53D67E96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92B-9061-6240-B9BC-58763CB37B0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F5ACE-B2A5-BFFE-74E7-7D591423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00FD1-7CAE-3F2D-3417-86CFE624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61D-E517-0F49-A850-9E370B14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1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99476-7A0D-8664-10D0-9495288B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92B-9061-6240-B9BC-58763CB37B0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AE9E9-1633-5973-CCA7-4BF2C7BF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93A8-7E71-F7FA-E9ED-9E6BDB00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61D-E517-0F49-A850-9E370B14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8A4-B4D0-8391-B8AB-C151705B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E6C8-EAE0-B242-37DC-D7ACCDEC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AFB4A-DACA-F18A-6882-9C21D7C2B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11AB5-4FD5-22F2-1FA1-E03E266D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92B-9061-6240-B9BC-58763CB37B0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861B0-1689-593D-49C8-478C072D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3DE57-DB2D-BF63-B644-677DEC72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61D-E517-0F49-A850-9E370B14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8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42CB-2A52-5171-AF19-DF72E233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C10E7-7B3D-3FFD-208B-70D0712A3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B5AFB-5E01-69E1-D784-C6C1ADA7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B3EB-4BF1-82B0-917E-132BE329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F92B-9061-6240-B9BC-58763CB37B0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53E88-2BC4-61DF-7CAE-5A07BE9C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0137D-2DF9-7735-CE9C-0889C0B8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961D-E517-0F49-A850-9E370B14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7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A45AD-AC6D-C091-47B9-B0EFCF41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F0FB0-DFDA-776D-C30A-5936CC9F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22A2-4F02-B344-198A-192CA0D3B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AF92B-9061-6240-B9BC-58763CB37B0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99AC-7A3F-65C2-E57E-4A6CF9C0F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D8D6A-9DC2-28D0-DB81-54A67C930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F961D-E517-0F49-A850-9E370B14A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6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F6B1-A50C-5996-BC56-BFC3AF4A7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CD703-3DE9-3283-399A-52E0ED4A5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D1991-B06A-7A56-C481-AB2233132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8B1C4-ABF3-0361-5E22-13D1C39FA4BA}"/>
              </a:ext>
            </a:extLst>
          </p:cNvPr>
          <p:cNvSpPr txBox="1"/>
          <p:nvPr/>
        </p:nvSpPr>
        <p:spPr>
          <a:xfrm>
            <a:off x="1318595" y="2167761"/>
            <a:ext cx="89311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/>
              <a:t>STUDENT NAME: </a:t>
            </a:r>
            <a:r>
              <a:rPr lang="en-IN" sz="2400"/>
              <a:t>AMARNATH R</a:t>
            </a:r>
          </a:p>
          <a:p>
            <a:pPr algn="just"/>
            <a:r>
              <a:rPr lang="en-IN" sz="2400" b="1"/>
              <a:t>REGISTER NO:</a:t>
            </a:r>
            <a:r>
              <a:rPr lang="en-IN" sz="2400"/>
              <a:t> 24131030500121001</a:t>
            </a:r>
          </a:p>
          <a:p>
            <a:pPr algn="just"/>
            <a:r>
              <a:rPr lang="en-IN" sz="2400" b="1"/>
              <a:t>NMID:  </a:t>
            </a:r>
            <a:r>
              <a:rPr lang="en-IN" sz="2400"/>
              <a:t>1219EBD371A06D68C684A151D42BB351</a:t>
            </a:r>
          </a:p>
          <a:p>
            <a:pPr algn="just"/>
            <a:r>
              <a:rPr lang="en-IN" sz="2400" b="1"/>
              <a:t>DEPARTMENT:</a:t>
            </a:r>
            <a:r>
              <a:rPr lang="en-IN" sz="2400"/>
              <a:t> BCA-II Year</a:t>
            </a:r>
          </a:p>
          <a:p>
            <a:pPr algn="just"/>
            <a:r>
              <a:rPr lang="en-IN" sz="2400" b="1"/>
              <a:t>COLLEGE:</a:t>
            </a:r>
            <a:r>
              <a:rPr lang="en-IN" sz="2400"/>
              <a:t> GOVERNMENT ARTS COLLEGE,CHIDAMBARAM</a:t>
            </a:r>
          </a:p>
          <a:p>
            <a:pPr algn="just"/>
            <a:endParaRPr lang="en-IN"/>
          </a:p>
          <a:p>
            <a:pPr algn="just"/>
            <a:r>
              <a:rPr lang="en-IN"/>
              <a:t>
 </a:t>
            </a:r>
          </a:p>
          <a:p>
            <a:pPr algn="just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B6536-A317-6F82-E6C7-83D7F11D4A38}"/>
              </a:ext>
            </a:extLst>
          </p:cNvPr>
          <p:cNvSpPr txBox="1"/>
          <p:nvPr/>
        </p:nvSpPr>
        <p:spPr>
          <a:xfrm>
            <a:off x="1966767" y="640711"/>
            <a:ext cx="80823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/>
              <a:t>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43281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EDEC-1778-E4CC-2C7D-FBE86317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095A81-5807-583D-CC6B-234BA4B94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849" y="0"/>
            <a:ext cx="1228984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079D3D-7499-368F-EB04-1F9B0D5E03DB}"/>
              </a:ext>
            </a:extLst>
          </p:cNvPr>
          <p:cNvSpPr txBox="1"/>
          <p:nvPr/>
        </p:nvSpPr>
        <p:spPr>
          <a:xfrm>
            <a:off x="657301" y="834652"/>
            <a:ext cx="74886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/>
              <a:t>RESULTS</a:t>
            </a:r>
            <a:endParaRPr lang="en-US" sz="6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C5D38-B11E-2034-07B6-E1EDEFF8761E}"/>
              </a:ext>
            </a:extLst>
          </p:cNvPr>
          <p:cNvSpPr txBox="1"/>
          <p:nvPr/>
        </p:nvSpPr>
        <p:spPr>
          <a:xfrm>
            <a:off x="1060928" y="2160215"/>
            <a:ext cx="7488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/>
              <a:t>The final outcome is a functional and elegant digital portfolio for </a:t>
            </a:r>
            <a:r>
              <a:rPr lang="en-IN" sz="3200" err="1"/>
              <a:t>Amarnath</a:t>
            </a:r>
            <a:r>
              <a:rPr lang="en-IN" sz="3200"/>
              <a:t>. It successfully displays his academic background, skills, and contact information in an organized format.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39543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F2DA-4435-E1BB-E964-DB6CAF87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28454-BB4D-2689-2ACF-A766CAEA2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014D71-979B-8EDB-1A78-CCE23E5EF45E}"/>
              </a:ext>
            </a:extLst>
          </p:cNvPr>
          <p:cNvSpPr txBox="1"/>
          <p:nvPr/>
        </p:nvSpPr>
        <p:spPr>
          <a:xfrm>
            <a:off x="693994" y="947817"/>
            <a:ext cx="7464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/>
              <a:t>SCREENSHOTS</a:t>
            </a:r>
            <a:endParaRPr lang="en-US" sz="66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3DD6A-43BC-33BE-4ADA-C86AB6E34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45" y="2050521"/>
            <a:ext cx="3290177" cy="408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0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4D9A-9F75-F217-8EA2-953A88ED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C007EE-C27F-FEBA-2EEA-7425CE50F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40DE2-0AE9-F8AF-F351-D469B12BD6AA}"/>
              </a:ext>
            </a:extLst>
          </p:cNvPr>
          <p:cNvSpPr txBox="1"/>
          <p:nvPr/>
        </p:nvSpPr>
        <p:spPr>
          <a:xfrm>
            <a:off x="838200" y="947817"/>
            <a:ext cx="61709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/>
              <a:t>CONCLUSION</a:t>
            </a:r>
            <a:endParaRPr lang="en-US" sz="6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311CE-B0EB-5889-27BC-F2131FC7C7BF}"/>
              </a:ext>
            </a:extLst>
          </p:cNvPr>
          <p:cNvSpPr txBox="1"/>
          <p:nvPr/>
        </p:nvSpPr>
        <p:spPr>
          <a:xfrm>
            <a:off x="2002727" y="2055813"/>
            <a:ext cx="62838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/>
              <a:t>The portfolio acts as a digital resume, giving </a:t>
            </a:r>
            <a:r>
              <a:rPr lang="en-IN" sz="3200" err="1"/>
              <a:t>Amarnath</a:t>
            </a:r>
            <a:r>
              <a:rPr lang="en-IN" sz="3200"/>
              <a:t> a professional online presence. It can be expanded with projects and certifications in the future.</a:t>
            </a:r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9102D-14C2-6FFE-44A4-E62A4AFD2488}"/>
              </a:ext>
            </a:extLst>
          </p:cNvPr>
          <p:cNvSpPr txBox="1"/>
          <p:nvPr/>
        </p:nvSpPr>
        <p:spPr>
          <a:xfrm>
            <a:off x="3021790" y="4975483"/>
            <a:ext cx="398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/>
              <a:t>“THANK YOU”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209673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4B35-B952-E432-5B19-98993CF4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61FF8-1CD1-6750-D7FF-6448CD7CE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39C7A-66E7-6D0A-E520-865121096CD4}"/>
              </a:ext>
            </a:extLst>
          </p:cNvPr>
          <p:cNvSpPr txBox="1"/>
          <p:nvPr/>
        </p:nvSpPr>
        <p:spPr>
          <a:xfrm>
            <a:off x="657301" y="947817"/>
            <a:ext cx="65713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/>
              <a:t>PROJECT TITLE</a:t>
            </a:r>
            <a:endParaRPr lang="en-US" sz="6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EF55D-D13E-4084-B450-5B67D5CCEE2F}"/>
              </a:ext>
            </a:extLst>
          </p:cNvPr>
          <p:cNvSpPr txBox="1"/>
          <p:nvPr/>
        </p:nvSpPr>
        <p:spPr>
          <a:xfrm>
            <a:off x="2903304" y="1980992"/>
            <a:ext cx="4056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/>
              <a:t>Digital portfolio</a:t>
            </a:r>
            <a:endParaRPr lang="en-US" sz="32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C48F4-4693-C1D3-2B20-B263E8109944}"/>
              </a:ext>
            </a:extLst>
          </p:cNvPr>
          <p:cNvSpPr txBox="1"/>
          <p:nvPr/>
        </p:nvSpPr>
        <p:spPr>
          <a:xfrm flipH="1">
            <a:off x="1074525" y="2638505"/>
            <a:ext cx="7997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/>
              <a:t>A digital portfolio is an online collection of a person’s work, skills, experiences, and achievements presented in a structured way. It’s like an upgraded version of a resume but more interactive and visual.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68046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64DE-9965-C651-2D6E-25408606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8FCDDC-CE25-71C1-B295-84E85B383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148CA-CC1C-64E2-25DC-3C22020AB322}"/>
              </a:ext>
            </a:extLst>
          </p:cNvPr>
          <p:cNvSpPr txBox="1"/>
          <p:nvPr/>
        </p:nvSpPr>
        <p:spPr>
          <a:xfrm>
            <a:off x="838199" y="764350"/>
            <a:ext cx="46910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/>
              <a:t>AGENDA</a:t>
            </a:r>
            <a:endParaRPr lang="en-US" sz="6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995B2-6380-19D3-CCC9-7D90DDC3E7D1}"/>
              </a:ext>
            </a:extLst>
          </p:cNvPr>
          <p:cNvSpPr txBox="1"/>
          <p:nvPr/>
        </p:nvSpPr>
        <p:spPr>
          <a:xfrm>
            <a:off x="2782468" y="1690688"/>
            <a:ext cx="66270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/>
              <a:t>1.Problem Statement</a:t>
            </a:r>
          </a:p>
          <a:p>
            <a:pPr algn="l"/>
            <a:r>
              <a:rPr lang="en-IN" sz="3200"/>
              <a:t>2.Project Overview</a:t>
            </a:r>
          </a:p>
          <a:p>
            <a:pPr algn="l"/>
            <a:r>
              <a:rPr lang="en-IN" sz="3200"/>
              <a:t>3.End Users</a:t>
            </a:r>
          </a:p>
          <a:p>
            <a:pPr algn="l"/>
            <a:r>
              <a:rPr lang="en-IN" sz="3200"/>
              <a:t>4.Tools and Technologies</a:t>
            </a:r>
          </a:p>
          <a:p>
            <a:pPr algn="l"/>
            <a:r>
              <a:rPr lang="en-IN" sz="3200"/>
              <a:t>5.Portfolio design and Layout</a:t>
            </a:r>
          </a:p>
          <a:p>
            <a:pPr algn="l"/>
            <a:r>
              <a:rPr lang="en-IN" sz="3200"/>
              <a:t>6.Features and Functionality</a:t>
            </a:r>
          </a:p>
          <a:p>
            <a:pPr algn="l"/>
            <a:r>
              <a:rPr lang="en-IN" sz="3200"/>
              <a:t>7.Results</a:t>
            </a:r>
          </a:p>
          <a:p>
            <a:pPr algn="l"/>
            <a:r>
              <a:rPr lang="en-IN" sz="3200"/>
              <a:t>8.Screenshots</a:t>
            </a:r>
          </a:p>
          <a:p>
            <a:pPr algn="l"/>
            <a:r>
              <a:rPr lang="en-IN" sz="3200"/>
              <a:t>9.Conclusion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435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7964-3D2C-49F1-E8BE-73BD2AEF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AA4B8-A291-E78B-ABBD-FD21109DE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2F260C-596B-1102-4F76-B2A5E90089AF}"/>
              </a:ext>
            </a:extLst>
          </p:cNvPr>
          <p:cNvSpPr txBox="1"/>
          <p:nvPr/>
        </p:nvSpPr>
        <p:spPr>
          <a:xfrm>
            <a:off x="605809" y="751171"/>
            <a:ext cx="100964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/>
              <a:t>PROBLEM STATEMENT</a:t>
            </a:r>
            <a:endParaRPr lang="en-US" sz="6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EAA1E-C348-3901-1626-F52106168C1D}"/>
              </a:ext>
            </a:extLst>
          </p:cNvPr>
          <p:cNvSpPr txBox="1"/>
          <p:nvPr/>
        </p:nvSpPr>
        <p:spPr>
          <a:xfrm>
            <a:off x="1720493" y="2245213"/>
            <a:ext cx="75017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/>
              <a:t>Traditional resumes are static and fail to showcase technical skills effectively. A digital portfolio provides an interactive way to highlight education, skills, and personal identity.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077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A084-807D-D991-9275-CCCFDC04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A5EF0B-2DB2-BA16-3720-027459D1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D94441-1233-69E6-F23A-13C9102DF6D5}"/>
              </a:ext>
            </a:extLst>
          </p:cNvPr>
          <p:cNvSpPr txBox="1"/>
          <p:nvPr/>
        </p:nvSpPr>
        <p:spPr>
          <a:xfrm>
            <a:off x="703658" y="719569"/>
            <a:ext cx="97295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/>
              <a:t>PROJECT OVERVIEW</a:t>
            </a:r>
          </a:p>
          <a:p>
            <a:pPr algn="l"/>
            <a:endParaRPr lang="en-US" sz="6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68A9B-3390-E518-C2D1-6364F214CD55}"/>
              </a:ext>
            </a:extLst>
          </p:cNvPr>
          <p:cNvSpPr txBox="1"/>
          <p:nvPr/>
        </p:nvSpPr>
        <p:spPr>
          <a:xfrm>
            <a:off x="1550174" y="2055813"/>
            <a:ext cx="6901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/>
              <a:t>This project is a personal portfolio website for </a:t>
            </a:r>
            <a:r>
              <a:rPr lang="en-IN" sz="3200" err="1"/>
              <a:t>Amarnath</a:t>
            </a:r>
            <a:r>
              <a:rPr lang="en-IN" sz="3200"/>
              <a:t>, a BCA student. It introduces him, displays his education and skills, and serves as an online professional identity.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78171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242E-C6AF-A23B-0E19-80294D49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2DBAFC-DD67-550F-1341-BFD30F549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36CE1F-07F0-5132-4FA7-DEF8682E7344}"/>
              </a:ext>
            </a:extLst>
          </p:cNvPr>
          <p:cNvSpPr txBox="1"/>
          <p:nvPr/>
        </p:nvSpPr>
        <p:spPr>
          <a:xfrm>
            <a:off x="5183183" y="157859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4899D-872F-9F80-56CE-49618CA18670}"/>
              </a:ext>
            </a:extLst>
          </p:cNvPr>
          <p:cNvSpPr txBox="1"/>
          <p:nvPr/>
        </p:nvSpPr>
        <p:spPr>
          <a:xfrm>
            <a:off x="838200" y="779612"/>
            <a:ext cx="72929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/>
              <a:t>END USERS</a:t>
            </a:r>
            <a:endParaRPr lang="en-US" sz="6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8BB4B-09D5-62F4-EDE4-DB21D48F1659}"/>
              </a:ext>
            </a:extLst>
          </p:cNvPr>
          <p:cNvSpPr txBox="1"/>
          <p:nvPr/>
        </p:nvSpPr>
        <p:spPr>
          <a:xfrm>
            <a:off x="1909144" y="2055813"/>
            <a:ext cx="65480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/>
              <a:t>The portfolio is designed for recruiters, faculty, peers, and collaborators who want to know more about </a:t>
            </a:r>
            <a:r>
              <a:rPr lang="en-IN" sz="3200" err="1"/>
              <a:t>Amarnath’s</a:t>
            </a:r>
            <a:r>
              <a:rPr lang="en-IN" sz="3200"/>
              <a:t> academic and technical background.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26461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D7B4-7ECC-2CBA-6D79-7C70941B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B30E21-B3E0-D87E-FBE2-D03E7809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D58A23-ED9E-714F-F583-49B9E8D20E64}"/>
              </a:ext>
            </a:extLst>
          </p:cNvPr>
          <p:cNvSpPr txBox="1"/>
          <p:nvPr/>
        </p:nvSpPr>
        <p:spPr>
          <a:xfrm>
            <a:off x="5182823" y="198438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6B8A4-988A-8EAD-6276-2C046F1530D7}"/>
              </a:ext>
            </a:extLst>
          </p:cNvPr>
          <p:cNvSpPr txBox="1"/>
          <p:nvPr/>
        </p:nvSpPr>
        <p:spPr>
          <a:xfrm>
            <a:off x="605807" y="775705"/>
            <a:ext cx="11062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/>
              <a:t>TOOLS AND TECHNIQUES</a:t>
            </a:r>
            <a:endParaRPr lang="en-US" sz="6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DFD72-A88E-7089-8481-1FA590586895}"/>
              </a:ext>
            </a:extLst>
          </p:cNvPr>
          <p:cNvSpPr txBox="1"/>
          <p:nvPr/>
        </p:nvSpPr>
        <p:spPr>
          <a:xfrm>
            <a:off x="1737188" y="1609351"/>
            <a:ext cx="67257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3200"/>
          </a:p>
          <a:p>
            <a:pPr algn="l"/>
            <a:r>
              <a:rPr lang="en-IN" sz="3200"/>
              <a:t>The portfolio is developed using;</a:t>
            </a:r>
          </a:p>
          <a:p>
            <a:pPr algn="l"/>
            <a:endParaRPr lang="en-IN" sz="3200"/>
          </a:p>
          <a:p>
            <a:pPr algn="l"/>
            <a:r>
              <a:rPr lang="en-IN" sz="3200"/>
              <a:t>         </a:t>
            </a:r>
            <a:r>
              <a:rPr lang="en-IN" sz="3200" b="1"/>
              <a:t>*</a:t>
            </a:r>
            <a:r>
              <a:rPr lang="en-IN" sz="3200"/>
              <a:t> </a:t>
            </a:r>
            <a:r>
              <a:rPr lang="en-IN" sz="3200" b="1"/>
              <a:t>HTML</a:t>
            </a:r>
            <a:r>
              <a:rPr lang="en-IN" sz="3200"/>
              <a:t> for structure</a:t>
            </a:r>
          </a:p>
          <a:p>
            <a:pPr algn="l"/>
            <a:endParaRPr lang="en-IN" sz="3200"/>
          </a:p>
          <a:p>
            <a:pPr algn="just"/>
            <a:r>
              <a:rPr lang="en-IN" sz="3200"/>
              <a:t>         </a:t>
            </a:r>
            <a:r>
              <a:rPr lang="en-IN" sz="3200" b="1"/>
              <a:t>* CSS</a:t>
            </a:r>
            <a:r>
              <a:rPr lang="en-IN" sz="3200"/>
              <a:t> for styling. It was created in Visual Studio Code and can run on any web browser.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754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5AC9-B34B-1D3E-DB85-8112DF9E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6BA7BC-1155-3F0B-5B7E-B0A8FE99C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8CE04D-62EB-8BCA-C5C0-6FC73552EED3}"/>
              </a:ext>
            </a:extLst>
          </p:cNvPr>
          <p:cNvSpPr txBox="1"/>
          <p:nvPr/>
        </p:nvSpPr>
        <p:spPr>
          <a:xfrm>
            <a:off x="657300" y="755150"/>
            <a:ext cx="100938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/>
              <a:t>POTFOLIO DESIGN AND LAYOUT</a:t>
            </a:r>
            <a:endParaRPr lang="en-US" sz="6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AAB8D-DD2E-FA45-7331-A0C4547DCDA8}"/>
              </a:ext>
            </a:extLst>
          </p:cNvPr>
          <p:cNvSpPr txBox="1"/>
          <p:nvPr/>
        </p:nvSpPr>
        <p:spPr>
          <a:xfrm>
            <a:off x="2133113" y="2437888"/>
            <a:ext cx="62256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sz="3200"/>
          </a:p>
          <a:p>
            <a:pPr algn="just"/>
            <a:r>
              <a:rPr lang="en-IN" sz="3200"/>
              <a:t>The design is clean and minimal with sections for profile, about me, education, skills, and contact. A sky blue theme makes it simple and professional.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20126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3784-FA6B-D190-7665-884DC98D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AE1996-F96A-5C1D-C259-3D70E979F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85BB0-C3BF-4873-AD6B-AE2D6AF5DFD1}"/>
              </a:ext>
            </a:extLst>
          </p:cNvPr>
          <p:cNvSpPr txBox="1"/>
          <p:nvPr/>
        </p:nvSpPr>
        <p:spPr>
          <a:xfrm>
            <a:off x="681762" y="822421"/>
            <a:ext cx="115102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600" b="1"/>
              <a:t>FEATURES AND FUNCTIONALITY</a:t>
            </a:r>
            <a:endParaRPr lang="en-US" sz="6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C0EE7-0B92-FF80-462E-04BC1AC39CA5}"/>
              </a:ext>
            </a:extLst>
          </p:cNvPr>
          <p:cNvSpPr txBox="1"/>
          <p:nvPr/>
        </p:nvSpPr>
        <p:spPr>
          <a:xfrm>
            <a:off x="1770336" y="2946079"/>
            <a:ext cx="67914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/>
              <a:t>It includes a profile introduction, educational background, technical skills in C, Java, and Python, and contact details for collaboration.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1874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AMIRTHA Amirtha</dc:creator>
  <cp:lastModifiedBy>AMIRTHA Amirtha</cp:lastModifiedBy>
  <cp:revision>1</cp:revision>
  <dcterms:created xsi:type="dcterms:W3CDTF">2025-09-06T07:22:11Z</dcterms:created>
  <dcterms:modified xsi:type="dcterms:W3CDTF">2025-09-08T06:10:57Z</dcterms:modified>
</cp:coreProperties>
</file>