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CEBFE-5E34-FF48-B247-1C7835D14F3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A6F7-F589-3C47-8525-DA654F68F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5A6F7-F589-3C47-8525-DA654F68F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331-E76F-AA46-84ED-7A5C1C23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DDD9-94E6-8645-AB7B-0A12785E1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2F8-81A4-F145-9284-BDE1E68C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A593-B9C9-3B45-B376-57EA6C08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8FD-C431-504A-BEE0-E15EA86F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425D-ED37-A241-94E1-8B964B25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73F7-974D-B144-825F-24425104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12D-71AD-C042-BA90-FE3FF04D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4610-843B-2E41-9F85-AC835BFB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673C-5DD4-C149-BA60-C48E6EF0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4259-3D97-9E44-9EE1-A1779FCA1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FDD1-7720-AE4A-A1A9-F2FA01F8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7435-0948-5F42-A50A-F8289598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344C-AC4C-404E-BCEB-9D88E8A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E5A5-1D00-C042-8473-C495708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94C-3D15-634E-AE49-2C0873F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EDC-D905-8E42-BDBE-C2F7F738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838B-7401-054D-805D-C9A003F1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6451-A948-7F40-9798-0CA9D2F4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E7D5-849A-0D46-9EAA-1C3B82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4735-FD93-2C43-9325-4E28D0C9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DC9B-16A0-3B4C-9C51-86800474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5F6C-15C9-6948-8A3F-BEEA3FF1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BAAF-5869-0349-A08B-7EC1D9BD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DAE0-448B-314A-929E-24F79CAC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C37-922F-1243-98BA-0A7774A0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7C49-D6EA-AB4B-AE17-E47855B1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8B31-903B-5A43-8C71-BC5B1B83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0F0A-49B5-5849-BA49-9F8F64AA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5BF72-5A0F-564E-BFC9-D031EAC7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5454E-8546-F549-9228-F6BBB8B1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022E-F1F8-7B40-BE65-A664B459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DD7F-19E5-0A4F-B6F7-5C86DB43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7A79-06C1-B54B-B3E1-D9618336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8CD83-114C-8945-A6AA-1AA4336C2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4D751-C8C7-9847-8BF2-CDE3A53B0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2F57F-005E-0740-AE95-BB538439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327A4-F78F-5549-810E-0C2DF886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D59A1-60D5-1F4B-8B71-0B1C5C8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92FC-40BC-A34E-A65B-7E518B06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18283-A73A-7047-A395-E84D23AF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5C7C7-0283-BC4B-89E2-320DE021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C431-59CF-A342-8DA7-70F16F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1BF6D-8156-1649-A074-1E132FA2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0D1C2-0921-1F42-801D-FCC428E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E6D4-600C-7F44-B4B6-1D1DF9E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66D9-986B-5D49-BFE1-4F990902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E262-384E-7E4A-863F-4C912B77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6B43-0149-9F41-B9E0-F3B87C55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EB3F-BAB3-AD44-805A-E0DDABF1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4D5B-7FB7-2A45-A845-F11AC233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B21F-9048-3145-8A78-55295CA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7D8-2E3A-9949-A025-27DAC175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ACE5F-FDAF-3547-853B-F86187EB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104B1-37C0-AF4B-918F-A44DF8B7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798A7-A98B-7648-952E-B6196C3C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9310-316D-7D41-81B6-8B805308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3AAA-8103-884C-AD17-2463CEDB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B5258-D0E1-E644-AB62-39E9F0A9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FA5D-647D-C04C-8944-C6A6018C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73B-30A0-0440-95B0-DD508232F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4539-F425-1A4F-8757-58B01ED7ADA0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F8D4-C9C8-7A43-8829-F82BBBCD1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B74E-E816-CE4B-AB88-E09B1B5F2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63CF-F3F3-774F-8C0C-0252DEE4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06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Project Title: </a:t>
            </a:r>
            <a:br>
              <a:rPr lang="en-US" sz="4000" b="1" u="sng" dirty="0"/>
            </a:br>
            <a:br>
              <a:rPr lang="en-US" sz="4000" dirty="0"/>
            </a:br>
            <a:r>
              <a:rPr lang="en-US" sz="4000" i="1" dirty="0"/>
              <a:t>Development of an Educational Game to Teach Introductory Programming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9E75-AD92-9F4D-9604-CC945A81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5976"/>
            <a:ext cx="9144000" cy="929661"/>
          </a:xfrm>
        </p:spPr>
        <p:txBody>
          <a:bodyPr/>
          <a:lstStyle/>
          <a:p>
            <a:r>
              <a:rPr lang="en-US" b="1" dirty="0"/>
              <a:t>Amarnath Kakkar</a:t>
            </a:r>
          </a:p>
          <a:p>
            <a:r>
              <a:rPr lang="en-US" dirty="0"/>
              <a:t>BSc (Hons) Computer Science and Mathematics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7FC30-41C4-D34C-BDBA-9DCDB7B6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4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3529-4B43-0344-A7A2-2CDC1408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9"/>
            <a:ext cx="10515600" cy="1460500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CB51-4CFA-2847-9070-E4EAFFC3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 have found: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Games can motivate and engage users.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Studies shown that teaching with games is more effective than  teaching without.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number of empirical studies on the use of educational games in educational contexts.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066C4-1CF9-3940-91D8-17B791E6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A702D3-5118-D044-9C23-2C7B353A80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/>
              <a:t>Project Rationale</a:t>
            </a:r>
          </a:p>
        </p:txBody>
      </p:sp>
    </p:spTree>
    <p:extLst>
      <p:ext uri="{BB962C8B-B14F-4D97-AF65-F5344CB8AC3E}">
        <p14:creationId xmlns:p14="http://schemas.microsoft.com/office/powerpoint/2010/main" val="13936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9DEE-6883-9B4B-A2B7-1165C10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A889-1EAB-E746-A77D-388F797C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691"/>
            <a:ext cx="10515600" cy="4162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single-player educational game to teach introductory programming concepts to University Students.</a:t>
            </a:r>
          </a:p>
          <a:p>
            <a:endParaRPr lang="en-US" dirty="0"/>
          </a:p>
          <a:p>
            <a:r>
              <a:rPr lang="en-US" dirty="0"/>
              <a:t>The game should be designed to teach simple recursion and conditional statements.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should have a subset of game design features to help encourage user engagement and motivation.</a:t>
            </a:r>
          </a:p>
          <a:p>
            <a:endParaRPr lang="en-US" dirty="0"/>
          </a:p>
          <a:p>
            <a:r>
              <a:rPr lang="en-US" dirty="0"/>
              <a:t>The game should be fun.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5A045-6BE1-6544-BF13-AF4FBAB9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86AB-15D5-E349-BCC5-1ED22D59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Implementation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356F-1621-A641-827F-5F96C152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Web-based game created using JavaScript. Version control using GitHub.</a:t>
            </a:r>
          </a:p>
          <a:p>
            <a:endParaRPr lang="en-US" dirty="0"/>
          </a:p>
          <a:p>
            <a:r>
              <a:rPr lang="en-US" dirty="0"/>
              <a:t>Adventure game, based in a dungeon with a hit point (HP) and scoring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Console for writing and editing code. Window for seeing the character in the environment, and displaying his actions from commands passed through console.</a:t>
            </a:r>
          </a:p>
          <a:p>
            <a:endParaRPr lang="en-US" dirty="0"/>
          </a:p>
          <a:p>
            <a:r>
              <a:rPr lang="en-US" dirty="0"/>
              <a:t>Implemented use of conditional statements; for loops.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D6067-7958-C041-A052-D31D9009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48A-C401-5040-9291-5651BC8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9EA3-EF7F-2C43-97CD-9B7DCA7B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Complete implementation:</a:t>
            </a:r>
            <a:endParaRPr lang="en-US" dirty="0"/>
          </a:p>
          <a:p>
            <a:r>
              <a:rPr lang="en-US" dirty="0"/>
              <a:t>Implement level completion.</a:t>
            </a:r>
          </a:p>
          <a:p>
            <a:r>
              <a:rPr lang="en-US" dirty="0"/>
              <a:t>Implement the use of ‘if’ statements.</a:t>
            </a:r>
          </a:p>
          <a:p>
            <a:r>
              <a:rPr lang="en-US" dirty="0"/>
              <a:t>Create a tutorial explaining instructions and objectives.</a:t>
            </a:r>
          </a:p>
          <a:p>
            <a:r>
              <a:rPr lang="en-US" dirty="0"/>
              <a:t>Create levels requiring increasing programming complexity.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Evaluation and Analysis:</a:t>
            </a:r>
            <a:endParaRPr lang="en-US" dirty="0"/>
          </a:p>
          <a:p>
            <a:r>
              <a:rPr lang="en-US" dirty="0"/>
              <a:t>Create test cases, including designing and creating forms of feedback.</a:t>
            </a:r>
          </a:p>
          <a:p>
            <a:r>
              <a:rPr lang="en-US" dirty="0"/>
              <a:t>Carrying out tests.</a:t>
            </a:r>
          </a:p>
          <a:p>
            <a:r>
              <a:rPr lang="en-US" dirty="0"/>
              <a:t>Analyze results draw conclusions and check if aims and objectives were met.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56425-8B6A-044D-AD2B-152D85C8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233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Title:   Development of an Educational Game to Teach Introductory Programming Concepts</vt:lpstr>
      <vt:lpstr> </vt:lpstr>
      <vt:lpstr> Aims and Objectives</vt:lpstr>
      <vt:lpstr> Implementation so far</vt:lpstr>
      <vt:lpstr>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 Development of an Educational Game to Teach Basic Programming</dc:title>
  <dc:creator>Amarnath Kakkar</dc:creator>
  <cp:lastModifiedBy>Amarnath Kakkar</cp:lastModifiedBy>
  <cp:revision>38</cp:revision>
  <dcterms:created xsi:type="dcterms:W3CDTF">2019-02-18T12:22:40Z</dcterms:created>
  <dcterms:modified xsi:type="dcterms:W3CDTF">2019-02-25T22:26:24Z</dcterms:modified>
</cp:coreProperties>
</file>