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F6D5AE5-57A0-48EE-9702-E76DEDCA4BD2}"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50850BC4-433E-4629-A889-A9CFB73E04FB}">
      <dgm:prSet/>
      <dgm:spPr/>
      <dgm:t>
        <a:bodyPr/>
        <a:lstStyle/>
        <a:p>
          <a:pPr>
            <a:lnSpc>
              <a:spcPct val="100000"/>
            </a:lnSpc>
            <a:defRPr b="1"/>
          </a:pPr>
          <a:r>
            <a:rPr lang="en-IN"/>
            <a:t>Input files for the analysis includes:</a:t>
          </a:r>
          <a:endParaRPr lang="en-US"/>
        </a:p>
      </dgm:t>
    </dgm:pt>
    <dgm:pt modelId="{3CDB6F5B-AE87-4CAA-957A-A1243F726BF3}" type="parTrans" cxnId="{275D70FD-0FF6-41EE-889A-00E3F2DEE888}">
      <dgm:prSet/>
      <dgm:spPr/>
      <dgm:t>
        <a:bodyPr/>
        <a:lstStyle/>
        <a:p>
          <a:endParaRPr lang="en-US"/>
        </a:p>
      </dgm:t>
    </dgm:pt>
    <dgm:pt modelId="{D13496ED-C502-429F-A959-5390BB74F19E}" type="sibTrans" cxnId="{275D70FD-0FF6-41EE-889A-00E3F2DEE888}">
      <dgm:prSet/>
      <dgm:spPr/>
      <dgm:t>
        <a:bodyPr/>
        <a:lstStyle/>
        <a:p>
          <a:endParaRPr lang="en-US"/>
        </a:p>
      </dgm:t>
    </dgm:pt>
    <dgm:pt modelId="{6BDB096A-B817-49F0-B98A-55FE25FCBBF3}">
      <dgm:prSet/>
      <dgm:spPr/>
      <dgm:t>
        <a:bodyPr/>
        <a:lstStyle/>
        <a:p>
          <a:pPr>
            <a:lnSpc>
              <a:spcPct val="100000"/>
            </a:lnSpc>
          </a:pPr>
          <a:r>
            <a:rPr lang="en-IN"/>
            <a:t>Leads.csv file and Leads Data Dictionary.xlsx</a:t>
          </a:r>
          <a:endParaRPr lang="en-US"/>
        </a:p>
      </dgm:t>
    </dgm:pt>
    <dgm:pt modelId="{E3F46F1B-EEFB-4A74-9E28-A81985123226}" type="parTrans" cxnId="{AB09B50C-F459-448C-BFEA-5016DDC31ECD}">
      <dgm:prSet/>
      <dgm:spPr/>
      <dgm:t>
        <a:bodyPr/>
        <a:lstStyle/>
        <a:p>
          <a:endParaRPr lang="en-US"/>
        </a:p>
      </dgm:t>
    </dgm:pt>
    <dgm:pt modelId="{2E7A8BDF-C770-4E56-A193-A89CF26995A4}" type="sibTrans" cxnId="{AB09B50C-F459-448C-BFEA-5016DDC31ECD}">
      <dgm:prSet/>
      <dgm:spPr/>
      <dgm:t>
        <a:bodyPr/>
        <a:lstStyle/>
        <a:p>
          <a:endParaRPr lang="en-US"/>
        </a:p>
      </dgm:t>
    </dgm:pt>
    <dgm:pt modelId="{88E2E088-1F86-42B7-88ED-566D1903F16F}">
      <dgm:prSet/>
      <dgm:spPr/>
      <dgm:t>
        <a:bodyPr/>
        <a:lstStyle/>
        <a:p>
          <a:pPr>
            <a:lnSpc>
              <a:spcPct val="100000"/>
            </a:lnSpc>
            <a:defRPr b="1"/>
          </a:pPr>
          <a:r>
            <a:rPr lang="en-IN"/>
            <a:t>Output expected:</a:t>
          </a:r>
          <a:endParaRPr lang="en-US"/>
        </a:p>
      </dgm:t>
    </dgm:pt>
    <dgm:pt modelId="{9922EA14-12FB-4208-B89C-9CCF8B6B5F15}" type="parTrans" cxnId="{F7D7090E-FD40-4096-98C6-8CD4C70A34B8}">
      <dgm:prSet/>
      <dgm:spPr/>
      <dgm:t>
        <a:bodyPr/>
        <a:lstStyle/>
        <a:p>
          <a:endParaRPr lang="en-US"/>
        </a:p>
      </dgm:t>
    </dgm:pt>
    <dgm:pt modelId="{72B54361-F9BE-4F3D-96AE-59B40CA06B91}" type="sibTrans" cxnId="{F7D7090E-FD40-4096-98C6-8CD4C70A34B8}">
      <dgm:prSet/>
      <dgm:spPr/>
      <dgm:t>
        <a:bodyPr/>
        <a:lstStyle/>
        <a:p>
          <a:endParaRPr lang="en-US"/>
        </a:p>
      </dgm:t>
    </dgm:pt>
    <dgm:pt modelId="{F72BE587-B0CD-4283-8DB4-E34EE45423E1}">
      <dgm:prSet/>
      <dgm:spPr/>
      <dgm:t>
        <a:bodyPr/>
        <a:lstStyle/>
        <a:p>
          <a:pPr>
            <a:lnSpc>
              <a:spcPct val="100000"/>
            </a:lnSpc>
          </a:pPr>
          <a:r>
            <a:rPr lang="en-IN"/>
            <a:t>A well commented Python file, which should be able to predict 80% of probability of conversion of the leads into students.</a:t>
          </a:r>
          <a:endParaRPr lang="en-US"/>
        </a:p>
      </dgm:t>
    </dgm:pt>
    <dgm:pt modelId="{A780F374-E285-47DA-8548-F781DC263587}" type="parTrans" cxnId="{12778FE0-7CF3-471C-AA65-D4ED4A24AF23}">
      <dgm:prSet/>
      <dgm:spPr/>
      <dgm:t>
        <a:bodyPr/>
        <a:lstStyle/>
        <a:p>
          <a:endParaRPr lang="en-US"/>
        </a:p>
      </dgm:t>
    </dgm:pt>
    <dgm:pt modelId="{84924348-DAEE-4645-A162-61DCE2EE5507}" type="sibTrans" cxnId="{12778FE0-7CF3-471C-AA65-D4ED4A24AF23}">
      <dgm:prSet/>
      <dgm:spPr/>
      <dgm:t>
        <a:bodyPr/>
        <a:lstStyle/>
        <a:p>
          <a:endParaRPr lang="en-US"/>
        </a:p>
      </dgm:t>
    </dgm:pt>
    <dgm:pt modelId="{7C165E39-1AE5-48A6-B5DA-A954581BD206}">
      <dgm:prSet/>
      <dgm:spPr/>
      <dgm:t>
        <a:bodyPr/>
        <a:lstStyle/>
        <a:p>
          <a:pPr>
            <a:lnSpc>
              <a:spcPct val="100000"/>
            </a:lnSpc>
          </a:pPr>
          <a:r>
            <a:rPr lang="en-IN"/>
            <a:t>A word file </a:t>
          </a:r>
          <a:r>
            <a:rPr lang="en-US"/>
            <a:t>answering all the questions asked by the company in the word document provided.</a:t>
          </a:r>
          <a:r>
            <a:rPr lang="en-IN"/>
            <a:t> </a:t>
          </a:r>
          <a:endParaRPr lang="en-US"/>
        </a:p>
      </dgm:t>
    </dgm:pt>
    <dgm:pt modelId="{D92DDCFE-C9BA-4AC1-B81F-D976643CF6CC}" type="parTrans" cxnId="{55FAC06B-29E8-475C-BBCD-638F145110F2}">
      <dgm:prSet/>
      <dgm:spPr/>
      <dgm:t>
        <a:bodyPr/>
        <a:lstStyle/>
        <a:p>
          <a:endParaRPr lang="en-US"/>
        </a:p>
      </dgm:t>
    </dgm:pt>
    <dgm:pt modelId="{F5B54D6F-CCAF-4AB5-A12E-2D72ADDDACED}" type="sibTrans" cxnId="{55FAC06B-29E8-475C-BBCD-638F145110F2}">
      <dgm:prSet/>
      <dgm:spPr/>
      <dgm:t>
        <a:bodyPr/>
        <a:lstStyle/>
        <a:p>
          <a:endParaRPr lang="en-US"/>
        </a:p>
      </dgm:t>
    </dgm:pt>
    <dgm:pt modelId="{CF30F51D-0D53-4C27-B752-118B3B8856AF}">
      <dgm:prSet/>
      <dgm:spPr/>
      <dgm:t>
        <a:bodyPr/>
        <a:lstStyle/>
        <a:p>
          <a:pPr>
            <a:lnSpc>
              <a:spcPct val="100000"/>
            </a:lnSpc>
          </a:pPr>
          <a:r>
            <a:rPr lang="en-IN"/>
            <a:t>Summary report of the entire analysis.</a:t>
          </a:r>
          <a:endParaRPr lang="en-US"/>
        </a:p>
      </dgm:t>
    </dgm:pt>
    <dgm:pt modelId="{AB5BD29C-85AA-4D67-92D8-006DA42A7C90}" type="parTrans" cxnId="{217B68A8-7639-4696-9991-DB3C43AA5EB2}">
      <dgm:prSet/>
      <dgm:spPr/>
      <dgm:t>
        <a:bodyPr/>
        <a:lstStyle/>
        <a:p>
          <a:endParaRPr lang="en-US"/>
        </a:p>
      </dgm:t>
    </dgm:pt>
    <dgm:pt modelId="{237ABC50-0064-4EDD-9B62-CCD2D0B304F9}" type="sibTrans" cxnId="{217B68A8-7639-4696-9991-DB3C43AA5EB2}">
      <dgm:prSet/>
      <dgm:spPr/>
      <dgm:t>
        <a:bodyPr/>
        <a:lstStyle/>
        <a:p>
          <a:endParaRPr lang="en-US"/>
        </a:p>
      </dgm:t>
    </dgm:pt>
    <dgm:pt modelId="{39DF4A3C-C74A-4330-8823-74DCDB222D44}" type="pres">
      <dgm:prSet presAssocID="{FF6D5AE5-57A0-48EE-9702-E76DEDCA4BD2}" presName="root" presStyleCnt="0">
        <dgm:presLayoutVars>
          <dgm:dir/>
          <dgm:resizeHandles val="exact"/>
        </dgm:presLayoutVars>
      </dgm:prSet>
      <dgm:spPr/>
    </dgm:pt>
    <dgm:pt modelId="{D162F20F-CB5E-4E17-B877-767B1AA583C7}" type="pres">
      <dgm:prSet presAssocID="{50850BC4-433E-4629-A889-A9CFB73E04FB}" presName="compNode" presStyleCnt="0"/>
      <dgm:spPr/>
    </dgm:pt>
    <dgm:pt modelId="{A73477DD-A337-4179-A0DD-121BBC087ECF}" type="pres">
      <dgm:prSet presAssocID="{50850BC4-433E-4629-A889-A9CFB73E04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EDB9684-A55B-4EC3-B2F3-A91416CAC082}" type="pres">
      <dgm:prSet presAssocID="{50850BC4-433E-4629-A889-A9CFB73E04FB}" presName="iconSpace" presStyleCnt="0"/>
      <dgm:spPr/>
    </dgm:pt>
    <dgm:pt modelId="{E3A0BF31-06B0-41A0-8E09-A411C65233C7}" type="pres">
      <dgm:prSet presAssocID="{50850BC4-433E-4629-A889-A9CFB73E04FB}" presName="parTx" presStyleLbl="revTx" presStyleIdx="0" presStyleCnt="4">
        <dgm:presLayoutVars>
          <dgm:chMax val="0"/>
          <dgm:chPref val="0"/>
        </dgm:presLayoutVars>
      </dgm:prSet>
      <dgm:spPr/>
    </dgm:pt>
    <dgm:pt modelId="{AF8207BB-16C7-4E1B-A9D7-BC467B5309ED}" type="pres">
      <dgm:prSet presAssocID="{50850BC4-433E-4629-A889-A9CFB73E04FB}" presName="txSpace" presStyleCnt="0"/>
      <dgm:spPr/>
    </dgm:pt>
    <dgm:pt modelId="{EBBF5A57-758F-4003-A929-902EF8BA9DAA}" type="pres">
      <dgm:prSet presAssocID="{50850BC4-433E-4629-A889-A9CFB73E04FB}" presName="desTx" presStyleLbl="revTx" presStyleIdx="1" presStyleCnt="4">
        <dgm:presLayoutVars/>
      </dgm:prSet>
      <dgm:spPr/>
    </dgm:pt>
    <dgm:pt modelId="{5B148000-908A-493C-8C89-0BF79B2E985B}" type="pres">
      <dgm:prSet presAssocID="{D13496ED-C502-429F-A959-5390BB74F19E}" presName="sibTrans" presStyleCnt="0"/>
      <dgm:spPr/>
    </dgm:pt>
    <dgm:pt modelId="{9D50A33C-1FDB-4842-BC09-C7446DA97499}" type="pres">
      <dgm:prSet presAssocID="{88E2E088-1F86-42B7-88ED-566D1903F16F}" presName="compNode" presStyleCnt="0"/>
      <dgm:spPr/>
    </dgm:pt>
    <dgm:pt modelId="{77D816E7-D195-49D3-8E33-86E6858B5318}" type="pres">
      <dgm:prSet presAssocID="{88E2E088-1F86-42B7-88ED-566D1903F16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C8E89E57-E8BB-4C3D-8C22-062CC7304AC0}" type="pres">
      <dgm:prSet presAssocID="{88E2E088-1F86-42B7-88ED-566D1903F16F}" presName="iconSpace" presStyleCnt="0"/>
      <dgm:spPr/>
    </dgm:pt>
    <dgm:pt modelId="{C2A2D6F6-21C9-4014-8A0E-A7572339F2ED}" type="pres">
      <dgm:prSet presAssocID="{88E2E088-1F86-42B7-88ED-566D1903F16F}" presName="parTx" presStyleLbl="revTx" presStyleIdx="2" presStyleCnt="4">
        <dgm:presLayoutVars>
          <dgm:chMax val="0"/>
          <dgm:chPref val="0"/>
        </dgm:presLayoutVars>
      </dgm:prSet>
      <dgm:spPr/>
    </dgm:pt>
    <dgm:pt modelId="{2737E81C-7886-487F-B97C-445FA9A27DC2}" type="pres">
      <dgm:prSet presAssocID="{88E2E088-1F86-42B7-88ED-566D1903F16F}" presName="txSpace" presStyleCnt="0"/>
      <dgm:spPr/>
    </dgm:pt>
    <dgm:pt modelId="{B9EF881A-DB41-44DC-A2C0-3496928C5614}" type="pres">
      <dgm:prSet presAssocID="{88E2E088-1F86-42B7-88ED-566D1903F16F}" presName="desTx" presStyleLbl="revTx" presStyleIdx="3" presStyleCnt="4">
        <dgm:presLayoutVars/>
      </dgm:prSet>
      <dgm:spPr/>
    </dgm:pt>
  </dgm:ptLst>
  <dgm:cxnLst>
    <dgm:cxn modelId="{AB09B50C-F459-448C-BFEA-5016DDC31ECD}" srcId="{50850BC4-433E-4629-A889-A9CFB73E04FB}" destId="{6BDB096A-B817-49F0-B98A-55FE25FCBBF3}" srcOrd="0" destOrd="0" parTransId="{E3F46F1B-EEFB-4A74-9E28-A81985123226}" sibTransId="{2E7A8BDF-C770-4E56-A193-A89CF26995A4}"/>
    <dgm:cxn modelId="{F7D7090E-FD40-4096-98C6-8CD4C70A34B8}" srcId="{FF6D5AE5-57A0-48EE-9702-E76DEDCA4BD2}" destId="{88E2E088-1F86-42B7-88ED-566D1903F16F}" srcOrd="1" destOrd="0" parTransId="{9922EA14-12FB-4208-B89C-9CCF8B6B5F15}" sibTransId="{72B54361-F9BE-4F3D-96AE-59B40CA06B91}"/>
    <dgm:cxn modelId="{02631E10-A546-4B2F-A49C-27D6365A497C}" type="presOf" srcId="{CF30F51D-0D53-4C27-B752-118B3B8856AF}" destId="{B9EF881A-DB41-44DC-A2C0-3496928C5614}" srcOrd="0" destOrd="2" presId="urn:microsoft.com/office/officeart/2018/2/layout/IconLabelDescriptionList"/>
    <dgm:cxn modelId="{79ACA71F-FB29-4E91-BC35-874C4D2DFBE6}" type="presOf" srcId="{F72BE587-B0CD-4283-8DB4-E34EE45423E1}" destId="{B9EF881A-DB41-44DC-A2C0-3496928C5614}" srcOrd="0" destOrd="0" presId="urn:microsoft.com/office/officeart/2018/2/layout/IconLabelDescriptionList"/>
    <dgm:cxn modelId="{C5C98341-F734-4868-AE6E-AB90FC3927DD}" type="presOf" srcId="{7C165E39-1AE5-48A6-B5DA-A954581BD206}" destId="{B9EF881A-DB41-44DC-A2C0-3496928C5614}" srcOrd="0" destOrd="1" presId="urn:microsoft.com/office/officeart/2018/2/layout/IconLabelDescriptionList"/>
    <dgm:cxn modelId="{55FAC06B-29E8-475C-BBCD-638F145110F2}" srcId="{88E2E088-1F86-42B7-88ED-566D1903F16F}" destId="{7C165E39-1AE5-48A6-B5DA-A954581BD206}" srcOrd="1" destOrd="0" parTransId="{D92DDCFE-C9BA-4AC1-B81F-D976643CF6CC}" sibTransId="{F5B54D6F-CCAF-4AB5-A12E-2D72ADDDACED}"/>
    <dgm:cxn modelId="{5EF97672-4C66-4F61-A1DF-E7A932C25DA3}" type="presOf" srcId="{FF6D5AE5-57A0-48EE-9702-E76DEDCA4BD2}" destId="{39DF4A3C-C74A-4330-8823-74DCDB222D44}" srcOrd="0" destOrd="0" presId="urn:microsoft.com/office/officeart/2018/2/layout/IconLabelDescriptionList"/>
    <dgm:cxn modelId="{56E2CD7E-100B-4E37-8A77-E7787A0357F7}" type="presOf" srcId="{6BDB096A-B817-49F0-B98A-55FE25FCBBF3}" destId="{EBBF5A57-758F-4003-A929-902EF8BA9DAA}" srcOrd="0" destOrd="0" presId="urn:microsoft.com/office/officeart/2018/2/layout/IconLabelDescriptionList"/>
    <dgm:cxn modelId="{217B68A8-7639-4696-9991-DB3C43AA5EB2}" srcId="{88E2E088-1F86-42B7-88ED-566D1903F16F}" destId="{CF30F51D-0D53-4C27-B752-118B3B8856AF}" srcOrd="2" destOrd="0" parTransId="{AB5BD29C-85AA-4D67-92D8-006DA42A7C90}" sibTransId="{237ABC50-0064-4EDD-9B62-CCD2D0B304F9}"/>
    <dgm:cxn modelId="{079956BA-07DB-48EB-8CEC-B76086ECEFA9}" type="presOf" srcId="{50850BC4-433E-4629-A889-A9CFB73E04FB}" destId="{E3A0BF31-06B0-41A0-8E09-A411C65233C7}" srcOrd="0" destOrd="0" presId="urn:microsoft.com/office/officeart/2018/2/layout/IconLabelDescriptionList"/>
    <dgm:cxn modelId="{CE2A96D2-95DA-465D-8A48-6461C62B2729}" type="presOf" srcId="{88E2E088-1F86-42B7-88ED-566D1903F16F}" destId="{C2A2D6F6-21C9-4014-8A0E-A7572339F2ED}" srcOrd="0" destOrd="0" presId="urn:microsoft.com/office/officeart/2018/2/layout/IconLabelDescriptionList"/>
    <dgm:cxn modelId="{12778FE0-7CF3-471C-AA65-D4ED4A24AF23}" srcId="{88E2E088-1F86-42B7-88ED-566D1903F16F}" destId="{F72BE587-B0CD-4283-8DB4-E34EE45423E1}" srcOrd="0" destOrd="0" parTransId="{A780F374-E285-47DA-8548-F781DC263587}" sibTransId="{84924348-DAEE-4645-A162-61DCE2EE5507}"/>
    <dgm:cxn modelId="{275D70FD-0FF6-41EE-889A-00E3F2DEE888}" srcId="{FF6D5AE5-57A0-48EE-9702-E76DEDCA4BD2}" destId="{50850BC4-433E-4629-A889-A9CFB73E04FB}" srcOrd="0" destOrd="0" parTransId="{3CDB6F5B-AE87-4CAA-957A-A1243F726BF3}" sibTransId="{D13496ED-C502-429F-A959-5390BB74F19E}"/>
    <dgm:cxn modelId="{FD65CEE8-916C-438B-BC19-B08A2AADF79D}" type="presParOf" srcId="{39DF4A3C-C74A-4330-8823-74DCDB222D44}" destId="{D162F20F-CB5E-4E17-B877-767B1AA583C7}" srcOrd="0" destOrd="0" presId="urn:microsoft.com/office/officeart/2018/2/layout/IconLabelDescriptionList"/>
    <dgm:cxn modelId="{997E31DE-6C55-428F-A0AB-C28132C4F710}" type="presParOf" srcId="{D162F20F-CB5E-4E17-B877-767B1AA583C7}" destId="{A73477DD-A337-4179-A0DD-121BBC087ECF}" srcOrd="0" destOrd="0" presId="urn:microsoft.com/office/officeart/2018/2/layout/IconLabelDescriptionList"/>
    <dgm:cxn modelId="{576FC7AB-CCB3-4AAA-8AD5-48F825444045}" type="presParOf" srcId="{D162F20F-CB5E-4E17-B877-767B1AA583C7}" destId="{1EDB9684-A55B-4EC3-B2F3-A91416CAC082}" srcOrd="1" destOrd="0" presId="urn:microsoft.com/office/officeart/2018/2/layout/IconLabelDescriptionList"/>
    <dgm:cxn modelId="{A6E797E2-2A85-4D1F-81E7-9DB7556C7146}" type="presParOf" srcId="{D162F20F-CB5E-4E17-B877-767B1AA583C7}" destId="{E3A0BF31-06B0-41A0-8E09-A411C65233C7}" srcOrd="2" destOrd="0" presId="urn:microsoft.com/office/officeart/2018/2/layout/IconLabelDescriptionList"/>
    <dgm:cxn modelId="{1C0D429D-3DAF-44CE-833A-E791A75AC27A}" type="presParOf" srcId="{D162F20F-CB5E-4E17-B877-767B1AA583C7}" destId="{AF8207BB-16C7-4E1B-A9D7-BC467B5309ED}" srcOrd="3" destOrd="0" presId="urn:microsoft.com/office/officeart/2018/2/layout/IconLabelDescriptionList"/>
    <dgm:cxn modelId="{6C7D508A-E8AE-4A88-AEFE-8FB2C7DAB62B}" type="presParOf" srcId="{D162F20F-CB5E-4E17-B877-767B1AA583C7}" destId="{EBBF5A57-758F-4003-A929-902EF8BA9DAA}" srcOrd="4" destOrd="0" presId="urn:microsoft.com/office/officeart/2018/2/layout/IconLabelDescriptionList"/>
    <dgm:cxn modelId="{5AE1B561-D7E6-4DC4-BA79-EFF06FA88FB9}" type="presParOf" srcId="{39DF4A3C-C74A-4330-8823-74DCDB222D44}" destId="{5B148000-908A-493C-8C89-0BF79B2E985B}" srcOrd="1" destOrd="0" presId="urn:microsoft.com/office/officeart/2018/2/layout/IconLabelDescriptionList"/>
    <dgm:cxn modelId="{6B48BBB4-0EA3-4D9C-8FD9-978329C7A9E5}" type="presParOf" srcId="{39DF4A3C-C74A-4330-8823-74DCDB222D44}" destId="{9D50A33C-1FDB-4842-BC09-C7446DA97499}" srcOrd="2" destOrd="0" presId="urn:microsoft.com/office/officeart/2018/2/layout/IconLabelDescriptionList"/>
    <dgm:cxn modelId="{34A516BE-B0D9-43C7-812D-00C2E6352AAD}" type="presParOf" srcId="{9D50A33C-1FDB-4842-BC09-C7446DA97499}" destId="{77D816E7-D195-49D3-8E33-86E6858B5318}" srcOrd="0" destOrd="0" presId="urn:microsoft.com/office/officeart/2018/2/layout/IconLabelDescriptionList"/>
    <dgm:cxn modelId="{7A4909B6-855D-4AC8-A52A-7DEC39FB2C5A}" type="presParOf" srcId="{9D50A33C-1FDB-4842-BC09-C7446DA97499}" destId="{C8E89E57-E8BB-4C3D-8C22-062CC7304AC0}" srcOrd="1" destOrd="0" presId="urn:microsoft.com/office/officeart/2018/2/layout/IconLabelDescriptionList"/>
    <dgm:cxn modelId="{555A1C35-6586-4F78-B81A-00C59F68108D}" type="presParOf" srcId="{9D50A33C-1FDB-4842-BC09-C7446DA97499}" destId="{C2A2D6F6-21C9-4014-8A0E-A7572339F2ED}" srcOrd="2" destOrd="0" presId="urn:microsoft.com/office/officeart/2018/2/layout/IconLabelDescriptionList"/>
    <dgm:cxn modelId="{9759030E-E9C6-46A7-BFD5-C32B0144F983}" type="presParOf" srcId="{9D50A33C-1FDB-4842-BC09-C7446DA97499}" destId="{2737E81C-7886-487F-B97C-445FA9A27DC2}" srcOrd="3" destOrd="0" presId="urn:microsoft.com/office/officeart/2018/2/layout/IconLabelDescriptionList"/>
    <dgm:cxn modelId="{075222D9-5D78-4893-BD80-EBAB17BA5329}" type="presParOf" srcId="{9D50A33C-1FDB-4842-BC09-C7446DA97499}" destId="{B9EF881A-DB41-44DC-A2C0-3496928C561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6B60-868C-401B-A97A-589FD380F68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F6E82AB-A03B-4133-BC29-387A6BD18E10}">
      <dgm:prSet/>
      <dgm:spPr/>
      <dgm:t>
        <a:bodyPr/>
        <a:lstStyle/>
        <a:p>
          <a:r>
            <a:rPr lang="en-IN"/>
            <a:t>Import the required Libraries</a:t>
          </a:r>
          <a:endParaRPr lang="en-US"/>
        </a:p>
      </dgm:t>
    </dgm:pt>
    <dgm:pt modelId="{DC93CD00-DA9C-4272-8D5A-5EF70418E648}" type="parTrans" cxnId="{2F4247E6-6CA6-4D51-8BCB-415FF7F8D78B}">
      <dgm:prSet/>
      <dgm:spPr/>
      <dgm:t>
        <a:bodyPr/>
        <a:lstStyle/>
        <a:p>
          <a:endParaRPr lang="en-US"/>
        </a:p>
      </dgm:t>
    </dgm:pt>
    <dgm:pt modelId="{5AB5B7F4-7D59-4AA8-8168-E736153F1C36}" type="sibTrans" cxnId="{2F4247E6-6CA6-4D51-8BCB-415FF7F8D78B}">
      <dgm:prSet/>
      <dgm:spPr/>
      <dgm:t>
        <a:bodyPr/>
        <a:lstStyle/>
        <a:p>
          <a:endParaRPr lang="en-US"/>
        </a:p>
      </dgm:t>
    </dgm:pt>
    <dgm:pt modelId="{D6D72A1D-D143-463A-BA27-9C42F0F36758}">
      <dgm:prSet/>
      <dgm:spPr/>
      <dgm:t>
        <a:bodyPr/>
        <a:lstStyle/>
        <a:p>
          <a:r>
            <a:rPr lang="en-IN"/>
            <a:t>Import the data set (Leads.csv)</a:t>
          </a:r>
          <a:endParaRPr lang="en-US"/>
        </a:p>
      </dgm:t>
    </dgm:pt>
    <dgm:pt modelId="{868990B3-EE43-4EAE-ABDF-ED0176A2F4D2}" type="parTrans" cxnId="{929E410E-4A61-4764-8BE3-AF1E6C51BA3A}">
      <dgm:prSet/>
      <dgm:spPr/>
      <dgm:t>
        <a:bodyPr/>
        <a:lstStyle/>
        <a:p>
          <a:endParaRPr lang="en-US"/>
        </a:p>
      </dgm:t>
    </dgm:pt>
    <dgm:pt modelId="{7A191721-E595-4318-B9A9-524AF3F8532D}" type="sibTrans" cxnId="{929E410E-4A61-4764-8BE3-AF1E6C51BA3A}">
      <dgm:prSet/>
      <dgm:spPr/>
      <dgm:t>
        <a:bodyPr/>
        <a:lstStyle/>
        <a:p>
          <a:endParaRPr lang="en-US"/>
        </a:p>
      </dgm:t>
    </dgm:pt>
    <dgm:pt modelId="{7D4E8085-F191-46AD-88A2-535E2904D59D}">
      <dgm:prSet/>
      <dgm:spPr/>
      <dgm:t>
        <a:bodyPr/>
        <a:lstStyle/>
        <a:p>
          <a:r>
            <a:rPr lang="en-IN"/>
            <a:t>Follow Exploratory Data Analysis by </a:t>
          </a:r>
          <a:endParaRPr lang="en-US"/>
        </a:p>
      </dgm:t>
    </dgm:pt>
    <dgm:pt modelId="{2F61BA2E-0539-4099-8525-FFDD8E3FB683}" type="parTrans" cxnId="{66C8758C-D162-499B-85B8-E11F252756A6}">
      <dgm:prSet/>
      <dgm:spPr/>
      <dgm:t>
        <a:bodyPr/>
        <a:lstStyle/>
        <a:p>
          <a:endParaRPr lang="en-US"/>
        </a:p>
      </dgm:t>
    </dgm:pt>
    <dgm:pt modelId="{D895BB01-2AF4-4BC0-8C2C-1954EFA4926A}" type="sibTrans" cxnId="{66C8758C-D162-499B-85B8-E11F252756A6}">
      <dgm:prSet/>
      <dgm:spPr/>
      <dgm:t>
        <a:bodyPr/>
        <a:lstStyle/>
        <a:p>
          <a:endParaRPr lang="en-US"/>
        </a:p>
      </dgm:t>
    </dgm:pt>
    <dgm:pt modelId="{3B130225-B085-4423-9D0E-08AF57DA4E98}">
      <dgm:prSet/>
      <dgm:spPr/>
      <dgm:t>
        <a:bodyPr/>
        <a:lstStyle/>
        <a:p>
          <a:r>
            <a:rPr lang="en-IN"/>
            <a:t>Exploring the data set to see how many categorical and numerical variables present</a:t>
          </a:r>
          <a:endParaRPr lang="en-US"/>
        </a:p>
      </dgm:t>
    </dgm:pt>
    <dgm:pt modelId="{2C59B445-01A1-448D-8BB6-2FDC2C3EFF8B}" type="parTrans" cxnId="{03030EEA-CE2B-4956-933A-F535AE8D6B8F}">
      <dgm:prSet/>
      <dgm:spPr/>
      <dgm:t>
        <a:bodyPr/>
        <a:lstStyle/>
        <a:p>
          <a:endParaRPr lang="en-US"/>
        </a:p>
      </dgm:t>
    </dgm:pt>
    <dgm:pt modelId="{1C7F95E7-E2EE-42E5-9BAC-F46E346981C7}" type="sibTrans" cxnId="{03030EEA-CE2B-4956-933A-F535AE8D6B8F}">
      <dgm:prSet/>
      <dgm:spPr/>
      <dgm:t>
        <a:bodyPr/>
        <a:lstStyle/>
        <a:p>
          <a:endParaRPr lang="en-US"/>
        </a:p>
      </dgm:t>
    </dgm:pt>
    <dgm:pt modelId="{9BF1229E-AC1B-409B-A632-405798F468A4}">
      <dgm:prSet/>
      <dgm:spPr/>
      <dgm:t>
        <a:bodyPr/>
        <a:lstStyle/>
        <a:p>
          <a:r>
            <a:rPr lang="en-IN"/>
            <a:t>Do the data cleaning by imputing ‘Null’ and ‘Select’ values with appropriate values </a:t>
          </a:r>
          <a:endParaRPr lang="en-US"/>
        </a:p>
      </dgm:t>
    </dgm:pt>
    <dgm:pt modelId="{3B2CEA17-8926-4D81-B076-E4A19148D7BF}" type="parTrans" cxnId="{3206FE49-DF56-4DAB-BAEE-ACAB9B10B340}">
      <dgm:prSet/>
      <dgm:spPr/>
      <dgm:t>
        <a:bodyPr/>
        <a:lstStyle/>
        <a:p>
          <a:endParaRPr lang="en-US"/>
        </a:p>
      </dgm:t>
    </dgm:pt>
    <dgm:pt modelId="{0BCA0CAD-80BB-4D4C-8B10-9AA8E253B229}" type="sibTrans" cxnId="{3206FE49-DF56-4DAB-BAEE-ACAB9B10B340}">
      <dgm:prSet/>
      <dgm:spPr/>
      <dgm:t>
        <a:bodyPr/>
        <a:lstStyle/>
        <a:p>
          <a:endParaRPr lang="en-US"/>
        </a:p>
      </dgm:t>
    </dgm:pt>
    <dgm:pt modelId="{F71C0C3C-595B-4E8A-B803-BE42D958E681}">
      <dgm:prSet/>
      <dgm:spPr/>
      <dgm:t>
        <a:bodyPr/>
        <a:lstStyle/>
        <a:p>
          <a:r>
            <a:rPr lang="en-IN"/>
            <a:t>Treat the outliers</a:t>
          </a:r>
          <a:endParaRPr lang="en-US"/>
        </a:p>
      </dgm:t>
    </dgm:pt>
    <dgm:pt modelId="{14BC7B06-58CF-44BC-9E9B-15111F0239CA}" type="parTrans" cxnId="{B2CAE866-799E-4867-A8C7-7F8E650496AF}">
      <dgm:prSet/>
      <dgm:spPr/>
      <dgm:t>
        <a:bodyPr/>
        <a:lstStyle/>
        <a:p>
          <a:endParaRPr lang="en-US"/>
        </a:p>
      </dgm:t>
    </dgm:pt>
    <dgm:pt modelId="{DDE4996D-76C5-4DDD-8B3F-0F1D9B2AFCCC}" type="sibTrans" cxnId="{B2CAE866-799E-4867-A8C7-7F8E650496AF}">
      <dgm:prSet/>
      <dgm:spPr/>
      <dgm:t>
        <a:bodyPr/>
        <a:lstStyle/>
        <a:p>
          <a:endParaRPr lang="en-US"/>
        </a:p>
      </dgm:t>
    </dgm:pt>
    <dgm:pt modelId="{00C9EC37-F5B1-48A2-9402-C9CC428B837A}">
      <dgm:prSet/>
      <dgm:spPr/>
      <dgm:t>
        <a:bodyPr/>
        <a:lstStyle/>
        <a:p>
          <a:r>
            <a:rPr lang="en-IN"/>
            <a:t>Dropped single value columns</a:t>
          </a:r>
          <a:endParaRPr lang="en-US"/>
        </a:p>
      </dgm:t>
    </dgm:pt>
    <dgm:pt modelId="{6077AFE3-131C-4182-B16C-35837DA50347}" type="parTrans" cxnId="{84ACAA30-A8C6-4849-94C8-C96E96A7E7A8}">
      <dgm:prSet/>
      <dgm:spPr/>
      <dgm:t>
        <a:bodyPr/>
        <a:lstStyle/>
        <a:p>
          <a:endParaRPr lang="en-US"/>
        </a:p>
      </dgm:t>
    </dgm:pt>
    <dgm:pt modelId="{57565C8D-C929-40B3-ACD0-16DE33AD2D38}" type="sibTrans" cxnId="{84ACAA30-A8C6-4849-94C8-C96E96A7E7A8}">
      <dgm:prSet/>
      <dgm:spPr/>
      <dgm:t>
        <a:bodyPr/>
        <a:lstStyle/>
        <a:p>
          <a:endParaRPr lang="en-US"/>
        </a:p>
      </dgm:t>
    </dgm:pt>
    <dgm:pt modelId="{91D95702-1F0A-49A0-A7A2-DEE628E709F2}">
      <dgm:prSet/>
      <dgm:spPr/>
      <dgm:t>
        <a:bodyPr/>
        <a:lstStyle/>
        <a:p>
          <a:r>
            <a:rPr lang="en-IN"/>
            <a:t>Created dummy variables for categorical variables to help with Machine Learning</a:t>
          </a:r>
          <a:endParaRPr lang="en-US"/>
        </a:p>
      </dgm:t>
    </dgm:pt>
    <dgm:pt modelId="{DBC23740-0872-43F4-A2BD-2FD456C0887B}" type="parTrans" cxnId="{47DA03A9-ABC0-497A-BC3C-706488DE5B9A}">
      <dgm:prSet/>
      <dgm:spPr/>
      <dgm:t>
        <a:bodyPr/>
        <a:lstStyle/>
        <a:p>
          <a:endParaRPr lang="en-US"/>
        </a:p>
      </dgm:t>
    </dgm:pt>
    <dgm:pt modelId="{C32064C0-597E-4B72-8BA4-878948F2FB08}" type="sibTrans" cxnId="{47DA03A9-ABC0-497A-BC3C-706488DE5B9A}">
      <dgm:prSet/>
      <dgm:spPr/>
      <dgm:t>
        <a:bodyPr/>
        <a:lstStyle/>
        <a:p>
          <a:endParaRPr lang="en-US"/>
        </a:p>
      </dgm:t>
    </dgm:pt>
    <dgm:pt modelId="{ACA3DAFD-F50D-413D-AD0B-5053F065AC86}">
      <dgm:prSet/>
      <dgm:spPr/>
      <dgm:t>
        <a:bodyPr/>
        <a:lstStyle/>
        <a:p>
          <a:r>
            <a:rPr lang="en-IN"/>
            <a:t>Model Building for Machine Learning</a:t>
          </a:r>
          <a:endParaRPr lang="en-US"/>
        </a:p>
      </dgm:t>
    </dgm:pt>
    <dgm:pt modelId="{0ADCC62F-CB6B-4C64-BCC1-E03E4789F104}" type="parTrans" cxnId="{8055A792-36D7-43CF-8CAE-093A6AE03868}">
      <dgm:prSet/>
      <dgm:spPr/>
      <dgm:t>
        <a:bodyPr/>
        <a:lstStyle/>
        <a:p>
          <a:endParaRPr lang="en-US"/>
        </a:p>
      </dgm:t>
    </dgm:pt>
    <dgm:pt modelId="{BCF8E666-D7DB-4383-86E1-2A112BA704BD}" type="sibTrans" cxnId="{8055A792-36D7-43CF-8CAE-093A6AE03868}">
      <dgm:prSet/>
      <dgm:spPr/>
      <dgm:t>
        <a:bodyPr/>
        <a:lstStyle/>
        <a:p>
          <a:endParaRPr lang="en-US"/>
        </a:p>
      </dgm:t>
    </dgm:pt>
    <dgm:pt modelId="{79D8BD8A-5EFB-4CFE-82E3-4E2CF4DB00F5}">
      <dgm:prSet/>
      <dgm:spPr/>
      <dgm:t>
        <a:bodyPr/>
        <a:lstStyle/>
        <a:p>
          <a:r>
            <a:rPr lang="en-IN"/>
            <a:t>Split the model into Test and Train Datasets with 70:30 ratio</a:t>
          </a:r>
          <a:endParaRPr lang="en-US"/>
        </a:p>
      </dgm:t>
    </dgm:pt>
    <dgm:pt modelId="{BA633E58-F4F1-4250-B02D-801925E3F7C6}" type="parTrans" cxnId="{E7A8686E-4570-41A7-AEBF-C001B447DB6B}">
      <dgm:prSet/>
      <dgm:spPr/>
      <dgm:t>
        <a:bodyPr/>
        <a:lstStyle/>
        <a:p>
          <a:endParaRPr lang="en-US"/>
        </a:p>
      </dgm:t>
    </dgm:pt>
    <dgm:pt modelId="{CBD81B39-89EB-4698-8D0B-A81C55E20705}" type="sibTrans" cxnId="{E7A8686E-4570-41A7-AEBF-C001B447DB6B}">
      <dgm:prSet/>
      <dgm:spPr/>
      <dgm:t>
        <a:bodyPr/>
        <a:lstStyle/>
        <a:p>
          <a:endParaRPr lang="en-US"/>
        </a:p>
      </dgm:t>
    </dgm:pt>
    <dgm:pt modelId="{2A2B113A-F9E7-4CD6-9395-2DEB0E1EACA4}">
      <dgm:prSet/>
      <dgm:spPr/>
      <dgm:t>
        <a:bodyPr/>
        <a:lstStyle/>
        <a:p>
          <a:r>
            <a:rPr lang="en-IN"/>
            <a:t>Standard Scaler is used to scale the numerical data</a:t>
          </a:r>
          <a:endParaRPr lang="en-US"/>
        </a:p>
      </dgm:t>
    </dgm:pt>
    <dgm:pt modelId="{60AE588D-ECDB-4FF3-BF2D-27EB5406C3E3}" type="parTrans" cxnId="{14BC856C-059C-414F-A830-E3AE6D407872}">
      <dgm:prSet/>
      <dgm:spPr/>
      <dgm:t>
        <a:bodyPr/>
        <a:lstStyle/>
        <a:p>
          <a:endParaRPr lang="en-US"/>
        </a:p>
      </dgm:t>
    </dgm:pt>
    <dgm:pt modelId="{1D78EDA1-9C2C-4BC2-8F5F-6E69AB3E6B8C}" type="sibTrans" cxnId="{14BC856C-059C-414F-A830-E3AE6D407872}">
      <dgm:prSet/>
      <dgm:spPr/>
      <dgm:t>
        <a:bodyPr/>
        <a:lstStyle/>
        <a:p>
          <a:endParaRPr lang="en-US"/>
        </a:p>
      </dgm:t>
    </dgm:pt>
    <dgm:pt modelId="{C711552C-58E0-4E6E-B25D-D7294A3586E8}">
      <dgm:prSet/>
      <dgm:spPr/>
      <dgm:t>
        <a:bodyPr/>
        <a:lstStyle/>
        <a:p>
          <a:r>
            <a:rPr lang="en-IN"/>
            <a:t>Build a logistic regression model</a:t>
          </a:r>
          <a:endParaRPr lang="en-US"/>
        </a:p>
      </dgm:t>
    </dgm:pt>
    <dgm:pt modelId="{C49F336F-DCD9-4686-8A94-550E8E0C3654}" type="parTrans" cxnId="{4FAF820B-CD8F-4F37-9A67-18EADB7D2F09}">
      <dgm:prSet/>
      <dgm:spPr/>
      <dgm:t>
        <a:bodyPr/>
        <a:lstStyle/>
        <a:p>
          <a:endParaRPr lang="en-US"/>
        </a:p>
      </dgm:t>
    </dgm:pt>
    <dgm:pt modelId="{0BB4161B-510A-4A53-A5B4-28D725992E8A}" type="sibTrans" cxnId="{4FAF820B-CD8F-4F37-9A67-18EADB7D2F09}">
      <dgm:prSet/>
      <dgm:spPr/>
      <dgm:t>
        <a:bodyPr/>
        <a:lstStyle/>
        <a:p>
          <a:endParaRPr lang="en-US"/>
        </a:p>
      </dgm:t>
    </dgm:pt>
    <dgm:pt modelId="{EDA7B2E2-6923-41D1-A5C9-DBDD2B952875}">
      <dgm:prSet/>
      <dgm:spPr/>
      <dgm:t>
        <a:bodyPr/>
        <a:lstStyle/>
        <a:p>
          <a:r>
            <a:rPr lang="en-IN"/>
            <a:t>RFE is used to reduce number of variables (reduced to 15 variables)</a:t>
          </a:r>
          <a:endParaRPr lang="en-US"/>
        </a:p>
      </dgm:t>
    </dgm:pt>
    <dgm:pt modelId="{0BC59410-B364-4DDD-835A-DA639475BC5B}" type="parTrans" cxnId="{4B3E7F27-0226-4082-9AEB-D357DDDBF6FE}">
      <dgm:prSet/>
      <dgm:spPr/>
      <dgm:t>
        <a:bodyPr/>
        <a:lstStyle/>
        <a:p>
          <a:endParaRPr lang="en-US"/>
        </a:p>
      </dgm:t>
    </dgm:pt>
    <dgm:pt modelId="{4B288EA6-957E-4271-BAAC-DCD7FC0840E9}" type="sibTrans" cxnId="{4B3E7F27-0226-4082-9AEB-D357DDDBF6FE}">
      <dgm:prSet/>
      <dgm:spPr/>
      <dgm:t>
        <a:bodyPr/>
        <a:lstStyle/>
        <a:p>
          <a:endParaRPr lang="en-US"/>
        </a:p>
      </dgm:t>
    </dgm:pt>
    <dgm:pt modelId="{137DCAB2-2A6E-44F9-B05E-DA7AB7FBF842}">
      <dgm:prSet/>
      <dgm:spPr/>
      <dgm:t>
        <a:bodyPr/>
        <a:lstStyle/>
        <a:p>
          <a:r>
            <a:rPr lang="en-IN"/>
            <a:t>Check the VIF and p values and reduce the variable if VIF&gt;5 or p&gt;0.05</a:t>
          </a:r>
          <a:endParaRPr lang="en-US"/>
        </a:p>
      </dgm:t>
    </dgm:pt>
    <dgm:pt modelId="{5C0A747D-9537-44DD-959D-17FBC8446F37}" type="parTrans" cxnId="{A9283105-72DB-40F6-9A3F-EDB888012D79}">
      <dgm:prSet/>
      <dgm:spPr/>
      <dgm:t>
        <a:bodyPr/>
        <a:lstStyle/>
        <a:p>
          <a:endParaRPr lang="en-US"/>
        </a:p>
      </dgm:t>
    </dgm:pt>
    <dgm:pt modelId="{F16DFE2A-98D2-4FC5-AC83-0606A5E71F39}" type="sibTrans" cxnId="{A9283105-72DB-40F6-9A3F-EDB888012D79}">
      <dgm:prSet/>
      <dgm:spPr/>
      <dgm:t>
        <a:bodyPr/>
        <a:lstStyle/>
        <a:p>
          <a:endParaRPr lang="en-US"/>
        </a:p>
      </dgm:t>
    </dgm:pt>
    <dgm:pt modelId="{95D28A30-DACF-44EC-A306-AE1DD3B3301C}">
      <dgm:prSet/>
      <dgm:spPr/>
      <dgm:t>
        <a:bodyPr/>
        <a:lstStyle/>
        <a:p>
          <a:r>
            <a:rPr lang="en-IN"/>
            <a:t>Rerun the model after above step (Left with 13 variables)</a:t>
          </a:r>
          <a:endParaRPr lang="en-US"/>
        </a:p>
      </dgm:t>
    </dgm:pt>
    <dgm:pt modelId="{19C5CB72-4569-450D-A43F-1E555AA1C478}" type="parTrans" cxnId="{89831176-DAA8-40A8-8CB3-098E30A47FFC}">
      <dgm:prSet/>
      <dgm:spPr/>
      <dgm:t>
        <a:bodyPr/>
        <a:lstStyle/>
        <a:p>
          <a:endParaRPr lang="en-US"/>
        </a:p>
      </dgm:t>
    </dgm:pt>
    <dgm:pt modelId="{EF012D77-89D1-485E-A219-ACF672313291}" type="sibTrans" cxnId="{89831176-DAA8-40A8-8CB3-098E30A47FFC}">
      <dgm:prSet/>
      <dgm:spPr/>
      <dgm:t>
        <a:bodyPr/>
        <a:lstStyle/>
        <a:p>
          <a:endParaRPr lang="en-US"/>
        </a:p>
      </dgm:t>
    </dgm:pt>
    <dgm:pt modelId="{3178C6F7-B196-4E73-AA97-C9F9D1FF6B36}">
      <dgm:prSet/>
      <dgm:spPr/>
      <dgm:t>
        <a:bodyPr/>
        <a:lstStyle/>
        <a:p>
          <a:r>
            <a:rPr lang="en-IN"/>
            <a:t>Once model is ready, check the </a:t>
          </a:r>
          <a:r>
            <a:rPr lang="en-US"/>
            <a:t>AUC (Area Under The Curve)-ROC (Receiver Operating Characteristics) curve. Higher the AUC, better the model is at predicting 0s as 0s and 1s as 1s.</a:t>
          </a:r>
        </a:p>
      </dgm:t>
    </dgm:pt>
    <dgm:pt modelId="{538BD175-EBA0-40CD-BB1F-95F9D17C5CF8}" type="parTrans" cxnId="{2D272685-F8C2-4C95-93FE-50642E5EE4B0}">
      <dgm:prSet/>
      <dgm:spPr/>
      <dgm:t>
        <a:bodyPr/>
        <a:lstStyle/>
        <a:p>
          <a:endParaRPr lang="en-US"/>
        </a:p>
      </dgm:t>
    </dgm:pt>
    <dgm:pt modelId="{2D149C15-E4D5-4C11-A96F-AE8CFCD844BF}" type="sibTrans" cxnId="{2D272685-F8C2-4C95-93FE-50642E5EE4B0}">
      <dgm:prSet/>
      <dgm:spPr/>
      <dgm:t>
        <a:bodyPr/>
        <a:lstStyle/>
        <a:p>
          <a:endParaRPr lang="en-US"/>
        </a:p>
      </dgm:t>
    </dgm:pt>
    <dgm:pt modelId="{F5D3B6C7-AA6B-4584-854F-55A7E7518D98}">
      <dgm:prSet/>
      <dgm:spPr/>
      <dgm:t>
        <a:bodyPr/>
        <a:lstStyle/>
        <a:p>
          <a:r>
            <a:rPr lang="en-US"/>
            <a:t>Next step is to Make Predictions on the test set</a:t>
          </a:r>
        </a:p>
      </dgm:t>
    </dgm:pt>
    <dgm:pt modelId="{83AD4E94-0134-4281-A981-F2E4688C8160}" type="parTrans" cxnId="{B7C9C4FE-25EE-4F15-819B-6E86145439D9}">
      <dgm:prSet/>
      <dgm:spPr/>
      <dgm:t>
        <a:bodyPr/>
        <a:lstStyle/>
        <a:p>
          <a:endParaRPr lang="en-US"/>
        </a:p>
      </dgm:t>
    </dgm:pt>
    <dgm:pt modelId="{0F7751E7-2C59-4BA8-B0B8-008117D7CFB5}" type="sibTrans" cxnId="{B7C9C4FE-25EE-4F15-819B-6E86145439D9}">
      <dgm:prSet/>
      <dgm:spPr/>
      <dgm:t>
        <a:bodyPr/>
        <a:lstStyle/>
        <a:p>
          <a:endParaRPr lang="en-US"/>
        </a:p>
      </dgm:t>
    </dgm:pt>
    <dgm:pt modelId="{83E70D6E-9BF5-4A63-BB36-7FA329F6F99E}">
      <dgm:prSet/>
      <dgm:spPr/>
      <dgm:t>
        <a:bodyPr/>
        <a:lstStyle/>
        <a:p>
          <a:r>
            <a:rPr lang="en-IN"/>
            <a:t>The accuracy, sensitivity and specificity of the model is checked using Confusion matrix. </a:t>
          </a:r>
          <a:endParaRPr lang="en-US"/>
        </a:p>
      </dgm:t>
    </dgm:pt>
    <dgm:pt modelId="{B182D225-0F00-484E-B9E7-444F9DF55D9E}" type="parTrans" cxnId="{EA2F3DF9-2CEF-4922-8B02-3927B35D99B9}">
      <dgm:prSet/>
      <dgm:spPr/>
      <dgm:t>
        <a:bodyPr/>
        <a:lstStyle/>
        <a:p>
          <a:endParaRPr lang="en-US"/>
        </a:p>
      </dgm:t>
    </dgm:pt>
    <dgm:pt modelId="{E7E13E7E-8D9B-482C-AA51-313260528591}" type="sibTrans" cxnId="{EA2F3DF9-2CEF-4922-8B02-3927B35D99B9}">
      <dgm:prSet/>
      <dgm:spPr/>
      <dgm:t>
        <a:bodyPr/>
        <a:lstStyle/>
        <a:p>
          <a:endParaRPr lang="en-US"/>
        </a:p>
      </dgm:t>
    </dgm:pt>
    <dgm:pt modelId="{E30D205B-3CFD-430B-88D9-88CDB0B46B2C}" type="pres">
      <dgm:prSet presAssocID="{C2366B60-868C-401B-A97A-589FD380F688}" presName="linear" presStyleCnt="0">
        <dgm:presLayoutVars>
          <dgm:animLvl val="lvl"/>
          <dgm:resizeHandles val="exact"/>
        </dgm:presLayoutVars>
      </dgm:prSet>
      <dgm:spPr/>
    </dgm:pt>
    <dgm:pt modelId="{C682C0E6-FED4-484A-8A66-797142895BD8}" type="pres">
      <dgm:prSet presAssocID="{4F6E82AB-A03B-4133-BC29-387A6BD18E10}" presName="parentText" presStyleLbl="node1" presStyleIdx="0" presStyleCnt="7">
        <dgm:presLayoutVars>
          <dgm:chMax val="0"/>
          <dgm:bulletEnabled val="1"/>
        </dgm:presLayoutVars>
      </dgm:prSet>
      <dgm:spPr/>
    </dgm:pt>
    <dgm:pt modelId="{BF5A5C08-D5D3-45B8-8C67-171B9008F0B2}" type="pres">
      <dgm:prSet presAssocID="{5AB5B7F4-7D59-4AA8-8168-E736153F1C36}" presName="spacer" presStyleCnt="0"/>
      <dgm:spPr/>
    </dgm:pt>
    <dgm:pt modelId="{B1ED6131-11F6-4CE1-84B8-0B2A68EE28DB}" type="pres">
      <dgm:prSet presAssocID="{D6D72A1D-D143-463A-BA27-9C42F0F36758}" presName="parentText" presStyleLbl="node1" presStyleIdx="1" presStyleCnt="7">
        <dgm:presLayoutVars>
          <dgm:chMax val="0"/>
          <dgm:bulletEnabled val="1"/>
        </dgm:presLayoutVars>
      </dgm:prSet>
      <dgm:spPr/>
    </dgm:pt>
    <dgm:pt modelId="{8B2DC947-3AEF-4D51-B4B8-0354A339CAC2}" type="pres">
      <dgm:prSet presAssocID="{7A191721-E595-4318-B9A9-524AF3F8532D}" presName="spacer" presStyleCnt="0"/>
      <dgm:spPr/>
    </dgm:pt>
    <dgm:pt modelId="{75889695-2DD8-4CBC-8D00-B3E9FC4D452D}" type="pres">
      <dgm:prSet presAssocID="{7D4E8085-F191-46AD-88A2-535E2904D59D}" presName="parentText" presStyleLbl="node1" presStyleIdx="2" presStyleCnt="7">
        <dgm:presLayoutVars>
          <dgm:chMax val="0"/>
          <dgm:bulletEnabled val="1"/>
        </dgm:presLayoutVars>
      </dgm:prSet>
      <dgm:spPr/>
    </dgm:pt>
    <dgm:pt modelId="{46BB839B-48B0-42BE-A3C7-4CC383840AFA}" type="pres">
      <dgm:prSet presAssocID="{7D4E8085-F191-46AD-88A2-535E2904D59D}" presName="childText" presStyleLbl="revTx" presStyleIdx="0" presStyleCnt="2">
        <dgm:presLayoutVars>
          <dgm:bulletEnabled val="1"/>
        </dgm:presLayoutVars>
      </dgm:prSet>
      <dgm:spPr/>
    </dgm:pt>
    <dgm:pt modelId="{55B41933-3BCA-4252-8991-44BF1EDE2250}" type="pres">
      <dgm:prSet presAssocID="{ACA3DAFD-F50D-413D-AD0B-5053F065AC86}" presName="parentText" presStyleLbl="node1" presStyleIdx="3" presStyleCnt="7">
        <dgm:presLayoutVars>
          <dgm:chMax val="0"/>
          <dgm:bulletEnabled val="1"/>
        </dgm:presLayoutVars>
      </dgm:prSet>
      <dgm:spPr/>
    </dgm:pt>
    <dgm:pt modelId="{4E3EBAF4-B243-4F6E-AB48-5A41D599AFFE}" type="pres">
      <dgm:prSet presAssocID="{ACA3DAFD-F50D-413D-AD0B-5053F065AC86}" presName="childText" presStyleLbl="revTx" presStyleIdx="1" presStyleCnt="2">
        <dgm:presLayoutVars>
          <dgm:bulletEnabled val="1"/>
        </dgm:presLayoutVars>
      </dgm:prSet>
      <dgm:spPr/>
    </dgm:pt>
    <dgm:pt modelId="{5083F543-7807-4C2F-9F06-CA355A22FE4E}" type="pres">
      <dgm:prSet presAssocID="{3178C6F7-B196-4E73-AA97-C9F9D1FF6B36}" presName="parentText" presStyleLbl="node1" presStyleIdx="4" presStyleCnt="7">
        <dgm:presLayoutVars>
          <dgm:chMax val="0"/>
          <dgm:bulletEnabled val="1"/>
        </dgm:presLayoutVars>
      </dgm:prSet>
      <dgm:spPr/>
    </dgm:pt>
    <dgm:pt modelId="{052E8B58-2119-4D23-877D-6CE46F6DA7AF}" type="pres">
      <dgm:prSet presAssocID="{2D149C15-E4D5-4C11-A96F-AE8CFCD844BF}" presName="spacer" presStyleCnt="0"/>
      <dgm:spPr/>
    </dgm:pt>
    <dgm:pt modelId="{DA0EFBE9-2697-4D46-8DFA-46DCD1B4E299}" type="pres">
      <dgm:prSet presAssocID="{F5D3B6C7-AA6B-4584-854F-55A7E7518D98}" presName="parentText" presStyleLbl="node1" presStyleIdx="5" presStyleCnt="7">
        <dgm:presLayoutVars>
          <dgm:chMax val="0"/>
          <dgm:bulletEnabled val="1"/>
        </dgm:presLayoutVars>
      </dgm:prSet>
      <dgm:spPr/>
    </dgm:pt>
    <dgm:pt modelId="{60297C82-76BB-4CDC-88CB-BD44B18735CB}" type="pres">
      <dgm:prSet presAssocID="{0F7751E7-2C59-4BA8-B0B8-008117D7CFB5}" presName="spacer" presStyleCnt="0"/>
      <dgm:spPr/>
    </dgm:pt>
    <dgm:pt modelId="{4BE1690A-BC20-44BD-B7EC-CA207848757C}" type="pres">
      <dgm:prSet presAssocID="{83E70D6E-9BF5-4A63-BB36-7FA329F6F99E}" presName="parentText" presStyleLbl="node1" presStyleIdx="6" presStyleCnt="7">
        <dgm:presLayoutVars>
          <dgm:chMax val="0"/>
          <dgm:bulletEnabled val="1"/>
        </dgm:presLayoutVars>
      </dgm:prSet>
      <dgm:spPr/>
    </dgm:pt>
  </dgm:ptLst>
  <dgm:cxnLst>
    <dgm:cxn modelId="{CED2C103-E569-4F32-95D4-6A0B2F8CF190}" type="presOf" srcId="{3178C6F7-B196-4E73-AA97-C9F9D1FF6B36}" destId="{5083F543-7807-4C2F-9F06-CA355A22FE4E}" srcOrd="0" destOrd="0" presId="urn:microsoft.com/office/officeart/2005/8/layout/vList2"/>
    <dgm:cxn modelId="{A9283105-72DB-40F6-9A3F-EDB888012D79}" srcId="{ACA3DAFD-F50D-413D-AD0B-5053F065AC86}" destId="{137DCAB2-2A6E-44F9-B05E-DA7AB7FBF842}" srcOrd="4" destOrd="0" parTransId="{5C0A747D-9537-44DD-959D-17FBC8446F37}" sibTransId="{F16DFE2A-98D2-4FC5-AC83-0606A5E71F39}"/>
    <dgm:cxn modelId="{33F8A605-9C6E-4A6E-8E29-4B2DA82AE0AD}" type="presOf" srcId="{3B130225-B085-4423-9D0E-08AF57DA4E98}" destId="{46BB839B-48B0-42BE-A3C7-4CC383840AFA}" srcOrd="0" destOrd="0" presId="urn:microsoft.com/office/officeart/2005/8/layout/vList2"/>
    <dgm:cxn modelId="{4FAF820B-CD8F-4F37-9A67-18EADB7D2F09}" srcId="{ACA3DAFD-F50D-413D-AD0B-5053F065AC86}" destId="{C711552C-58E0-4E6E-B25D-D7294A3586E8}" srcOrd="2" destOrd="0" parTransId="{C49F336F-DCD9-4686-8A94-550E8E0C3654}" sibTransId="{0BB4161B-510A-4A53-A5B4-28D725992E8A}"/>
    <dgm:cxn modelId="{929E410E-4A61-4764-8BE3-AF1E6C51BA3A}" srcId="{C2366B60-868C-401B-A97A-589FD380F688}" destId="{D6D72A1D-D143-463A-BA27-9C42F0F36758}" srcOrd="1" destOrd="0" parTransId="{868990B3-EE43-4EAE-ABDF-ED0176A2F4D2}" sibTransId="{7A191721-E595-4318-B9A9-524AF3F8532D}"/>
    <dgm:cxn modelId="{9CFB710E-6578-4AE5-B66A-73FA75A65296}" type="presOf" srcId="{ACA3DAFD-F50D-413D-AD0B-5053F065AC86}" destId="{55B41933-3BCA-4252-8991-44BF1EDE2250}" srcOrd="0" destOrd="0" presId="urn:microsoft.com/office/officeart/2005/8/layout/vList2"/>
    <dgm:cxn modelId="{F691AE12-9CC6-4659-BD50-888EB54B84FB}" type="presOf" srcId="{95D28A30-DACF-44EC-A306-AE1DD3B3301C}" destId="{4E3EBAF4-B243-4F6E-AB48-5A41D599AFFE}" srcOrd="0" destOrd="5" presId="urn:microsoft.com/office/officeart/2005/8/layout/vList2"/>
    <dgm:cxn modelId="{F5EC2518-CFC1-43C5-8EB2-B93D818C126B}" type="presOf" srcId="{137DCAB2-2A6E-44F9-B05E-DA7AB7FBF842}" destId="{4E3EBAF4-B243-4F6E-AB48-5A41D599AFFE}" srcOrd="0" destOrd="4" presId="urn:microsoft.com/office/officeart/2005/8/layout/vList2"/>
    <dgm:cxn modelId="{7D47841D-2185-4DE7-8E1C-BAAD8E3AEB50}" type="presOf" srcId="{C2366B60-868C-401B-A97A-589FD380F688}" destId="{E30D205B-3CFD-430B-88D9-88CDB0B46B2C}" srcOrd="0" destOrd="0" presId="urn:microsoft.com/office/officeart/2005/8/layout/vList2"/>
    <dgm:cxn modelId="{966FEB1E-88AD-4198-B247-525FE5628A07}" type="presOf" srcId="{EDA7B2E2-6923-41D1-A5C9-DBDD2B952875}" destId="{4E3EBAF4-B243-4F6E-AB48-5A41D599AFFE}" srcOrd="0" destOrd="3" presId="urn:microsoft.com/office/officeart/2005/8/layout/vList2"/>
    <dgm:cxn modelId="{B5D35223-9105-4F0D-8901-41B4D42ECB0C}" type="presOf" srcId="{C711552C-58E0-4E6E-B25D-D7294A3586E8}" destId="{4E3EBAF4-B243-4F6E-AB48-5A41D599AFFE}" srcOrd="0" destOrd="2" presId="urn:microsoft.com/office/officeart/2005/8/layout/vList2"/>
    <dgm:cxn modelId="{4B3E7F27-0226-4082-9AEB-D357DDDBF6FE}" srcId="{ACA3DAFD-F50D-413D-AD0B-5053F065AC86}" destId="{EDA7B2E2-6923-41D1-A5C9-DBDD2B952875}" srcOrd="3" destOrd="0" parTransId="{0BC59410-B364-4DDD-835A-DA639475BC5B}" sibTransId="{4B288EA6-957E-4271-BAAC-DCD7FC0840E9}"/>
    <dgm:cxn modelId="{84ACAA30-A8C6-4849-94C8-C96E96A7E7A8}" srcId="{7D4E8085-F191-46AD-88A2-535E2904D59D}" destId="{00C9EC37-F5B1-48A2-9402-C9CC428B837A}" srcOrd="3" destOrd="0" parTransId="{6077AFE3-131C-4182-B16C-35837DA50347}" sibTransId="{57565C8D-C929-40B3-ACD0-16DE33AD2D38}"/>
    <dgm:cxn modelId="{9285FE3D-4BC5-4674-A9E9-65F9A06F4D15}" type="presOf" srcId="{79D8BD8A-5EFB-4CFE-82E3-4E2CF4DB00F5}" destId="{4E3EBAF4-B243-4F6E-AB48-5A41D599AFFE}" srcOrd="0" destOrd="0" presId="urn:microsoft.com/office/officeart/2005/8/layout/vList2"/>
    <dgm:cxn modelId="{B2CAE866-799E-4867-A8C7-7F8E650496AF}" srcId="{7D4E8085-F191-46AD-88A2-535E2904D59D}" destId="{F71C0C3C-595B-4E8A-B803-BE42D958E681}" srcOrd="2" destOrd="0" parTransId="{14BC7B06-58CF-44BC-9E9B-15111F0239CA}" sibTransId="{DDE4996D-76C5-4DDD-8B3F-0F1D9B2AFCCC}"/>
    <dgm:cxn modelId="{3206FE49-DF56-4DAB-BAEE-ACAB9B10B340}" srcId="{7D4E8085-F191-46AD-88A2-535E2904D59D}" destId="{9BF1229E-AC1B-409B-A632-405798F468A4}" srcOrd="1" destOrd="0" parTransId="{3B2CEA17-8926-4D81-B076-E4A19148D7BF}" sibTransId="{0BCA0CAD-80BB-4D4C-8B10-9AA8E253B229}"/>
    <dgm:cxn modelId="{14BC856C-059C-414F-A830-E3AE6D407872}" srcId="{ACA3DAFD-F50D-413D-AD0B-5053F065AC86}" destId="{2A2B113A-F9E7-4CD6-9395-2DEB0E1EACA4}" srcOrd="1" destOrd="0" parTransId="{60AE588D-ECDB-4FF3-BF2D-27EB5406C3E3}" sibTransId="{1D78EDA1-9C2C-4BC2-8F5F-6E69AB3E6B8C}"/>
    <dgm:cxn modelId="{E7A8686E-4570-41A7-AEBF-C001B447DB6B}" srcId="{ACA3DAFD-F50D-413D-AD0B-5053F065AC86}" destId="{79D8BD8A-5EFB-4CFE-82E3-4E2CF4DB00F5}" srcOrd="0" destOrd="0" parTransId="{BA633E58-F4F1-4250-B02D-801925E3F7C6}" sibTransId="{CBD81B39-89EB-4698-8D0B-A81C55E20705}"/>
    <dgm:cxn modelId="{FDF42D54-4978-4ED7-B5A8-31118036A423}" type="presOf" srcId="{2A2B113A-F9E7-4CD6-9395-2DEB0E1EACA4}" destId="{4E3EBAF4-B243-4F6E-AB48-5A41D599AFFE}" srcOrd="0" destOrd="1" presId="urn:microsoft.com/office/officeart/2005/8/layout/vList2"/>
    <dgm:cxn modelId="{89831176-DAA8-40A8-8CB3-098E30A47FFC}" srcId="{ACA3DAFD-F50D-413D-AD0B-5053F065AC86}" destId="{95D28A30-DACF-44EC-A306-AE1DD3B3301C}" srcOrd="5" destOrd="0" parTransId="{19C5CB72-4569-450D-A43F-1E555AA1C478}" sibTransId="{EF012D77-89D1-485E-A219-ACF672313291}"/>
    <dgm:cxn modelId="{1ED98E7B-1ECE-4D0D-A341-15B9B52E6402}" type="presOf" srcId="{F5D3B6C7-AA6B-4584-854F-55A7E7518D98}" destId="{DA0EFBE9-2697-4D46-8DFA-46DCD1B4E299}" srcOrd="0" destOrd="0" presId="urn:microsoft.com/office/officeart/2005/8/layout/vList2"/>
    <dgm:cxn modelId="{2D272685-F8C2-4C95-93FE-50642E5EE4B0}" srcId="{C2366B60-868C-401B-A97A-589FD380F688}" destId="{3178C6F7-B196-4E73-AA97-C9F9D1FF6B36}" srcOrd="4" destOrd="0" parTransId="{538BD175-EBA0-40CD-BB1F-95F9D17C5CF8}" sibTransId="{2D149C15-E4D5-4C11-A96F-AE8CFCD844BF}"/>
    <dgm:cxn modelId="{EDCAB886-8D72-45A0-A536-19DB92A5C988}" type="presOf" srcId="{91D95702-1F0A-49A0-A7A2-DEE628E709F2}" destId="{46BB839B-48B0-42BE-A3C7-4CC383840AFA}" srcOrd="0" destOrd="4" presId="urn:microsoft.com/office/officeart/2005/8/layout/vList2"/>
    <dgm:cxn modelId="{66C8758C-D162-499B-85B8-E11F252756A6}" srcId="{C2366B60-868C-401B-A97A-589FD380F688}" destId="{7D4E8085-F191-46AD-88A2-535E2904D59D}" srcOrd="2" destOrd="0" parTransId="{2F61BA2E-0539-4099-8525-FFDD8E3FB683}" sibTransId="{D895BB01-2AF4-4BC0-8C2C-1954EFA4926A}"/>
    <dgm:cxn modelId="{8055A792-36D7-43CF-8CAE-093A6AE03868}" srcId="{C2366B60-868C-401B-A97A-589FD380F688}" destId="{ACA3DAFD-F50D-413D-AD0B-5053F065AC86}" srcOrd="3" destOrd="0" parTransId="{0ADCC62F-CB6B-4C64-BCC1-E03E4789F104}" sibTransId="{BCF8E666-D7DB-4383-86E1-2A112BA704BD}"/>
    <dgm:cxn modelId="{47DA03A9-ABC0-497A-BC3C-706488DE5B9A}" srcId="{7D4E8085-F191-46AD-88A2-535E2904D59D}" destId="{91D95702-1F0A-49A0-A7A2-DEE628E709F2}" srcOrd="4" destOrd="0" parTransId="{DBC23740-0872-43F4-A2BD-2FD456C0887B}" sibTransId="{C32064C0-597E-4B72-8BA4-878948F2FB08}"/>
    <dgm:cxn modelId="{B1448BBA-09AF-4EDF-AB3F-3307FB7A4CE1}" type="presOf" srcId="{83E70D6E-9BF5-4A63-BB36-7FA329F6F99E}" destId="{4BE1690A-BC20-44BD-B7EC-CA207848757C}" srcOrd="0" destOrd="0" presId="urn:microsoft.com/office/officeart/2005/8/layout/vList2"/>
    <dgm:cxn modelId="{ED5FD3BC-87F6-407A-B00C-81ABBE75F594}" type="presOf" srcId="{9BF1229E-AC1B-409B-A632-405798F468A4}" destId="{46BB839B-48B0-42BE-A3C7-4CC383840AFA}" srcOrd="0" destOrd="1" presId="urn:microsoft.com/office/officeart/2005/8/layout/vList2"/>
    <dgm:cxn modelId="{783972C3-6561-4D83-80BE-C38F77FC63DE}" type="presOf" srcId="{7D4E8085-F191-46AD-88A2-535E2904D59D}" destId="{75889695-2DD8-4CBC-8D00-B3E9FC4D452D}" srcOrd="0" destOrd="0" presId="urn:microsoft.com/office/officeart/2005/8/layout/vList2"/>
    <dgm:cxn modelId="{54BF1BCE-F4E4-46B5-ADBD-B66312B51BA5}" type="presOf" srcId="{F71C0C3C-595B-4E8A-B803-BE42D958E681}" destId="{46BB839B-48B0-42BE-A3C7-4CC383840AFA}" srcOrd="0" destOrd="2" presId="urn:microsoft.com/office/officeart/2005/8/layout/vList2"/>
    <dgm:cxn modelId="{2F4247E6-6CA6-4D51-8BCB-415FF7F8D78B}" srcId="{C2366B60-868C-401B-A97A-589FD380F688}" destId="{4F6E82AB-A03B-4133-BC29-387A6BD18E10}" srcOrd="0" destOrd="0" parTransId="{DC93CD00-DA9C-4272-8D5A-5EF70418E648}" sibTransId="{5AB5B7F4-7D59-4AA8-8168-E736153F1C36}"/>
    <dgm:cxn modelId="{03030EEA-CE2B-4956-933A-F535AE8D6B8F}" srcId="{7D4E8085-F191-46AD-88A2-535E2904D59D}" destId="{3B130225-B085-4423-9D0E-08AF57DA4E98}" srcOrd="0" destOrd="0" parTransId="{2C59B445-01A1-448D-8BB6-2FDC2C3EFF8B}" sibTransId="{1C7F95E7-E2EE-42E5-9BAC-F46E346981C7}"/>
    <dgm:cxn modelId="{37036DF1-8253-4AA8-849B-8181CA52604B}" type="presOf" srcId="{00C9EC37-F5B1-48A2-9402-C9CC428B837A}" destId="{46BB839B-48B0-42BE-A3C7-4CC383840AFA}" srcOrd="0" destOrd="3" presId="urn:microsoft.com/office/officeart/2005/8/layout/vList2"/>
    <dgm:cxn modelId="{F10DBFF1-A7E4-473F-9293-F7764C7EB38D}" type="presOf" srcId="{D6D72A1D-D143-463A-BA27-9C42F0F36758}" destId="{B1ED6131-11F6-4CE1-84B8-0B2A68EE28DB}" srcOrd="0" destOrd="0" presId="urn:microsoft.com/office/officeart/2005/8/layout/vList2"/>
    <dgm:cxn modelId="{EA2F3DF9-2CEF-4922-8B02-3927B35D99B9}" srcId="{C2366B60-868C-401B-A97A-589FD380F688}" destId="{83E70D6E-9BF5-4A63-BB36-7FA329F6F99E}" srcOrd="6" destOrd="0" parTransId="{B182D225-0F00-484E-B9E7-444F9DF55D9E}" sibTransId="{E7E13E7E-8D9B-482C-AA51-313260528591}"/>
    <dgm:cxn modelId="{A099D6F9-EAF2-423A-8F9B-33D0ACC3E03A}" type="presOf" srcId="{4F6E82AB-A03B-4133-BC29-387A6BD18E10}" destId="{C682C0E6-FED4-484A-8A66-797142895BD8}" srcOrd="0" destOrd="0" presId="urn:microsoft.com/office/officeart/2005/8/layout/vList2"/>
    <dgm:cxn modelId="{B7C9C4FE-25EE-4F15-819B-6E86145439D9}" srcId="{C2366B60-868C-401B-A97A-589FD380F688}" destId="{F5D3B6C7-AA6B-4584-854F-55A7E7518D98}" srcOrd="5" destOrd="0" parTransId="{83AD4E94-0134-4281-A981-F2E4688C8160}" sibTransId="{0F7751E7-2C59-4BA8-B0B8-008117D7CFB5}"/>
    <dgm:cxn modelId="{D963963C-68DB-423E-98E0-15E575F97923}" type="presParOf" srcId="{E30D205B-3CFD-430B-88D9-88CDB0B46B2C}" destId="{C682C0E6-FED4-484A-8A66-797142895BD8}" srcOrd="0" destOrd="0" presId="urn:microsoft.com/office/officeart/2005/8/layout/vList2"/>
    <dgm:cxn modelId="{87623E5D-4F3C-4D7D-91C8-B698E3C6A2E8}" type="presParOf" srcId="{E30D205B-3CFD-430B-88D9-88CDB0B46B2C}" destId="{BF5A5C08-D5D3-45B8-8C67-171B9008F0B2}" srcOrd="1" destOrd="0" presId="urn:microsoft.com/office/officeart/2005/8/layout/vList2"/>
    <dgm:cxn modelId="{5F05204A-D244-4DDC-A624-76C2AE721576}" type="presParOf" srcId="{E30D205B-3CFD-430B-88D9-88CDB0B46B2C}" destId="{B1ED6131-11F6-4CE1-84B8-0B2A68EE28DB}" srcOrd="2" destOrd="0" presId="urn:microsoft.com/office/officeart/2005/8/layout/vList2"/>
    <dgm:cxn modelId="{505B7B8E-D0C4-4B57-83D0-01090E6D14E2}" type="presParOf" srcId="{E30D205B-3CFD-430B-88D9-88CDB0B46B2C}" destId="{8B2DC947-3AEF-4D51-B4B8-0354A339CAC2}" srcOrd="3" destOrd="0" presId="urn:microsoft.com/office/officeart/2005/8/layout/vList2"/>
    <dgm:cxn modelId="{22C13365-310F-4538-9774-6C9D9E84E05F}" type="presParOf" srcId="{E30D205B-3CFD-430B-88D9-88CDB0B46B2C}" destId="{75889695-2DD8-4CBC-8D00-B3E9FC4D452D}" srcOrd="4" destOrd="0" presId="urn:microsoft.com/office/officeart/2005/8/layout/vList2"/>
    <dgm:cxn modelId="{5EBF4564-B0AA-4079-996E-8C4B124B891C}" type="presParOf" srcId="{E30D205B-3CFD-430B-88D9-88CDB0B46B2C}" destId="{46BB839B-48B0-42BE-A3C7-4CC383840AFA}" srcOrd="5" destOrd="0" presId="urn:microsoft.com/office/officeart/2005/8/layout/vList2"/>
    <dgm:cxn modelId="{8F6FD050-66F3-4C02-9FED-4111037221CE}" type="presParOf" srcId="{E30D205B-3CFD-430B-88D9-88CDB0B46B2C}" destId="{55B41933-3BCA-4252-8991-44BF1EDE2250}" srcOrd="6" destOrd="0" presId="urn:microsoft.com/office/officeart/2005/8/layout/vList2"/>
    <dgm:cxn modelId="{D8D9532E-0DF6-48C2-9F9B-58FFF11FBA18}" type="presParOf" srcId="{E30D205B-3CFD-430B-88D9-88CDB0B46B2C}" destId="{4E3EBAF4-B243-4F6E-AB48-5A41D599AFFE}" srcOrd="7" destOrd="0" presId="urn:microsoft.com/office/officeart/2005/8/layout/vList2"/>
    <dgm:cxn modelId="{DFE5E92E-1120-4E2C-9F6B-7A2C6A9F3F95}" type="presParOf" srcId="{E30D205B-3CFD-430B-88D9-88CDB0B46B2C}" destId="{5083F543-7807-4C2F-9F06-CA355A22FE4E}" srcOrd="8" destOrd="0" presId="urn:microsoft.com/office/officeart/2005/8/layout/vList2"/>
    <dgm:cxn modelId="{CDBE0C7B-7FBD-4658-9ABD-C98F7E30224C}" type="presParOf" srcId="{E30D205B-3CFD-430B-88D9-88CDB0B46B2C}" destId="{052E8B58-2119-4D23-877D-6CE46F6DA7AF}" srcOrd="9" destOrd="0" presId="urn:microsoft.com/office/officeart/2005/8/layout/vList2"/>
    <dgm:cxn modelId="{0DD1784A-7E86-4025-81BF-1BF69D41F5E5}" type="presParOf" srcId="{E30D205B-3CFD-430B-88D9-88CDB0B46B2C}" destId="{DA0EFBE9-2697-4D46-8DFA-46DCD1B4E299}" srcOrd="10" destOrd="0" presId="urn:microsoft.com/office/officeart/2005/8/layout/vList2"/>
    <dgm:cxn modelId="{622D5E8D-354A-46D8-9229-E620C102A2AC}" type="presParOf" srcId="{E30D205B-3CFD-430B-88D9-88CDB0B46B2C}" destId="{60297C82-76BB-4CDC-88CB-BD44B18735CB}" srcOrd="11" destOrd="0" presId="urn:microsoft.com/office/officeart/2005/8/layout/vList2"/>
    <dgm:cxn modelId="{B5E6275E-D680-4F8E-AF90-8960458CC636}" type="presParOf" srcId="{E30D205B-3CFD-430B-88D9-88CDB0B46B2C}" destId="{4BE1690A-BC20-44BD-B7EC-CA207848757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D086A0-29F9-48B6-BBD7-FE5A3CB1BA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8A6980-6B62-40B9-A70C-1B52B7C93D39}">
      <dgm:prSet/>
      <dgm:spPr/>
      <dgm:t>
        <a:bodyPr/>
        <a:lstStyle/>
        <a:p>
          <a:r>
            <a:rPr lang="en-US"/>
            <a:t>Using functions like .head(), .describe() and .info() to know about the dataset.</a:t>
          </a:r>
        </a:p>
      </dgm:t>
    </dgm:pt>
    <dgm:pt modelId="{B1482F09-7ABC-41AE-ACFB-4882AAB2B92A}" type="parTrans" cxnId="{542E8930-D650-44D8-A2D7-6577A31E82BC}">
      <dgm:prSet/>
      <dgm:spPr/>
      <dgm:t>
        <a:bodyPr/>
        <a:lstStyle/>
        <a:p>
          <a:endParaRPr lang="en-US"/>
        </a:p>
      </dgm:t>
    </dgm:pt>
    <dgm:pt modelId="{CC4F4407-4BB4-4D20-BEB4-1D5E44515F01}" type="sibTrans" cxnId="{542E8930-D650-44D8-A2D7-6577A31E82BC}">
      <dgm:prSet/>
      <dgm:spPr/>
      <dgm:t>
        <a:bodyPr/>
        <a:lstStyle/>
        <a:p>
          <a:endParaRPr lang="en-US"/>
        </a:p>
      </dgm:t>
    </dgm:pt>
    <dgm:pt modelId="{9BBC6374-F66C-4F44-B3A4-1362DDA32675}">
      <dgm:prSet/>
      <dgm:spPr/>
      <dgm:t>
        <a:bodyPr/>
        <a:lstStyle/>
        <a:p>
          <a:r>
            <a:rPr lang="en-US"/>
            <a:t>Null values imputed with mean, median or mode. ‘Select’ and ‘Null’ values tagged as ‘Other’ as the higher number rows were falling in this category.</a:t>
          </a:r>
        </a:p>
      </dgm:t>
    </dgm:pt>
    <dgm:pt modelId="{CCE3581B-11E1-4026-8F6D-818A0192D9F9}" type="parTrans" cxnId="{38DCEF6D-21F6-4ED6-BF02-53858FC611BD}">
      <dgm:prSet/>
      <dgm:spPr/>
      <dgm:t>
        <a:bodyPr/>
        <a:lstStyle/>
        <a:p>
          <a:endParaRPr lang="en-US"/>
        </a:p>
      </dgm:t>
    </dgm:pt>
    <dgm:pt modelId="{65AF3E36-DD8E-4D79-A472-D030C7ACAE2C}" type="sibTrans" cxnId="{38DCEF6D-21F6-4ED6-BF02-53858FC611BD}">
      <dgm:prSet/>
      <dgm:spPr/>
      <dgm:t>
        <a:bodyPr/>
        <a:lstStyle/>
        <a:p>
          <a:endParaRPr lang="en-US"/>
        </a:p>
      </dgm:t>
    </dgm:pt>
    <dgm:pt modelId="{438C380C-8199-4757-B07D-B693A4E13557}">
      <dgm:prSet/>
      <dgm:spPr/>
      <dgm:t>
        <a:bodyPr/>
        <a:lstStyle/>
        <a:p>
          <a:r>
            <a:rPr lang="en-US"/>
            <a:t>Outliers were treated with IQR method</a:t>
          </a:r>
        </a:p>
      </dgm:t>
    </dgm:pt>
    <dgm:pt modelId="{FDCFD8EC-0412-4C29-ADF4-B8599256EA11}" type="parTrans" cxnId="{881FCF63-9B52-4741-AF0B-104E265DE997}">
      <dgm:prSet/>
      <dgm:spPr/>
      <dgm:t>
        <a:bodyPr/>
        <a:lstStyle/>
        <a:p>
          <a:endParaRPr lang="en-US"/>
        </a:p>
      </dgm:t>
    </dgm:pt>
    <dgm:pt modelId="{EC5625BA-2DEA-4CDF-BB13-030536C4EAD7}" type="sibTrans" cxnId="{881FCF63-9B52-4741-AF0B-104E265DE997}">
      <dgm:prSet/>
      <dgm:spPr/>
      <dgm:t>
        <a:bodyPr/>
        <a:lstStyle/>
        <a:p>
          <a:endParaRPr lang="en-US"/>
        </a:p>
      </dgm:t>
    </dgm:pt>
    <dgm:pt modelId="{5702B137-94AA-4AA4-AA40-4D52C227C473}">
      <dgm:prSet/>
      <dgm:spPr/>
      <dgm:t>
        <a:bodyPr/>
        <a:lstStyle/>
        <a:p>
          <a:r>
            <a:rPr lang="en-US"/>
            <a:t>Using pd.get_dummies, dummy variables for categorical varibles is done in one go.</a:t>
          </a:r>
        </a:p>
      </dgm:t>
    </dgm:pt>
    <dgm:pt modelId="{F109B06A-784A-4049-BDC3-FF2154800BE9}" type="parTrans" cxnId="{5159595B-CAF6-445B-BC7E-4F8FC7EE1EEB}">
      <dgm:prSet/>
      <dgm:spPr/>
      <dgm:t>
        <a:bodyPr/>
        <a:lstStyle/>
        <a:p>
          <a:endParaRPr lang="en-US"/>
        </a:p>
      </dgm:t>
    </dgm:pt>
    <dgm:pt modelId="{C453C1D7-F350-48FE-A58D-9B69C7CD8B36}" type="sibTrans" cxnId="{5159595B-CAF6-445B-BC7E-4F8FC7EE1EEB}">
      <dgm:prSet/>
      <dgm:spPr/>
      <dgm:t>
        <a:bodyPr/>
        <a:lstStyle/>
        <a:p>
          <a:endParaRPr lang="en-US"/>
        </a:p>
      </dgm:t>
    </dgm:pt>
    <dgm:pt modelId="{0EF465A7-58ED-4E50-B522-14E9DFE67E99}" type="pres">
      <dgm:prSet presAssocID="{85D086A0-29F9-48B6-BBD7-FE5A3CB1BA69}" presName="root" presStyleCnt="0">
        <dgm:presLayoutVars>
          <dgm:dir/>
          <dgm:resizeHandles val="exact"/>
        </dgm:presLayoutVars>
      </dgm:prSet>
      <dgm:spPr/>
    </dgm:pt>
    <dgm:pt modelId="{C38878F2-C18F-4537-A370-3F3A582A3918}" type="pres">
      <dgm:prSet presAssocID="{E18A6980-6B62-40B9-A70C-1B52B7C93D39}" presName="compNode" presStyleCnt="0"/>
      <dgm:spPr/>
    </dgm:pt>
    <dgm:pt modelId="{F3556DCC-976F-4460-8D97-3113427EF01C}" type="pres">
      <dgm:prSet presAssocID="{E18A6980-6B62-40B9-A70C-1B52B7C93D39}" presName="bgRect" presStyleLbl="bgShp" presStyleIdx="0" presStyleCnt="4"/>
      <dgm:spPr/>
    </dgm:pt>
    <dgm:pt modelId="{8037765E-BFCF-494C-82A2-6674A44B364C}" type="pres">
      <dgm:prSet presAssocID="{E18A6980-6B62-40B9-A70C-1B52B7C93D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4EAA745-0587-4C8D-966D-F485F3B3B6E3}" type="pres">
      <dgm:prSet presAssocID="{E18A6980-6B62-40B9-A70C-1B52B7C93D39}" presName="spaceRect" presStyleCnt="0"/>
      <dgm:spPr/>
    </dgm:pt>
    <dgm:pt modelId="{662CC7AD-923C-4282-81ED-D4A09988D0F7}" type="pres">
      <dgm:prSet presAssocID="{E18A6980-6B62-40B9-A70C-1B52B7C93D39}" presName="parTx" presStyleLbl="revTx" presStyleIdx="0" presStyleCnt="4">
        <dgm:presLayoutVars>
          <dgm:chMax val="0"/>
          <dgm:chPref val="0"/>
        </dgm:presLayoutVars>
      </dgm:prSet>
      <dgm:spPr/>
    </dgm:pt>
    <dgm:pt modelId="{0ED598F3-A1E7-487B-AC9A-59E7D3D71A7D}" type="pres">
      <dgm:prSet presAssocID="{CC4F4407-4BB4-4D20-BEB4-1D5E44515F01}" presName="sibTrans" presStyleCnt="0"/>
      <dgm:spPr/>
    </dgm:pt>
    <dgm:pt modelId="{9E2AEC47-51E4-4F88-9423-6ABBC448A0A6}" type="pres">
      <dgm:prSet presAssocID="{9BBC6374-F66C-4F44-B3A4-1362DDA32675}" presName="compNode" presStyleCnt="0"/>
      <dgm:spPr/>
    </dgm:pt>
    <dgm:pt modelId="{D90E3195-88DA-4FCF-9F99-608E8A23FAF2}" type="pres">
      <dgm:prSet presAssocID="{9BBC6374-F66C-4F44-B3A4-1362DDA32675}" presName="bgRect" presStyleLbl="bgShp" presStyleIdx="1" presStyleCnt="4"/>
      <dgm:spPr/>
    </dgm:pt>
    <dgm:pt modelId="{F5D481D6-2390-4F29-92BC-F6EE04D8EA56}" type="pres">
      <dgm:prSet presAssocID="{9BBC6374-F66C-4F44-B3A4-1362DDA326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df"/>
        </a:ext>
      </dgm:extLst>
    </dgm:pt>
    <dgm:pt modelId="{0D08C15E-D9ED-4F8D-8F18-D6D246F829F6}" type="pres">
      <dgm:prSet presAssocID="{9BBC6374-F66C-4F44-B3A4-1362DDA32675}" presName="spaceRect" presStyleCnt="0"/>
      <dgm:spPr/>
    </dgm:pt>
    <dgm:pt modelId="{AA9F4851-E4BD-4849-9998-46D9D49ACD26}" type="pres">
      <dgm:prSet presAssocID="{9BBC6374-F66C-4F44-B3A4-1362DDA32675}" presName="parTx" presStyleLbl="revTx" presStyleIdx="1" presStyleCnt="4">
        <dgm:presLayoutVars>
          <dgm:chMax val="0"/>
          <dgm:chPref val="0"/>
        </dgm:presLayoutVars>
      </dgm:prSet>
      <dgm:spPr/>
    </dgm:pt>
    <dgm:pt modelId="{8D278D04-F433-4AC2-8F74-2ACC9A80E863}" type="pres">
      <dgm:prSet presAssocID="{65AF3E36-DD8E-4D79-A472-D030C7ACAE2C}" presName="sibTrans" presStyleCnt="0"/>
      <dgm:spPr/>
    </dgm:pt>
    <dgm:pt modelId="{E038BB2C-86D6-490E-988E-EEB7B6875203}" type="pres">
      <dgm:prSet presAssocID="{438C380C-8199-4757-B07D-B693A4E13557}" presName="compNode" presStyleCnt="0"/>
      <dgm:spPr/>
    </dgm:pt>
    <dgm:pt modelId="{F238527F-5F52-4CC4-AC4B-3DDC63541AD3}" type="pres">
      <dgm:prSet presAssocID="{438C380C-8199-4757-B07D-B693A4E13557}" presName="bgRect" presStyleLbl="bgShp" presStyleIdx="2" presStyleCnt="4"/>
      <dgm:spPr/>
    </dgm:pt>
    <dgm:pt modelId="{49245704-1F9E-4AD7-8A9E-7296A1ADA265}" type="pres">
      <dgm:prSet presAssocID="{438C380C-8199-4757-B07D-B693A4E135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R Code"/>
        </a:ext>
      </dgm:extLst>
    </dgm:pt>
    <dgm:pt modelId="{758E100A-79F5-4F41-8C19-69F832AC8B8D}" type="pres">
      <dgm:prSet presAssocID="{438C380C-8199-4757-B07D-B693A4E13557}" presName="spaceRect" presStyleCnt="0"/>
      <dgm:spPr/>
    </dgm:pt>
    <dgm:pt modelId="{DE9FCC27-A2E9-4D57-AB28-8E04843BD96E}" type="pres">
      <dgm:prSet presAssocID="{438C380C-8199-4757-B07D-B693A4E13557}" presName="parTx" presStyleLbl="revTx" presStyleIdx="2" presStyleCnt="4">
        <dgm:presLayoutVars>
          <dgm:chMax val="0"/>
          <dgm:chPref val="0"/>
        </dgm:presLayoutVars>
      </dgm:prSet>
      <dgm:spPr/>
    </dgm:pt>
    <dgm:pt modelId="{161F89B2-CB42-4933-91B8-8A5776C5745B}" type="pres">
      <dgm:prSet presAssocID="{EC5625BA-2DEA-4CDF-BB13-030536C4EAD7}" presName="sibTrans" presStyleCnt="0"/>
      <dgm:spPr/>
    </dgm:pt>
    <dgm:pt modelId="{E94590EB-1AC6-4330-917B-B5F757FF653A}" type="pres">
      <dgm:prSet presAssocID="{5702B137-94AA-4AA4-AA40-4D52C227C473}" presName="compNode" presStyleCnt="0"/>
      <dgm:spPr/>
    </dgm:pt>
    <dgm:pt modelId="{CC6C2A8D-5756-41FD-9099-5F54426EA1CE}" type="pres">
      <dgm:prSet presAssocID="{5702B137-94AA-4AA4-AA40-4D52C227C473}" presName="bgRect" presStyleLbl="bgShp" presStyleIdx="3" presStyleCnt="4"/>
      <dgm:spPr/>
    </dgm:pt>
    <dgm:pt modelId="{32C3C8CE-F2C3-4126-B70F-37FFA9637747}" type="pres">
      <dgm:prSet presAssocID="{5702B137-94AA-4AA4-AA40-4D52C227C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E6362370-957E-4FBC-B29E-48FB0D2243A8}" type="pres">
      <dgm:prSet presAssocID="{5702B137-94AA-4AA4-AA40-4D52C227C473}" presName="spaceRect" presStyleCnt="0"/>
      <dgm:spPr/>
    </dgm:pt>
    <dgm:pt modelId="{8E0EF26B-C219-42A4-A7E7-29C01AD1D79A}" type="pres">
      <dgm:prSet presAssocID="{5702B137-94AA-4AA4-AA40-4D52C227C473}" presName="parTx" presStyleLbl="revTx" presStyleIdx="3" presStyleCnt="4">
        <dgm:presLayoutVars>
          <dgm:chMax val="0"/>
          <dgm:chPref val="0"/>
        </dgm:presLayoutVars>
      </dgm:prSet>
      <dgm:spPr/>
    </dgm:pt>
  </dgm:ptLst>
  <dgm:cxnLst>
    <dgm:cxn modelId="{999ACE04-7750-4B55-8675-9EC61BC25D61}" type="presOf" srcId="{5702B137-94AA-4AA4-AA40-4D52C227C473}" destId="{8E0EF26B-C219-42A4-A7E7-29C01AD1D79A}" srcOrd="0" destOrd="0" presId="urn:microsoft.com/office/officeart/2018/2/layout/IconVerticalSolidList"/>
    <dgm:cxn modelId="{542E8930-D650-44D8-A2D7-6577A31E82BC}" srcId="{85D086A0-29F9-48B6-BBD7-FE5A3CB1BA69}" destId="{E18A6980-6B62-40B9-A70C-1B52B7C93D39}" srcOrd="0" destOrd="0" parTransId="{B1482F09-7ABC-41AE-ACFB-4882AAB2B92A}" sibTransId="{CC4F4407-4BB4-4D20-BEB4-1D5E44515F01}"/>
    <dgm:cxn modelId="{FAA56434-0C26-498B-A0DB-31A699E25379}" type="presOf" srcId="{85D086A0-29F9-48B6-BBD7-FE5A3CB1BA69}" destId="{0EF465A7-58ED-4E50-B522-14E9DFE67E99}" srcOrd="0" destOrd="0" presId="urn:microsoft.com/office/officeart/2018/2/layout/IconVerticalSolidList"/>
    <dgm:cxn modelId="{5159595B-CAF6-445B-BC7E-4F8FC7EE1EEB}" srcId="{85D086A0-29F9-48B6-BBD7-FE5A3CB1BA69}" destId="{5702B137-94AA-4AA4-AA40-4D52C227C473}" srcOrd="3" destOrd="0" parTransId="{F109B06A-784A-4049-BDC3-FF2154800BE9}" sibTransId="{C453C1D7-F350-48FE-A58D-9B69C7CD8B36}"/>
    <dgm:cxn modelId="{250C6D5C-F6C4-4011-BB8C-54E0F5EF3345}" type="presOf" srcId="{438C380C-8199-4757-B07D-B693A4E13557}" destId="{DE9FCC27-A2E9-4D57-AB28-8E04843BD96E}" srcOrd="0" destOrd="0" presId="urn:microsoft.com/office/officeart/2018/2/layout/IconVerticalSolidList"/>
    <dgm:cxn modelId="{E939AD61-98B8-458A-A728-B5E48E05EBEB}" type="presOf" srcId="{E18A6980-6B62-40B9-A70C-1B52B7C93D39}" destId="{662CC7AD-923C-4282-81ED-D4A09988D0F7}" srcOrd="0" destOrd="0" presId="urn:microsoft.com/office/officeart/2018/2/layout/IconVerticalSolidList"/>
    <dgm:cxn modelId="{881FCF63-9B52-4741-AF0B-104E265DE997}" srcId="{85D086A0-29F9-48B6-BBD7-FE5A3CB1BA69}" destId="{438C380C-8199-4757-B07D-B693A4E13557}" srcOrd="2" destOrd="0" parTransId="{FDCFD8EC-0412-4C29-ADF4-B8599256EA11}" sibTransId="{EC5625BA-2DEA-4CDF-BB13-030536C4EAD7}"/>
    <dgm:cxn modelId="{38DCEF6D-21F6-4ED6-BF02-53858FC611BD}" srcId="{85D086A0-29F9-48B6-BBD7-FE5A3CB1BA69}" destId="{9BBC6374-F66C-4F44-B3A4-1362DDA32675}" srcOrd="1" destOrd="0" parTransId="{CCE3581B-11E1-4026-8F6D-818A0192D9F9}" sibTransId="{65AF3E36-DD8E-4D79-A472-D030C7ACAE2C}"/>
    <dgm:cxn modelId="{92DA6BEE-589B-4F22-A4B0-643961B1EFFE}" type="presOf" srcId="{9BBC6374-F66C-4F44-B3A4-1362DDA32675}" destId="{AA9F4851-E4BD-4849-9998-46D9D49ACD26}" srcOrd="0" destOrd="0" presId="urn:microsoft.com/office/officeart/2018/2/layout/IconVerticalSolidList"/>
    <dgm:cxn modelId="{EFD351FB-035B-45C4-BAFD-F765312F12DA}" type="presParOf" srcId="{0EF465A7-58ED-4E50-B522-14E9DFE67E99}" destId="{C38878F2-C18F-4537-A370-3F3A582A3918}" srcOrd="0" destOrd="0" presId="urn:microsoft.com/office/officeart/2018/2/layout/IconVerticalSolidList"/>
    <dgm:cxn modelId="{FEB72559-F57C-40D9-AC1A-D8B2A3CB55CE}" type="presParOf" srcId="{C38878F2-C18F-4537-A370-3F3A582A3918}" destId="{F3556DCC-976F-4460-8D97-3113427EF01C}" srcOrd="0" destOrd="0" presId="urn:microsoft.com/office/officeart/2018/2/layout/IconVerticalSolidList"/>
    <dgm:cxn modelId="{72E4C8A0-119E-4395-A9B4-E540087CC848}" type="presParOf" srcId="{C38878F2-C18F-4537-A370-3F3A582A3918}" destId="{8037765E-BFCF-494C-82A2-6674A44B364C}" srcOrd="1" destOrd="0" presId="urn:microsoft.com/office/officeart/2018/2/layout/IconVerticalSolidList"/>
    <dgm:cxn modelId="{A1F56376-55D3-45F5-B75C-95A3A2BF9191}" type="presParOf" srcId="{C38878F2-C18F-4537-A370-3F3A582A3918}" destId="{C4EAA745-0587-4C8D-966D-F485F3B3B6E3}" srcOrd="2" destOrd="0" presId="urn:microsoft.com/office/officeart/2018/2/layout/IconVerticalSolidList"/>
    <dgm:cxn modelId="{0032B21A-B7E2-4D25-87DF-B1782DDA3E83}" type="presParOf" srcId="{C38878F2-C18F-4537-A370-3F3A582A3918}" destId="{662CC7AD-923C-4282-81ED-D4A09988D0F7}" srcOrd="3" destOrd="0" presId="urn:microsoft.com/office/officeart/2018/2/layout/IconVerticalSolidList"/>
    <dgm:cxn modelId="{1EB058B9-CBA4-4CEB-9293-3AB7384619F4}" type="presParOf" srcId="{0EF465A7-58ED-4E50-B522-14E9DFE67E99}" destId="{0ED598F3-A1E7-487B-AC9A-59E7D3D71A7D}" srcOrd="1" destOrd="0" presId="urn:microsoft.com/office/officeart/2018/2/layout/IconVerticalSolidList"/>
    <dgm:cxn modelId="{9641B8A9-52C0-46F9-8187-307ECBDEAC47}" type="presParOf" srcId="{0EF465A7-58ED-4E50-B522-14E9DFE67E99}" destId="{9E2AEC47-51E4-4F88-9423-6ABBC448A0A6}" srcOrd="2" destOrd="0" presId="urn:microsoft.com/office/officeart/2018/2/layout/IconVerticalSolidList"/>
    <dgm:cxn modelId="{C9545C72-626C-4A2C-9287-E82F0E22E711}" type="presParOf" srcId="{9E2AEC47-51E4-4F88-9423-6ABBC448A0A6}" destId="{D90E3195-88DA-4FCF-9F99-608E8A23FAF2}" srcOrd="0" destOrd="0" presId="urn:microsoft.com/office/officeart/2018/2/layout/IconVerticalSolidList"/>
    <dgm:cxn modelId="{31DA309E-3A3E-4751-9191-E95249DEEFB2}" type="presParOf" srcId="{9E2AEC47-51E4-4F88-9423-6ABBC448A0A6}" destId="{F5D481D6-2390-4F29-92BC-F6EE04D8EA56}" srcOrd="1" destOrd="0" presId="urn:microsoft.com/office/officeart/2018/2/layout/IconVerticalSolidList"/>
    <dgm:cxn modelId="{E8BB57FC-FAB6-4763-AEC8-EC5B6B51283D}" type="presParOf" srcId="{9E2AEC47-51E4-4F88-9423-6ABBC448A0A6}" destId="{0D08C15E-D9ED-4F8D-8F18-D6D246F829F6}" srcOrd="2" destOrd="0" presId="urn:microsoft.com/office/officeart/2018/2/layout/IconVerticalSolidList"/>
    <dgm:cxn modelId="{87FB1802-4094-499D-A823-026734F0F4D5}" type="presParOf" srcId="{9E2AEC47-51E4-4F88-9423-6ABBC448A0A6}" destId="{AA9F4851-E4BD-4849-9998-46D9D49ACD26}" srcOrd="3" destOrd="0" presId="urn:microsoft.com/office/officeart/2018/2/layout/IconVerticalSolidList"/>
    <dgm:cxn modelId="{ED041493-0A46-472D-B795-CBA60A12D636}" type="presParOf" srcId="{0EF465A7-58ED-4E50-B522-14E9DFE67E99}" destId="{8D278D04-F433-4AC2-8F74-2ACC9A80E863}" srcOrd="3" destOrd="0" presId="urn:microsoft.com/office/officeart/2018/2/layout/IconVerticalSolidList"/>
    <dgm:cxn modelId="{D27F6D48-A0FD-45C1-8916-A7D80B12E645}" type="presParOf" srcId="{0EF465A7-58ED-4E50-B522-14E9DFE67E99}" destId="{E038BB2C-86D6-490E-988E-EEB7B6875203}" srcOrd="4" destOrd="0" presId="urn:microsoft.com/office/officeart/2018/2/layout/IconVerticalSolidList"/>
    <dgm:cxn modelId="{38803D5F-AC45-4B4F-B0F7-C98C002D14CF}" type="presParOf" srcId="{E038BB2C-86D6-490E-988E-EEB7B6875203}" destId="{F238527F-5F52-4CC4-AC4B-3DDC63541AD3}" srcOrd="0" destOrd="0" presId="urn:microsoft.com/office/officeart/2018/2/layout/IconVerticalSolidList"/>
    <dgm:cxn modelId="{C58F9C83-50D3-4A14-A8EC-2A44E24977DF}" type="presParOf" srcId="{E038BB2C-86D6-490E-988E-EEB7B6875203}" destId="{49245704-1F9E-4AD7-8A9E-7296A1ADA265}" srcOrd="1" destOrd="0" presId="urn:microsoft.com/office/officeart/2018/2/layout/IconVerticalSolidList"/>
    <dgm:cxn modelId="{6DCA5F15-2E01-4CFB-80AB-C459426A16E6}" type="presParOf" srcId="{E038BB2C-86D6-490E-988E-EEB7B6875203}" destId="{758E100A-79F5-4F41-8C19-69F832AC8B8D}" srcOrd="2" destOrd="0" presId="urn:microsoft.com/office/officeart/2018/2/layout/IconVerticalSolidList"/>
    <dgm:cxn modelId="{293B823C-D767-428D-9D1A-D093130E99D9}" type="presParOf" srcId="{E038BB2C-86D6-490E-988E-EEB7B6875203}" destId="{DE9FCC27-A2E9-4D57-AB28-8E04843BD96E}" srcOrd="3" destOrd="0" presId="urn:microsoft.com/office/officeart/2018/2/layout/IconVerticalSolidList"/>
    <dgm:cxn modelId="{E93A1682-FAD4-41B4-9705-7C1179B40AB0}" type="presParOf" srcId="{0EF465A7-58ED-4E50-B522-14E9DFE67E99}" destId="{161F89B2-CB42-4933-91B8-8A5776C5745B}" srcOrd="5" destOrd="0" presId="urn:microsoft.com/office/officeart/2018/2/layout/IconVerticalSolidList"/>
    <dgm:cxn modelId="{33A2C598-574A-48C7-A23F-57728D7E0CD1}" type="presParOf" srcId="{0EF465A7-58ED-4E50-B522-14E9DFE67E99}" destId="{E94590EB-1AC6-4330-917B-B5F757FF653A}" srcOrd="6" destOrd="0" presId="urn:microsoft.com/office/officeart/2018/2/layout/IconVerticalSolidList"/>
    <dgm:cxn modelId="{E05AD959-41C6-4755-946B-4B1075E87561}" type="presParOf" srcId="{E94590EB-1AC6-4330-917B-B5F757FF653A}" destId="{CC6C2A8D-5756-41FD-9099-5F54426EA1CE}" srcOrd="0" destOrd="0" presId="urn:microsoft.com/office/officeart/2018/2/layout/IconVerticalSolidList"/>
    <dgm:cxn modelId="{79523EED-CC92-40C6-B4A2-4CE066E48BBD}" type="presParOf" srcId="{E94590EB-1AC6-4330-917B-B5F757FF653A}" destId="{32C3C8CE-F2C3-4126-B70F-37FFA9637747}" srcOrd="1" destOrd="0" presId="urn:microsoft.com/office/officeart/2018/2/layout/IconVerticalSolidList"/>
    <dgm:cxn modelId="{45869460-03B6-4EBF-BCFE-5D68B28986BB}" type="presParOf" srcId="{E94590EB-1AC6-4330-917B-B5F757FF653A}" destId="{E6362370-957E-4FBC-B29E-48FB0D2243A8}" srcOrd="2" destOrd="0" presId="urn:microsoft.com/office/officeart/2018/2/layout/IconVerticalSolidList"/>
    <dgm:cxn modelId="{BFA633B7-6F10-4269-BD75-AB1F5CD650A9}" type="presParOf" srcId="{E94590EB-1AC6-4330-917B-B5F757FF653A}" destId="{8E0EF26B-C219-42A4-A7E7-29C01AD1D7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477DD-A337-4179-A0DD-121BBC087ECF}">
      <dsp:nvSpPr>
        <dsp:cNvPr id="0" name=""/>
        <dsp:cNvSpPr/>
      </dsp:nvSpPr>
      <dsp:spPr>
        <a:xfrm>
          <a:off x="559800" y="6736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0BF31-06B0-41A0-8E09-A411C65233C7}">
      <dsp:nvSpPr>
        <dsp:cNvPr id="0" name=""/>
        <dsp:cNvSpPr/>
      </dsp:nvSpPr>
      <dsp:spPr>
        <a:xfrm>
          <a:off x="559800" y="176073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IN" sz="2300" kern="1200"/>
            <a:t>Input files for the analysis includes:</a:t>
          </a:r>
          <a:endParaRPr lang="en-US" sz="2300" kern="1200"/>
        </a:p>
      </dsp:txBody>
      <dsp:txXfrm>
        <a:off x="559800" y="1760734"/>
        <a:ext cx="4320000" cy="648000"/>
      </dsp:txXfrm>
    </dsp:sp>
    <dsp:sp modelId="{EBBF5A57-758F-4003-A929-902EF8BA9DAA}">
      <dsp:nvSpPr>
        <dsp:cNvPr id="0" name=""/>
        <dsp:cNvSpPr/>
      </dsp:nvSpPr>
      <dsp:spPr>
        <a:xfrm>
          <a:off x="559800" y="2493090"/>
          <a:ext cx="4320000" cy="179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Leads.csv file and Leads Data Dictionary.xlsx</a:t>
          </a:r>
          <a:endParaRPr lang="en-US" sz="1700" kern="1200"/>
        </a:p>
      </dsp:txBody>
      <dsp:txXfrm>
        <a:off x="559800" y="2493090"/>
        <a:ext cx="4320000" cy="1792084"/>
      </dsp:txXfrm>
    </dsp:sp>
    <dsp:sp modelId="{77D816E7-D195-49D3-8E33-86E6858B5318}">
      <dsp:nvSpPr>
        <dsp:cNvPr id="0" name=""/>
        <dsp:cNvSpPr/>
      </dsp:nvSpPr>
      <dsp:spPr>
        <a:xfrm>
          <a:off x="5635800" y="6736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2D6F6-21C9-4014-8A0E-A7572339F2ED}">
      <dsp:nvSpPr>
        <dsp:cNvPr id="0" name=""/>
        <dsp:cNvSpPr/>
      </dsp:nvSpPr>
      <dsp:spPr>
        <a:xfrm>
          <a:off x="5635800" y="176073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IN" sz="2300" kern="1200"/>
            <a:t>Output expected:</a:t>
          </a:r>
          <a:endParaRPr lang="en-US" sz="2300" kern="1200"/>
        </a:p>
      </dsp:txBody>
      <dsp:txXfrm>
        <a:off x="5635800" y="1760734"/>
        <a:ext cx="4320000" cy="648000"/>
      </dsp:txXfrm>
    </dsp:sp>
    <dsp:sp modelId="{B9EF881A-DB41-44DC-A2C0-3496928C5614}">
      <dsp:nvSpPr>
        <dsp:cNvPr id="0" name=""/>
        <dsp:cNvSpPr/>
      </dsp:nvSpPr>
      <dsp:spPr>
        <a:xfrm>
          <a:off x="5635800" y="2493090"/>
          <a:ext cx="4320000" cy="179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A well commented Python file, which should be able to predict 80% of probability of conversion of the leads into students.</a:t>
          </a:r>
          <a:endParaRPr lang="en-US" sz="1700" kern="1200"/>
        </a:p>
        <a:p>
          <a:pPr marL="0" lvl="0" indent="0" algn="l" defTabSz="755650">
            <a:lnSpc>
              <a:spcPct val="100000"/>
            </a:lnSpc>
            <a:spcBef>
              <a:spcPct val="0"/>
            </a:spcBef>
            <a:spcAft>
              <a:spcPct val="35000"/>
            </a:spcAft>
            <a:buNone/>
          </a:pPr>
          <a:r>
            <a:rPr lang="en-IN" sz="1700" kern="1200"/>
            <a:t>A word file </a:t>
          </a:r>
          <a:r>
            <a:rPr lang="en-US" sz="1700" kern="1200"/>
            <a:t>answering all the questions asked by the company in the word document provided.</a:t>
          </a:r>
          <a:r>
            <a:rPr lang="en-IN" sz="1700" kern="1200"/>
            <a:t> </a:t>
          </a:r>
          <a:endParaRPr lang="en-US" sz="1700" kern="1200"/>
        </a:p>
        <a:p>
          <a:pPr marL="0" lvl="0" indent="0" algn="l" defTabSz="755650">
            <a:lnSpc>
              <a:spcPct val="100000"/>
            </a:lnSpc>
            <a:spcBef>
              <a:spcPct val="0"/>
            </a:spcBef>
            <a:spcAft>
              <a:spcPct val="35000"/>
            </a:spcAft>
            <a:buNone/>
          </a:pPr>
          <a:r>
            <a:rPr lang="en-IN" sz="1700" kern="1200"/>
            <a:t>Summary report of the entire analysis.</a:t>
          </a:r>
          <a:endParaRPr lang="en-US" sz="1700" kern="1200"/>
        </a:p>
      </dsp:txBody>
      <dsp:txXfrm>
        <a:off x="5635800" y="2493090"/>
        <a:ext cx="4320000" cy="1792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C0E6-FED4-484A-8A66-797142895BD8}">
      <dsp:nvSpPr>
        <dsp:cNvPr id="0" name=""/>
        <dsp:cNvSpPr/>
      </dsp:nvSpPr>
      <dsp:spPr>
        <a:xfrm>
          <a:off x="0" y="105033"/>
          <a:ext cx="6513603" cy="5164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Import the required Libraries</a:t>
          </a:r>
          <a:endParaRPr lang="en-US" sz="1300" kern="1200"/>
        </a:p>
      </dsp:txBody>
      <dsp:txXfrm>
        <a:off x="25210" y="130243"/>
        <a:ext cx="6463183" cy="466007"/>
      </dsp:txXfrm>
    </dsp:sp>
    <dsp:sp modelId="{B1ED6131-11F6-4CE1-84B8-0B2A68EE28DB}">
      <dsp:nvSpPr>
        <dsp:cNvPr id="0" name=""/>
        <dsp:cNvSpPr/>
      </dsp:nvSpPr>
      <dsp:spPr>
        <a:xfrm>
          <a:off x="0" y="658900"/>
          <a:ext cx="6513603" cy="516427"/>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Import the data set (Leads.csv)</a:t>
          </a:r>
          <a:endParaRPr lang="en-US" sz="1300" kern="1200"/>
        </a:p>
      </dsp:txBody>
      <dsp:txXfrm>
        <a:off x="25210" y="684110"/>
        <a:ext cx="6463183" cy="466007"/>
      </dsp:txXfrm>
    </dsp:sp>
    <dsp:sp modelId="{75889695-2DD8-4CBC-8D00-B3E9FC4D452D}">
      <dsp:nvSpPr>
        <dsp:cNvPr id="0" name=""/>
        <dsp:cNvSpPr/>
      </dsp:nvSpPr>
      <dsp:spPr>
        <a:xfrm>
          <a:off x="0" y="1212767"/>
          <a:ext cx="6513603" cy="51642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Follow Exploratory Data Analysis by </a:t>
          </a:r>
          <a:endParaRPr lang="en-US" sz="1300" kern="1200"/>
        </a:p>
      </dsp:txBody>
      <dsp:txXfrm>
        <a:off x="25210" y="1237977"/>
        <a:ext cx="6463183" cy="466007"/>
      </dsp:txXfrm>
    </dsp:sp>
    <dsp:sp modelId="{46BB839B-48B0-42BE-A3C7-4CC383840AFA}">
      <dsp:nvSpPr>
        <dsp:cNvPr id="0" name=""/>
        <dsp:cNvSpPr/>
      </dsp:nvSpPr>
      <dsp:spPr>
        <a:xfrm>
          <a:off x="0" y="1729194"/>
          <a:ext cx="6513603"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6510" rIns="92456" bIns="16510" numCol="1" spcCol="1270" anchor="t" anchorCtr="0">
          <a:noAutofit/>
        </a:bodyPr>
        <a:lstStyle/>
        <a:p>
          <a:pPr marL="57150" lvl="1" indent="-57150" algn="l" defTabSz="444500">
            <a:lnSpc>
              <a:spcPct val="90000"/>
            </a:lnSpc>
            <a:spcBef>
              <a:spcPct val="0"/>
            </a:spcBef>
            <a:spcAft>
              <a:spcPct val="20000"/>
            </a:spcAft>
            <a:buChar char="•"/>
          </a:pPr>
          <a:r>
            <a:rPr lang="en-IN" sz="1000" kern="1200"/>
            <a:t>Exploring the data set to see how many categorical and numerical variables present</a:t>
          </a:r>
          <a:endParaRPr lang="en-US" sz="1000" kern="1200"/>
        </a:p>
        <a:p>
          <a:pPr marL="57150" lvl="1" indent="-57150" algn="l" defTabSz="444500">
            <a:lnSpc>
              <a:spcPct val="90000"/>
            </a:lnSpc>
            <a:spcBef>
              <a:spcPct val="0"/>
            </a:spcBef>
            <a:spcAft>
              <a:spcPct val="20000"/>
            </a:spcAft>
            <a:buChar char="•"/>
          </a:pPr>
          <a:r>
            <a:rPr lang="en-IN" sz="1000" kern="1200"/>
            <a:t>Do the data cleaning by imputing ‘Null’ and ‘Select’ values with appropriate values </a:t>
          </a:r>
          <a:endParaRPr lang="en-US" sz="1000" kern="1200"/>
        </a:p>
        <a:p>
          <a:pPr marL="57150" lvl="1" indent="-57150" algn="l" defTabSz="444500">
            <a:lnSpc>
              <a:spcPct val="90000"/>
            </a:lnSpc>
            <a:spcBef>
              <a:spcPct val="0"/>
            </a:spcBef>
            <a:spcAft>
              <a:spcPct val="20000"/>
            </a:spcAft>
            <a:buChar char="•"/>
          </a:pPr>
          <a:r>
            <a:rPr lang="en-IN" sz="1000" kern="1200"/>
            <a:t>Treat the outliers</a:t>
          </a:r>
          <a:endParaRPr lang="en-US" sz="1000" kern="1200"/>
        </a:p>
        <a:p>
          <a:pPr marL="57150" lvl="1" indent="-57150" algn="l" defTabSz="444500">
            <a:lnSpc>
              <a:spcPct val="90000"/>
            </a:lnSpc>
            <a:spcBef>
              <a:spcPct val="0"/>
            </a:spcBef>
            <a:spcAft>
              <a:spcPct val="20000"/>
            </a:spcAft>
            <a:buChar char="•"/>
          </a:pPr>
          <a:r>
            <a:rPr lang="en-IN" sz="1000" kern="1200"/>
            <a:t>Dropped single value columns</a:t>
          </a:r>
          <a:endParaRPr lang="en-US" sz="1000" kern="1200"/>
        </a:p>
        <a:p>
          <a:pPr marL="57150" lvl="1" indent="-57150" algn="l" defTabSz="444500">
            <a:lnSpc>
              <a:spcPct val="90000"/>
            </a:lnSpc>
            <a:spcBef>
              <a:spcPct val="0"/>
            </a:spcBef>
            <a:spcAft>
              <a:spcPct val="20000"/>
            </a:spcAft>
            <a:buChar char="•"/>
          </a:pPr>
          <a:r>
            <a:rPr lang="en-IN" sz="1000" kern="1200"/>
            <a:t>Created dummy variables for categorical variables to help with Machine Learning</a:t>
          </a:r>
          <a:endParaRPr lang="en-US" sz="1000" kern="1200"/>
        </a:p>
      </dsp:txBody>
      <dsp:txXfrm>
        <a:off x="0" y="1729194"/>
        <a:ext cx="6513603" cy="861120"/>
      </dsp:txXfrm>
    </dsp:sp>
    <dsp:sp modelId="{55B41933-3BCA-4252-8991-44BF1EDE2250}">
      <dsp:nvSpPr>
        <dsp:cNvPr id="0" name=""/>
        <dsp:cNvSpPr/>
      </dsp:nvSpPr>
      <dsp:spPr>
        <a:xfrm>
          <a:off x="0" y="2590314"/>
          <a:ext cx="6513603" cy="51642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Model Building for Machine Learning</a:t>
          </a:r>
          <a:endParaRPr lang="en-US" sz="1300" kern="1200"/>
        </a:p>
      </dsp:txBody>
      <dsp:txXfrm>
        <a:off x="25210" y="2615524"/>
        <a:ext cx="6463183" cy="466007"/>
      </dsp:txXfrm>
    </dsp:sp>
    <dsp:sp modelId="{4E3EBAF4-B243-4F6E-AB48-5A41D599AFFE}">
      <dsp:nvSpPr>
        <dsp:cNvPr id="0" name=""/>
        <dsp:cNvSpPr/>
      </dsp:nvSpPr>
      <dsp:spPr>
        <a:xfrm>
          <a:off x="0" y="3106741"/>
          <a:ext cx="6513603"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6510" rIns="92456" bIns="16510" numCol="1" spcCol="1270" anchor="t" anchorCtr="0">
          <a:noAutofit/>
        </a:bodyPr>
        <a:lstStyle/>
        <a:p>
          <a:pPr marL="57150" lvl="1" indent="-57150" algn="l" defTabSz="444500">
            <a:lnSpc>
              <a:spcPct val="90000"/>
            </a:lnSpc>
            <a:spcBef>
              <a:spcPct val="0"/>
            </a:spcBef>
            <a:spcAft>
              <a:spcPct val="20000"/>
            </a:spcAft>
            <a:buChar char="•"/>
          </a:pPr>
          <a:r>
            <a:rPr lang="en-IN" sz="1000" kern="1200"/>
            <a:t>Split the model into Test and Train Datasets with 70:30 ratio</a:t>
          </a:r>
          <a:endParaRPr lang="en-US" sz="1000" kern="1200"/>
        </a:p>
        <a:p>
          <a:pPr marL="57150" lvl="1" indent="-57150" algn="l" defTabSz="444500">
            <a:lnSpc>
              <a:spcPct val="90000"/>
            </a:lnSpc>
            <a:spcBef>
              <a:spcPct val="0"/>
            </a:spcBef>
            <a:spcAft>
              <a:spcPct val="20000"/>
            </a:spcAft>
            <a:buChar char="•"/>
          </a:pPr>
          <a:r>
            <a:rPr lang="en-IN" sz="1000" kern="1200"/>
            <a:t>Standard Scaler is used to scale the numerical data</a:t>
          </a:r>
          <a:endParaRPr lang="en-US" sz="1000" kern="1200"/>
        </a:p>
        <a:p>
          <a:pPr marL="57150" lvl="1" indent="-57150" algn="l" defTabSz="444500">
            <a:lnSpc>
              <a:spcPct val="90000"/>
            </a:lnSpc>
            <a:spcBef>
              <a:spcPct val="0"/>
            </a:spcBef>
            <a:spcAft>
              <a:spcPct val="20000"/>
            </a:spcAft>
            <a:buChar char="•"/>
          </a:pPr>
          <a:r>
            <a:rPr lang="en-IN" sz="1000" kern="1200"/>
            <a:t>Build a logistic regression model</a:t>
          </a:r>
          <a:endParaRPr lang="en-US" sz="1000" kern="1200"/>
        </a:p>
        <a:p>
          <a:pPr marL="57150" lvl="1" indent="-57150" algn="l" defTabSz="444500">
            <a:lnSpc>
              <a:spcPct val="90000"/>
            </a:lnSpc>
            <a:spcBef>
              <a:spcPct val="0"/>
            </a:spcBef>
            <a:spcAft>
              <a:spcPct val="20000"/>
            </a:spcAft>
            <a:buChar char="•"/>
          </a:pPr>
          <a:r>
            <a:rPr lang="en-IN" sz="1000" kern="1200"/>
            <a:t>RFE is used to reduce number of variables (reduced to 15 variables)</a:t>
          </a:r>
          <a:endParaRPr lang="en-US" sz="1000" kern="1200"/>
        </a:p>
        <a:p>
          <a:pPr marL="57150" lvl="1" indent="-57150" algn="l" defTabSz="444500">
            <a:lnSpc>
              <a:spcPct val="90000"/>
            </a:lnSpc>
            <a:spcBef>
              <a:spcPct val="0"/>
            </a:spcBef>
            <a:spcAft>
              <a:spcPct val="20000"/>
            </a:spcAft>
            <a:buChar char="•"/>
          </a:pPr>
          <a:r>
            <a:rPr lang="en-IN" sz="1000" kern="1200"/>
            <a:t>Check the VIF and p values and reduce the variable if VIF&gt;5 or p&gt;0.05</a:t>
          </a:r>
          <a:endParaRPr lang="en-US" sz="1000" kern="1200"/>
        </a:p>
        <a:p>
          <a:pPr marL="57150" lvl="1" indent="-57150" algn="l" defTabSz="444500">
            <a:lnSpc>
              <a:spcPct val="90000"/>
            </a:lnSpc>
            <a:spcBef>
              <a:spcPct val="0"/>
            </a:spcBef>
            <a:spcAft>
              <a:spcPct val="20000"/>
            </a:spcAft>
            <a:buChar char="•"/>
          </a:pPr>
          <a:r>
            <a:rPr lang="en-IN" sz="1000" kern="1200"/>
            <a:t>Rerun the model after above step (Left with 13 variables)</a:t>
          </a:r>
          <a:endParaRPr lang="en-US" sz="1000" kern="1200"/>
        </a:p>
      </dsp:txBody>
      <dsp:txXfrm>
        <a:off x="0" y="3106741"/>
        <a:ext cx="6513603" cy="1049490"/>
      </dsp:txXfrm>
    </dsp:sp>
    <dsp:sp modelId="{5083F543-7807-4C2F-9F06-CA355A22FE4E}">
      <dsp:nvSpPr>
        <dsp:cNvPr id="0" name=""/>
        <dsp:cNvSpPr/>
      </dsp:nvSpPr>
      <dsp:spPr>
        <a:xfrm>
          <a:off x="0" y="4156231"/>
          <a:ext cx="6513603" cy="51642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Once model is ready, check the </a:t>
          </a:r>
          <a:r>
            <a:rPr lang="en-US" sz="1300" kern="1200"/>
            <a:t>AUC (Area Under The Curve)-ROC (Receiver Operating Characteristics) curve. Higher the AUC, better the model is at predicting 0s as 0s and 1s as 1s.</a:t>
          </a:r>
        </a:p>
      </dsp:txBody>
      <dsp:txXfrm>
        <a:off x="25210" y="4181441"/>
        <a:ext cx="6463183" cy="466007"/>
      </dsp:txXfrm>
    </dsp:sp>
    <dsp:sp modelId="{DA0EFBE9-2697-4D46-8DFA-46DCD1B4E299}">
      <dsp:nvSpPr>
        <dsp:cNvPr id="0" name=""/>
        <dsp:cNvSpPr/>
      </dsp:nvSpPr>
      <dsp:spPr>
        <a:xfrm>
          <a:off x="0" y="4710098"/>
          <a:ext cx="6513603" cy="516427"/>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Next step is to Make Predictions on the test set</a:t>
          </a:r>
        </a:p>
      </dsp:txBody>
      <dsp:txXfrm>
        <a:off x="25210" y="4735308"/>
        <a:ext cx="6463183" cy="466007"/>
      </dsp:txXfrm>
    </dsp:sp>
    <dsp:sp modelId="{4BE1690A-BC20-44BD-B7EC-CA207848757C}">
      <dsp:nvSpPr>
        <dsp:cNvPr id="0" name=""/>
        <dsp:cNvSpPr/>
      </dsp:nvSpPr>
      <dsp:spPr>
        <a:xfrm>
          <a:off x="0" y="5263965"/>
          <a:ext cx="6513603" cy="51642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The accuracy, sensitivity and specificity of the model is checked using Confusion matrix. </a:t>
          </a:r>
          <a:endParaRPr lang="en-US" sz="1300" kern="1200"/>
        </a:p>
      </dsp:txBody>
      <dsp:txXfrm>
        <a:off x="25210" y="5289175"/>
        <a:ext cx="6463183" cy="466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56DCC-976F-4460-8D97-3113427EF01C}">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7765E-BFCF-494C-82A2-6674A44B364C}">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CC7AD-923C-4282-81ED-D4A09988D0F7}">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Using functions like .head(), .describe() and .info() to know about the dataset.</a:t>
          </a:r>
        </a:p>
      </dsp:txBody>
      <dsp:txXfrm>
        <a:off x="1429899" y="2442"/>
        <a:ext cx="5083704" cy="1238008"/>
      </dsp:txXfrm>
    </dsp:sp>
    <dsp:sp modelId="{D90E3195-88DA-4FCF-9F99-608E8A23FAF2}">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81D6-2390-4F29-92BC-F6EE04D8EA56}">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F4851-E4BD-4849-9998-46D9D49ACD2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Null values imputed with mean, median or mode. ‘Select’ and ‘Null’ values tagged as ‘Other’ as the higher number rows were falling in this category.</a:t>
          </a:r>
        </a:p>
      </dsp:txBody>
      <dsp:txXfrm>
        <a:off x="1429899" y="1549953"/>
        <a:ext cx="5083704" cy="1238008"/>
      </dsp:txXfrm>
    </dsp:sp>
    <dsp:sp modelId="{F238527F-5F52-4CC4-AC4B-3DDC63541AD3}">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45704-1F9E-4AD7-8A9E-7296A1ADA265}">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FCC27-A2E9-4D57-AB28-8E04843BD96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Outliers were treated with IQR method</a:t>
          </a:r>
        </a:p>
      </dsp:txBody>
      <dsp:txXfrm>
        <a:off x="1429899" y="3097464"/>
        <a:ext cx="5083704" cy="1238008"/>
      </dsp:txXfrm>
    </dsp:sp>
    <dsp:sp modelId="{CC6C2A8D-5756-41FD-9099-5F54426EA1CE}">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3C8CE-F2C3-4126-B70F-37FFA963774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0EF26B-C219-42A4-A7E7-29C01AD1D79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Using pd.get_dummies, dummy variables for categorical varibles is done in one go.</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376D-034F-4462-9D78-5C6000F8D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DEA0A-68D6-4AAB-8699-0A7F8EFE5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80A536-DB73-4BBA-B0F7-E21226DB3BB5}"/>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82E74F17-21DB-41D8-930B-C0D725FB8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6A559-6D85-45CC-BC6D-A88A3D84F367}"/>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72979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58F-C1F4-49FC-8FFA-2EB294B7EF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D01E5-D7E3-4400-830A-CD54AF0857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B2DB3-8BE8-41F8-8CDF-D2FBE930144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D5542A02-0A3E-406D-AA85-5B5A61332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2FBAF-AB9E-40B7-A9AB-4A4D4F84CB3B}"/>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58071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1A5E0-266B-4120-A134-92EE9C289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7282D3-5A27-4A96-A30C-DF82A854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55B4F-8352-47A2-9485-53557C9C94A0}"/>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5563FA99-023D-4BB7-A67A-A6F64DB25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E8DAC-2CBF-40D9-AC14-4693E584714E}"/>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214006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B3D9-2C29-427D-880E-C6E8E2DEC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372C13-B50B-4CA1-8537-0173DDCE7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D1E4E-0CDB-441D-A84B-E1F1C762EAFA}"/>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09A94F40-1BF6-41B5-8890-95A62B5D8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B9F42-6188-4146-B6DF-C9D4D979AFAE}"/>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61300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0211-E46B-4112-B0AF-B9D61A7D1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E065C7-6E12-45BF-A5B6-0EE09C861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2A984-53D6-446A-80AF-9ABD4FD0790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2046D4FE-A6B0-44A9-96E7-4B30B36F6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00F3E-8775-4668-852A-31E69277D4B3}"/>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199144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DC80-944E-4A12-8D2C-53E129BB1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3F2A2C-C13D-4DCC-86C5-D27DDD95B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345743-8CDD-4A14-BFAA-D340A1869B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7DA6E-8086-49B6-936A-055C671520BE}"/>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6" name="Footer Placeholder 5">
            <a:extLst>
              <a:ext uri="{FF2B5EF4-FFF2-40B4-BE49-F238E27FC236}">
                <a16:creationId xmlns:a16="http://schemas.microsoft.com/office/drawing/2014/main" id="{D71CD416-FCCE-472A-B1F0-E5093C64E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86E00-DA85-450B-9E6A-2BE46E6F56CA}"/>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104845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5276-05BA-408F-B262-34955C2852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0122B8-4154-4025-AF65-634F37BEB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CB46A-0AE9-42E3-9F3A-AB6F2D503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6A5954-078D-4D90-A3D7-E1FE1F8EB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BBFCC9-1434-4528-84AE-AB37C3E5D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2AF4C9-F119-4A07-B52D-4D0E655BB90B}"/>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8" name="Footer Placeholder 7">
            <a:extLst>
              <a:ext uri="{FF2B5EF4-FFF2-40B4-BE49-F238E27FC236}">
                <a16:creationId xmlns:a16="http://schemas.microsoft.com/office/drawing/2014/main" id="{F29F7F30-FA30-4F31-BA2F-81B3A65F67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51110A-148B-4802-B183-7007C963EF4C}"/>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288470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71A9-A756-4C12-9B1B-23CC89B989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D82EB0-A8D9-46D0-B832-E72A0007A0E4}"/>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4" name="Footer Placeholder 3">
            <a:extLst>
              <a:ext uri="{FF2B5EF4-FFF2-40B4-BE49-F238E27FC236}">
                <a16:creationId xmlns:a16="http://schemas.microsoft.com/office/drawing/2014/main" id="{7795B8B1-EC02-4181-8A0D-27C7CCCA01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722607-8646-45A9-9ABB-1D50A3CF66CF}"/>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12311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B4500-404B-4851-940D-8C09AA7C8B9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3" name="Footer Placeholder 2">
            <a:extLst>
              <a:ext uri="{FF2B5EF4-FFF2-40B4-BE49-F238E27FC236}">
                <a16:creationId xmlns:a16="http://schemas.microsoft.com/office/drawing/2014/main" id="{7E39D8FA-7450-40BE-8D32-3A4E46E9A7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ABD237-C9DE-48EF-B23A-BD5024A3D9D5}"/>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73692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9665-A547-4203-82A6-4E4F9B6C5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03D524-F7A3-441C-A118-6D6AAD433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7A9F14-0961-4439-9939-0B21F125C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AB6CA-524A-458D-BE23-61B004014EF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6" name="Footer Placeholder 5">
            <a:extLst>
              <a:ext uri="{FF2B5EF4-FFF2-40B4-BE49-F238E27FC236}">
                <a16:creationId xmlns:a16="http://schemas.microsoft.com/office/drawing/2014/main" id="{AB45611F-382D-40D9-90CE-F5F4C4188E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36E76-7E8C-457C-8E7B-EB6ED92F35E6}"/>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290274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5DE0-DD74-4666-BCF0-18CCC4DAD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52772-92A3-4DB8-B2F8-3CEFC9A4E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40A62D-CAF0-4D06-9453-241470F20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62DA6-8E0B-476E-BE3B-5E67D2DB6562}"/>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6" name="Footer Placeholder 5">
            <a:extLst>
              <a:ext uri="{FF2B5EF4-FFF2-40B4-BE49-F238E27FC236}">
                <a16:creationId xmlns:a16="http://schemas.microsoft.com/office/drawing/2014/main" id="{C5FDBC85-14BA-4ECB-8C9D-58A659706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B4531-BD79-4C5A-A338-1EFE7E38EA0B}"/>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340875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FB98B-F38B-45D0-A451-F705ABFE8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E16C41-F65F-4045-B75F-0494F138F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0D5A1-2FC9-4776-A998-AEB7D8263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7C47C838-CB38-42BD-A1DE-467A87D10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47BE65-8B75-4816-BF85-65E9C9B19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80F6B-9647-4B36-9B9D-959ED9E2A274}" type="slidenum">
              <a:rPr lang="en-IN" smtClean="0"/>
              <a:t>‹#›</a:t>
            </a:fld>
            <a:endParaRPr lang="en-IN"/>
          </a:p>
        </p:txBody>
      </p:sp>
    </p:spTree>
    <p:extLst>
      <p:ext uri="{BB962C8B-B14F-4D97-AF65-F5344CB8AC3E}">
        <p14:creationId xmlns:p14="http://schemas.microsoft.com/office/powerpoint/2010/main" val="194517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D8E842-D0D4-44F2-9E7B-D4A8152841FF}"/>
              </a:ext>
            </a:extLst>
          </p:cNvPr>
          <p:cNvSpPr>
            <a:spLocks noGrp="1"/>
          </p:cNvSpPr>
          <p:nvPr>
            <p:ph type="ctrTitle"/>
          </p:nvPr>
        </p:nvSpPr>
        <p:spPr>
          <a:xfrm>
            <a:off x="838199" y="4525347"/>
            <a:ext cx="6801321" cy="1737360"/>
          </a:xfrm>
        </p:spPr>
        <p:txBody>
          <a:bodyPr anchor="ctr">
            <a:normAutofit/>
          </a:bodyPr>
          <a:lstStyle/>
          <a:p>
            <a:pPr algn="r"/>
            <a:r>
              <a:rPr lang="en-IN"/>
              <a:t>Lead Scoring Assignment</a:t>
            </a:r>
          </a:p>
        </p:txBody>
      </p:sp>
      <p:sp>
        <p:nvSpPr>
          <p:cNvPr id="3" name="Subtitle 2">
            <a:extLst>
              <a:ext uri="{FF2B5EF4-FFF2-40B4-BE49-F238E27FC236}">
                <a16:creationId xmlns:a16="http://schemas.microsoft.com/office/drawing/2014/main" id="{86E2F487-75AA-4B9D-9121-C83DAA538FD0}"/>
              </a:ext>
            </a:extLst>
          </p:cNvPr>
          <p:cNvSpPr>
            <a:spLocks noGrp="1"/>
          </p:cNvSpPr>
          <p:nvPr>
            <p:ph type="subTitle" idx="1"/>
          </p:nvPr>
        </p:nvSpPr>
        <p:spPr>
          <a:xfrm>
            <a:off x="7961258" y="4525347"/>
            <a:ext cx="3258675" cy="1737360"/>
          </a:xfrm>
        </p:spPr>
        <p:txBody>
          <a:bodyPr anchor="ctr">
            <a:normAutofit/>
          </a:bodyPr>
          <a:lstStyle/>
          <a:p>
            <a:pPr algn="l"/>
            <a:r>
              <a:rPr lang="en-IN"/>
              <a:t>Amarnath Tangudu</a:t>
            </a:r>
          </a:p>
          <a:p>
            <a:pPr algn="l"/>
            <a:r>
              <a:rPr lang="en-IN"/>
              <a:t>Neetha K N </a:t>
            </a:r>
            <a:endParaRPr lang="en-IN" dirty="0"/>
          </a:p>
        </p:txBody>
      </p:sp>
      <p:sp>
        <p:nvSpPr>
          <p:cNvPr id="44" name="Oval 3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3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3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2" name="Straight Connector 4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3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45E6DCB-3DDA-490A-96BD-490EFF3ED092}"/>
              </a:ext>
            </a:extLst>
          </p:cNvPr>
          <p:cNvSpPr>
            <a:spLocks noGrp="1"/>
          </p:cNvSpPr>
          <p:nvPr>
            <p:ph type="title"/>
          </p:nvPr>
        </p:nvSpPr>
        <p:spPr>
          <a:xfrm>
            <a:off x="904877" y="2415322"/>
            <a:ext cx="3451730" cy="2399869"/>
          </a:xfrm>
        </p:spPr>
        <p:txBody>
          <a:bodyPr>
            <a:normAutofit/>
          </a:bodyPr>
          <a:lstStyle/>
          <a:p>
            <a:pPr algn="ctr"/>
            <a:r>
              <a:rPr lang="en-IN" sz="3400">
                <a:solidFill>
                  <a:srgbClr val="FFFFFF"/>
                </a:solidFill>
              </a:rPr>
              <a:t>Recommendations</a:t>
            </a:r>
          </a:p>
        </p:txBody>
      </p:sp>
      <p:sp>
        <p:nvSpPr>
          <p:cNvPr id="3" name="Content Placeholder 2">
            <a:extLst>
              <a:ext uri="{FF2B5EF4-FFF2-40B4-BE49-F238E27FC236}">
                <a16:creationId xmlns:a16="http://schemas.microsoft.com/office/drawing/2014/main" id="{2BED59EC-E0E4-4CEC-A952-1D79382F92A7}"/>
              </a:ext>
            </a:extLst>
          </p:cNvPr>
          <p:cNvSpPr>
            <a:spLocks noGrp="1"/>
          </p:cNvSpPr>
          <p:nvPr>
            <p:ph idx="1"/>
          </p:nvPr>
        </p:nvSpPr>
        <p:spPr>
          <a:xfrm>
            <a:off x="5120640" y="804672"/>
            <a:ext cx="6281928" cy="5248656"/>
          </a:xfrm>
        </p:spPr>
        <p:txBody>
          <a:bodyPr anchor="ctr">
            <a:normAutofit/>
          </a:bodyPr>
          <a:lstStyle/>
          <a:p>
            <a:r>
              <a:rPr lang="en-US" sz="2000"/>
              <a:t>As the model predicts high probability of conversion with the lead score ranging between 0 to 100 and 100 is the high probability, these candidates should be given top most priority and contact them based on the lead score. Try to contact people with score of 50 to 100 in the initial levels and rest later.</a:t>
            </a:r>
            <a:endParaRPr lang="en-IN" sz="2000" dirty="0"/>
          </a:p>
        </p:txBody>
      </p:sp>
    </p:spTree>
    <p:extLst>
      <p:ext uri="{BB962C8B-B14F-4D97-AF65-F5344CB8AC3E}">
        <p14:creationId xmlns:p14="http://schemas.microsoft.com/office/powerpoint/2010/main" val="81540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EA1FDC-42E6-4C9F-B856-6A2D54791B3B}"/>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Agenda</a:t>
            </a:r>
          </a:p>
        </p:txBody>
      </p:sp>
      <p:sp>
        <p:nvSpPr>
          <p:cNvPr id="3" name="Content Placeholder 2">
            <a:extLst>
              <a:ext uri="{FF2B5EF4-FFF2-40B4-BE49-F238E27FC236}">
                <a16:creationId xmlns:a16="http://schemas.microsoft.com/office/drawing/2014/main" id="{B7AE5ABD-0E56-449E-B372-1FE865D3DEE2}"/>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rPr>
              <a:t>Building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lang="en-IN" sz="2000" dirty="0">
              <a:solidFill>
                <a:srgbClr val="000000"/>
              </a:solidFill>
            </a:endParaRPr>
          </a:p>
        </p:txBody>
      </p:sp>
    </p:spTree>
    <p:extLst>
      <p:ext uri="{BB962C8B-B14F-4D97-AF65-F5344CB8AC3E}">
        <p14:creationId xmlns:p14="http://schemas.microsoft.com/office/powerpoint/2010/main" val="383455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D2C2C-468A-491A-A7BF-9CB2DB11534C}"/>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latin typeface="Proxima Nova Light" panose="02000506030000020004" pitchFamily="2" charset="77"/>
              </a:rPr>
              <a:t>Premise: Lead Scoring Assignment</a:t>
            </a:r>
            <a:endParaRPr lang="en-IN">
              <a:solidFill>
                <a:schemeClr val="accent1"/>
              </a:solidFill>
            </a:endParaRPr>
          </a:p>
        </p:txBody>
      </p:sp>
      <p:cxnSp>
        <p:nvCxnSpPr>
          <p:cNvPr id="4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D1337E-A71F-4A81-9A4D-BCD416A58CCB}"/>
              </a:ext>
            </a:extLst>
          </p:cNvPr>
          <p:cNvSpPr>
            <a:spLocks noGrp="1"/>
          </p:cNvSpPr>
          <p:nvPr>
            <p:ph idx="1"/>
          </p:nvPr>
        </p:nvSpPr>
        <p:spPr>
          <a:xfrm>
            <a:off x="4976031" y="963877"/>
            <a:ext cx="6377769" cy="4930246"/>
          </a:xfrm>
        </p:spPr>
        <p:txBody>
          <a:bodyPr anchor="ctr">
            <a:normAutofit/>
          </a:bodyPr>
          <a:lstStyle/>
          <a:p>
            <a:pPr marL="285750" indent="-285750">
              <a:spcBef>
                <a:spcPts val="600"/>
              </a:spcBef>
              <a:spcAft>
                <a:spcPts val="600"/>
              </a:spcAft>
              <a:buFont typeface="Arial" charset="0"/>
              <a:buChar char="•"/>
            </a:pPr>
            <a:r>
              <a:rPr lang="en-IN" sz="1700">
                <a:latin typeface="Proxima Nova Light" panose="02000506030000020004" pitchFamily="2" charset="77"/>
              </a:rPr>
              <a:t>An education company named X Education sells online courses to industry professionals. On any given day, many professionals who are interested in the courses land on their website and browse for courses. </a:t>
            </a:r>
          </a:p>
          <a:p>
            <a:pPr marL="285750" indent="-285750">
              <a:spcBef>
                <a:spcPts val="600"/>
              </a:spcBef>
              <a:spcAft>
                <a:spcPts val="600"/>
              </a:spcAft>
              <a:buFont typeface="Arial" charset="0"/>
              <a:buChar char="•"/>
            </a:pPr>
            <a:endParaRPr lang="en-IN" sz="1700">
              <a:latin typeface="Proxima Nova Light" panose="02000506030000020004" pitchFamily="2" charset="77"/>
            </a:endParaRPr>
          </a:p>
          <a:p>
            <a:pPr marL="285750" indent="-285750">
              <a:spcBef>
                <a:spcPts val="600"/>
              </a:spcBef>
              <a:spcAft>
                <a:spcPts val="600"/>
              </a:spcAft>
              <a:buFont typeface="Arial" charset="0"/>
              <a:buChar char="•"/>
            </a:pPr>
            <a:r>
              <a:rPr lang="en-IN" sz="1700">
                <a:latin typeface="Proxima Nova Light" panose="02000506030000020004" pitchFamily="2" charset="77"/>
              </a:rPr>
              <a:t>X Education has appointed us to help them select the most promising leads, i.e. the leads that are most likely to convert into paying customers. </a:t>
            </a:r>
          </a:p>
          <a:p>
            <a:pPr marL="285750" indent="-285750">
              <a:spcBef>
                <a:spcPts val="600"/>
              </a:spcBef>
              <a:spcAft>
                <a:spcPts val="600"/>
              </a:spcAft>
              <a:buFont typeface="Arial" charset="0"/>
              <a:buChar char="•"/>
            </a:pPr>
            <a:endParaRPr lang="en-IN" sz="1700">
              <a:latin typeface="Proxima Nova Light" panose="02000506030000020004" pitchFamily="2" charset="77"/>
            </a:endParaRPr>
          </a:p>
          <a:p>
            <a:pPr marL="285750" indent="-285750">
              <a:spcBef>
                <a:spcPts val="600"/>
              </a:spcBef>
              <a:spcAft>
                <a:spcPts val="600"/>
              </a:spcAft>
              <a:buFont typeface="Arial" charset="0"/>
              <a:buChar char="•"/>
            </a:pPr>
            <a:r>
              <a:rPr lang="en-IN" sz="1700">
                <a:latin typeface="Proxima Nova Light" panose="02000506030000020004" pitchFamily="2" charset="77"/>
              </a:rPr>
              <a:t>The model is built with a lead score to each of the leads such that the customers with higher lead score have a higher conversion chance and the customers with lower lead score have a lower conversion chance. </a:t>
            </a:r>
          </a:p>
          <a:p>
            <a:pPr marL="285750" indent="-285750">
              <a:spcBef>
                <a:spcPts val="600"/>
              </a:spcBef>
              <a:spcAft>
                <a:spcPts val="600"/>
              </a:spcAft>
              <a:buFont typeface="Arial" charset="0"/>
              <a:buChar char="•"/>
            </a:pPr>
            <a:endParaRPr lang="en-IN" sz="1700">
              <a:latin typeface="Proxima Nova Light" panose="02000506030000020004" pitchFamily="2" charset="77"/>
            </a:endParaRPr>
          </a:p>
          <a:p>
            <a:pPr marL="285750" indent="-285750">
              <a:spcBef>
                <a:spcPts val="600"/>
              </a:spcBef>
              <a:spcAft>
                <a:spcPts val="600"/>
              </a:spcAft>
              <a:buFont typeface="Arial" charset="0"/>
              <a:buChar char="•"/>
            </a:pPr>
            <a:r>
              <a:rPr lang="en-IN" sz="1700">
                <a:latin typeface="Proxima Nova Light" panose="02000506030000020004" pitchFamily="2" charset="77"/>
              </a:rPr>
              <a:t>The CEO, in particular, has given a ballpark of the target lead conversion rate to be around 80%.</a:t>
            </a:r>
          </a:p>
        </p:txBody>
      </p:sp>
    </p:spTree>
    <p:extLst>
      <p:ext uri="{BB962C8B-B14F-4D97-AF65-F5344CB8AC3E}">
        <p14:creationId xmlns:p14="http://schemas.microsoft.com/office/powerpoint/2010/main" val="98417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341A-180B-411F-B7F2-05CCA25F2E3B}"/>
              </a:ext>
            </a:extLst>
          </p:cNvPr>
          <p:cNvSpPr>
            <a:spLocks noGrp="1"/>
          </p:cNvSpPr>
          <p:nvPr>
            <p:ph type="title"/>
          </p:nvPr>
        </p:nvSpPr>
        <p:spPr>
          <a:xfrm>
            <a:off x="838200" y="365125"/>
            <a:ext cx="10515600" cy="1325563"/>
          </a:xfrm>
        </p:spPr>
        <p:txBody>
          <a:bodyPr>
            <a:normAutofit/>
          </a:bodyPr>
          <a:lstStyle/>
          <a:p>
            <a:pPr algn="ctr"/>
            <a:r>
              <a:rPr lang="en-IN">
                <a:latin typeface="Proxima Nova Light" panose="02000506030000020004" pitchFamily="2" charset="77"/>
              </a:rPr>
              <a:t>Dataset </a:t>
            </a:r>
            <a:endParaRPr lang="en-IN" dirty="0"/>
          </a:p>
        </p:txBody>
      </p:sp>
      <p:graphicFrame>
        <p:nvGraphicFramePr>
          <p:cNvPr id="5" name="Content Placeholder 2">
            <a:extLst>
              <a:ext uri="{FF2B5EF4-FFF2-40B4-BE49-F238E27FC236}">
                <a16:creationId xmlns:a16="http://schemas.microsoft.com/office/drawing/2014/main" id="{4DDBA79D-E0F4-4157-B8AE-7E8F1049BF81}"/>
              </a:ext>
            </a:extLst>
          </p:cNvPr>
          <p:cNvGraphicFramePr>
            <a:graphicFrameLocks noGrp="1"/>
          </p:cNvGraphicFramePr>
          <p:nvPr>
            <p:ph idx="1"/>
            <p:extLst>
              <p:ext uri="{D42A27DB-BD31-4B8C-83A1-F6EECF244321}">
                <p14:modId xmlns:p14="http://schemas.microsoft.com/office/powerpoint/2010/main" val="403283650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79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DD7435-49FF-462B-A3F5-FAC9FED8F437}"/>
              </a:ext>
            </a:extLst>
          </p:cNvPr>
          <p:cNvSpPr>
            <a:spLocks noGrp="1"/>
          </p:cNvSpPr>
          <p:nvPr>
            <p:ph type="title"/>
          </p:nvPr>
        </p:nvSpPr>
        <p:spPr>
          <a:xfrm>
            <a:off x="863029" y="1012004"/>
            <a:ext cx="3416158" cy="4795408"/>
          </a:xfrm>
        </p:spPr>
        <p:txBody>
          <a:bodyPr>
            <a:normAutofit/>
          </a:bodyPr>
          <a:lstStyle/>
          <a:p>
            <a:r>
              <a:rPr lang="en-IN">
                <a:solidFill>
                  <a:srgbClr val="FFFFFF"/>
                </a:solidFill>
              </a:rPr>
              <a:t>Steps involved in building the model in Python</a:t>
            </a:r>
          </a:p>
        </p:txBody>
      </p:sp>
      <p:graphicFrame>
        <p:nvGraphicFramePr>
          <p:cNvPr id="5" name="Content Placeholder 2">
            <a:extLst>
              <a:ext uri="{FF2B5EF4-FFF2-40B4-BE49-F238E27FC236}">
                <a16:creationId xmlns:a16="http://schemas.microsoft.com/office/drawing/2014/main" id="{B4C8E64F-235C-4AAF-811B-5A95352C34E0}"/>
              </a:ext>
            </a:extLst>
          </p:cNvPr>
          <p:cNvGraphicFramePr>
            <a:graphicFrameLocks noGrp="1"/>
          </p:cNvGraphicFramePr>
          <p:nvPr>
            <p:ph idx="1"/>
            <p:extLst>
              <p:ext uri="{D42A27DB-BD31-4B8C-83A1-F6EECF244321}">
                <p14:modId xmlns:p14="http://schemas.microsoft.com/office/powerpoint/2010/main" val="912502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87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A9C5F4-81B3-4628-AFE8-36F0047EFC9F}"/>
              </a:ext>
            </a:extLst>
          </p:cNvPr>
          <p:cNvSpPr>
            <a:spLocks noGrp="1"/>
          </p:cNvSpPr>
          <p:nvPr>
            <p:ph type="title"/>
          </p:nvPr>
        </p:nvSpPr>
        <p:spPr>
          <a:xfrm>
            <a:off x="863029" y="1012004"/>
            <a:ext cx="3416158" cy="4795408"/>
          </a:xfrm>
        </p:spPr>
        <p:txBody>
          <a:bodyPr>
            <a:normAutofit/>
          </a:bodyPr>
          <a:lstStyle/>
          <a:p>
            <a:r>
              <a:rPr lang="en-IN">
                <a:solidFill>
                  <a:srgbClr val="FFFFFF"/>
                </a:solidFill>
              </a:rPr>
              <a:t>Data Exploration steps followed in the model </a:t>
            </a:r>
          </a:p>
        </p:txBody>
      </p:sp>
      <p:graphicFrame>
        <p:nvGraphicFramePr>
          <p:cNvPr id="7" name="Content Placeholder 2">
            <a:extLst>
              <a:ext uri="{FF2B5EF4-FFF2-40B4-BE49-F238E27FC236}">
                <a16:creationId xmlns:a16="http://schemas.microsoft.com/office/drawing/2014/main" id="{103F3B7A-18E7-4078-835B-572088DDAE70}"/>
              </a:ext>
            </a:extLst>
          </p:cNvPr>
          <p:cNvGraphicFramePr>
            <a:graphicFrameLocks noGrp="1"/>
          </p:cNvGraphicFramePr>
          <p:nvPr>
            <p:ph idx="1"/>
            <p:extLst>
              <p:ext uri="{D42A27DB-BD31-4B8C-83A1-F6EECF244321}">
                <p14:modId xmlns:p14="http://schemas.microsoft.com/office/powerpoint/2010/main" val="30724206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19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FD975F-8C65-4C90-9EC7-D9A39F9DD2FB}"/>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AUC-ROC Curve</a:t>
            </a:r>
          </a:p>
        </p:txBody>
      </p:sp>
      <p:sp>
        <p:nvSpPr>
          <p:cNvPr id="3" name="Content Placeholder 2">
            <a:extLst>
              <a:ext uri="{FF2B5EF4-FFF2-40B4-BE49-F238E27FC236}">
                <a16:creationId xmlns:a16="http://schemas.microsoft.com/office/drawing/2014/main" id="{551CD55B-A6BB-4F39-B242-A1FF90C5DE9E}"/>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2000" dirty="0"/>
              <a:t>As Area Under The Curve is high, probability of predicting 0s as 0s and 1s as 1s is also high </a:t>
            </a:r>
          </a:p>
          <a:p>
            <a:pPr marL="0"/>
            <a:endParaRPr lang="en-US" sz="2000" dirty="0"/>
          </a:p>
        </p:txBody>
      </p:sp>
      <p:pic>
        <p:nvPicPr>
          <p:cNvPr id="4" name="Content Placeholder 3" descr="A close up of a map&#10;&#10;Description automatically generated">
            <a:extLst>
              <a:ext uri="{FF2B5EF4-FFF2-40B4-BE49-F238E27FC236}">
                <a16:creationId xmlns:a16="http://schemas.microsoft.com/office/drawing/2014/main" id="{479CDBA1-0A66-4F55-BA68-AB904CC8C330}"/>
              </a:ext>
            </a:extLst>
          </p:cNvPr>
          <p:cNvPicPr>
            <a:picLocks noGrp="1" noChangeAspect="1"/>
          </p:cNvPicPr>
          <p:nvPr>
            <p:ph sz="half" idx="1"/>
          </p:nvPr>
        </p:nvPicPr>
        <p:blipFill>
          <a:blip r:embed="rId2"/>
          <a:stretch>
            <a:fillRect/>
          </a:stretch>
        </p:blipFill>
        <p:spPr>
          <a:xfrm>
            <a:off x="5612654" y="643467"/>
            <a:ext cx="5620986" cy="5410199"/>
          </a:xfrm>
          <a:prstGeom prst="rect">
            <a:avLst/>
          </a:prstGeom>
        </p:spPr>
      </p:pic>
    </p:spTree>
    <p:extLst>
      <p:ext uri="{BB962C8B-B14F-4D97-AF65-F5344CB8AC3E}">
        <p14:creationId xmlns:p14="http://schemas.microsoft.com/office/powerpoint/2010/main" val="10595567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59D-D2ED-4853-9B8A-F87AB544A94F}"/>
              </a:ext>
            </a:extLst>
          </p:cNvPr>
          <p:cNvSpPr>
            <a:spLocks noGrp="1"/>
          </p:cNvSpPr>
          <p:nvPr>
            <p:ph type="title"/>
          </p:nvPr>
        </p:nvSpPr>
        <p:spPr>
          <a:xfrm>
            <a:off x="838200" y="0"/>
            <a:ext cx="10515600" cy="1325563"/>
          </a:xfrm>
        </p:spPr>
        <p:txBody>
          <a:bodyPr>
            <a:normAutofit/>
          </a:bodyPr>
          <a:lstStyle/>
          <a:p>
            <a:r>
              <a:rPr lang="en-IN" sz="3200"/>
              <a:t>Confusion Matrix</a:t>
            </a:r>
            <a:endParaRPr lang="en-IN" sz="3200" dirty="0"/>
          </a:p>
        </p:txBody>
      </p:sp>
      <p:sp>
        <p:nvSpPr>
          <p:cNvPr id="3" name="Content Placeholder 2">
            <a:extLst>
              <a:ext uri="{FF2B5EF4-FFF2-40B4-BE49-F238E27FC236}">
                <a16:creationId xmlns:a16="http://schemas.microsoft.com/office/drawing/2014/main" id="{A98CE930-3172-4034-8542-D96CD6BB39B6}"/>
              </a:ext>
            </a:extLst>
          </p:cNvPr>
          <p:cNvSpPr>
            <a:spLocks noGrp="1"/>
          </p:cNvSpPr>
          <p:nvPr>
            <p:ph idx="1"/>
          </p:nvPr>
        </p:nvSpPr>
        <p:spPr>
          <a:xfrm>
            <a:off x="838200" y="964491"/>
            <a:ext cx="10515599" cy="5750633"/>
          </a:xfrm>
        </p:spPr>
        <p:txBody>
          <a:bodyPr>
            <a:normAutofit/>
          </a:bodyPr>
          <a:lstStyle/>
          <a:p>
            <a:r>
              <a:rPr lang="en-IN" sz="2000"/>
              <a:t>Confusion matrix is:</a:t>
            </a:r>
          </a:p>
          <a:p>
            <a:endParaRPr lang="en-IN" sz="2000"/>
          </a:p>
          <a:p>
            <a:pPr marL="0" indent="0">
              <a:buNone/>
            </a:pPr>
            <a:endParaRPr lang="en-IN" sz="2000"/>
          </a:p>
          <a:p>
            <a:endParaRPr lang="en-IN" sz="2000"/>
          </a:p>
          <a:p>
            <a:r>
              <a:rPr lang="en-IN" sz="2000"/>
              <a:t>Accuracy of the model is 91.53%</a:t>
            </a:r>
          </a:p>
          <a:p>
            <a:endParaRPr lang="en-IN" sz="2000"/>
          </a:p>
          <a:p>
            <a:endParaRPr lang="en-IN" sz="2000"/>
          </a:p>
          <a:p>
            <a:endParaRPr lang="en-IN" sz="2000"/>
          </a:p>
          <a:p>
            <a:r>
              <a:rPr lang="en-IN" sz="2000"/>
              <a:t>Sensitivity is 79.49%</a:t>
            </a:r>
          </a:p>
          <a:p>
            <a:endParaRPr lang="en-IN" sz="2000"/>
          </a:p>
          <a:p>
            <a:endParaRPr lang="en-IN" sz="2000"/>
          </a:p>
          <a:p>
            <a:endParaRPr lang="en-IN" sz="2000"/>
          </a:p>
          <a:p>
            <a:r>
              <a:rPr lang="en-IN" sz="2000"/>
              <a:t>Specificity is 98.6%</a:t>
            </a:r>
            <a:endParaRPr lang="en-IN" sz="2000" dirty="0"/>
          </a:p>
        </p:txBody>
      </p:sp>
      <p:pic>
        <p:nvPicPr>
          <p:cNvPr id="4" name="Picture 3">
            <a:extLst>
              <a:ext uri="{FF2B5EF4-FFF2-40B4-BE49-F238E27FC236}">
                <a16:creationId xmlns:a16="http://schemas.microsoft.com/office/drawing/2014/main" id="{4B62A54A-38CF-4F68-B350-78169EDA87EA}"/>
              </a:ext>
            </a:extLst>
          </p:cNvPr>
          <p:cNvPicPr>
            <a:picLocks noChangeAspect="1"/>
          </p:cNvPicPr>
          <p:nvPr/>
        </p:nvPicPr>
        <p:blipFill>
          <a:blip r:embed="rId2"/>
          <a:stretch>
            <a:fillRect/>
          </a:stretch>
        </p:blipFill>
        <p:spPr>
          <a:xfrm>
            <a:off x="1037717" y="2938462"/>
            <a:ext cx="7648575" cy="981075"/>
          </a:xfrm>
          <a:prstGeom prst="rect">
            <a:avLst/>
          </a:prstGeom>
        </p:spPr>
      </p:pic>
      <p:pic>
        <p:nvPicPr>
          <p:cNvPr id="5" name="Picture 4">
            <a:extLst>
              <a:ext uri="{FF2B5EF4-FFF2-40B4-BE49-F238E27FC236}">
                <a16:creationId xmlns:a16="http://schemas.microsoft.com/office/drawing/2014/main" id="{537227A5-2DC8-4CDF-B2F9-9434C4AC50D3}"/>
              </a:ext>
            </a:extLst>
          </p:cNvPr>
          <p:cNvPicPr>
            <a:picLocks noChangeAspect="1"/>
          </p:cNvPicPr>
          <p:nvPr/>
        </p:nvPicPr>
        <p:blipFill>
          <a:blip r:embed="rId3"/>
          <a:stretch>
            <a:fillRect/>
          </a:stretch>
        </p:blipFill>
        <p:spPr>
          <a:xfrm>
            <a:off x="1238250" y="1352270"/>
            <a:ext cx="9010650" cy="1181100"/>
          </a:xfrm>
          <a:prstGeom prst="rect">
            <a:avLst/>
          </a:prstGeom>
        </p:spPr>
      </p:pic>
      <p:pic>
        <p:nvPicPr>
          <p:cNvPr id="6" name="Picture 5">
            <a:extLst>
              <a:ext uri="{FF2B5EF4-FFF2-40B4-BE49-F238E27FC236}">
                <a16:creationId xmlns:a16="http://schemas.microsoft.com/office/drawing/2014/main" id="{3BC33A3A-2BE1-4D41-AFFC-88EF8ECA7189}"/>
              </a:ext>
            </a:extLst>
          </p:cNvPr>
          <p:cNvPicPr>
            <a:picLocks noChangeAspect="1"/>
          </p:cNvPicPr>
          <p:nvPr/>
        </p:nvPicPr>
        <p:blipFill>
          <a:blip r:embed="rId4"/>
          <a:stretch>
            <a:fillRect/>
          </a:stretch>
        </p:blipFill>
        <p:spPr>
          <a:xfrm>
            <a:off x="3676142" y="4265435"/>
            <a:ext cx="3724275" cy="942975"/>
          </a:xfrm>
          <a:prstGeom prst="rect">
            <a:avLst/>
          </a:prstGeom>
        </p:spPr>
      </p:pic>
      <p:pic>
        <p:nvPicPr>
          <p:cNvPr id="7" name="Picture 6">
            <a:extLst>
              <a:ext uri="{FF2B5EF4-FFF2-40B4-BE49-F238E27FC236}">
                <a16:creationId xmlns:a16="http://schemas.microsoft.com/office/drawing/2014/main" id="{0AF47D91-D1E2-4992-8840-DD928B4252ED}"/>
              </a:ext>
            </a:extLst>
          </p:cNvPr>
          <p:cNvPicPr>
            <a:picLocks noChangeAspect="1"/>
          </p:cNvPicPr>
          <p:nvPr/>
        </p:nvPicPr>
        <p:blipFill>
          <a:blip r:embed="rId5"/>
          <a:stretch>
            <a:fillRect/>
          </a:stretch>
        </p:blipFill>
        <p:spPr>
          <a:xfrm>
            <a:off x="3676142" y="5715701"/>
            <a:ext cx="3600450" cy="914400"/>
          </a:xfrm>
          <a:prstGeom prst="rect">
            <a:avLst/>
          </a:prstGeom>
        </p:spPr>
      </p:pic>
    </p:spTree>
    <p:extLst>
      <p:ext uri="{BB962C8B-B14F-4D97-AF65-F5344CB8AC3E}">
        <p14:creationId xmlns:p14="http://schemas.microsoft.com/office/powerpoint/2010/main" val="280389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89D2F-8C8B-44BA-9549-8CD96165BB59}"/>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Conclusion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486C7-2BFA-4F8F-8847-E0BF0B997E3A}"/>
              </a:ext>
            </a:extLst>
          </p:cNvPr>
          <p:cNvSpPr>
            <a:spLocks noGrp="1"/>
          </p:cNvSpPr>
          <p:nvPr>
            <p:ph idx="1"/>
          </p:nvPr>
        </p:nvSpPr>
        <p:spPr>
          <a:xfrm>
            <a:off x="4976031" y="963877"/>
            <a:ext cx="6377769" cy="4930246"/>
          </a:xfrm>
        </p:spPr>
        <p:txBody>
          <a:bodyPr anchor="ctr">
            <a:normAutofit/>
          </a:bodyPr>
          <a:lstStyle/>
          <a:p>
            <a:pPr marL="0" indent="0">
              <a:buNone/>
            </a:pPr>
            <a:r>
              <a:rPr lang="en-IN" sz="2400" dirty="0"/>
              <a:t>As the model </a:t>
            </a:r>
            <a:r>
              <a:rPr lang="en-IN" sz="2400"/>
              <a:t>is meeting </a:t>
            </a:r>
            <a:r>
              <a:rPr lang="en-IN" sz="2400" dirty="0"/>
              <a:t>the criteria of predicting 80% of the conversion leads into students, model can be effectively used for the prediction.</a:t>
            </a:r>
          </a:p>
          <a:p>
            <a:endParaRPr lang="en-IN" sz="2400" dirty="0"/>
          </a:p>
        </p:txBody>
      </p:sp>
    </p:spTree>
    <p:extLst>
      <p:ext uri="{BB962C8B-B14F-4D97-AF65-F5344CB8AC3E}">
        <p14:creationId xmlns:p14="http://schemas.microsoft.com/office/powerpoint/2010/main" val="4212671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Proxima Nova Light</vt:lpstr>
      <vt:lpstr>Office Theme</vt:lpstr>
      <vt:lpstr>Lead Scoring Assignment</vt:lpstr>
      <vt:lpstr>Agenda</vt:lpstr>
      <vt:lpstr>Premise: Lead Scoring Assignment</vt:lpstr>
      <vt:lpstr>Dataset </vt:lpstr>
      <vt:lpstr>Steps involved in building the model in Python</vt:lpstr>
      <vt:lpstr>Data Exploration steps followed in the model </vt:lpstr>
      <vt:lpstr>AUC-ROC Curve</vt:lpstr>
      <vt:lpstr>Confusion Matrix</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Assignment</dc:title>
  <dc:creator>T Amarnath</dc:creator>
  <cp:lastModifiedBy>T Amarnath</cp:lastModifiedBy>
  <cp:revision>2</cp:revision>
  <dcterms:created xsi:type="dcterms:W3CDTF">2019-11-18T07:07:56Z</dcterms:created>
  <dcterms:modified xsi:type="dcterms:W3CDTF">2019-11-18T11:01:28Z</dcterms:modified>
</cp:coreProperties>
</file>