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D912-E3CC-4858-B271-3188280B1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B36E6-2418-4593-B5BA-77CBB169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76E6-B4C3-43F3-BDA1-AC51ABD4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A36-1011-45D7-BDFC-666FE4552EC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0214-7D3C-43E0-A5FA-DEF79FAD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7A1F-CD98-4C8A-A218-8BD15E43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FB77-0C62-4325-8E86-AA6F8D6E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4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15F6-9FA4-4586-A2BF-27A4F9E1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1FE6D-4ABE-47A0-BF84-813A22D29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9B11-AE89-4DA5-B02D-23FB9E88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A36-1011-45D7-BDFC-666FE4552EC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321F-7651-4C2A-962F-FC8D34C8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2761-CDC9-4869-89AC-0EBECB5B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FB77-0C62-4325-8E86-AA6F8D6E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85181-B442-4762-B39A-5A139C5DA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30B30-684F-46A3-B1E3-65AD216AF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8F37-0650-4C8C-9B5B-22DC2D0E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A36-1011-45D7-BDFC-666FE4552EC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A4E0-BF79-4743-975B-4D42FAA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A3257-C93F-4EE9-992A-A6CCCC5B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FB77-0C62-4325-8E86-AA6F8D6E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55B7-9A89-4D5E-B01C-069DDF26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F603-4D45-450D-B83A-E497565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83C44-B44A-4CEC-BA4A-80EF4B1C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A36-1011-45D7-BDFC-666FE4552EC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3A2BF-8AFC-40C5-AB6E-A683A241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656E-0D83-4CED-ABB4-BD233A17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FB77-0C62-4325-8E86-AA6F8D6E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2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5BE7-4B62-41D3-98A3-9D252E3F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FF828-0B2B-4A01-A35D-5CF0121D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E30E-F04A-43A4-AF0E-4CF1AE0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A36-1011-45D7-BDFC-666FE4552EC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4AD5-3320-4C5B-9EE3-750EEF91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E2E0-AD55-4B30-AC2B-C990BF18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FB77-0C62-4325-8E86-AA6F8D6E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9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4996-15AF-45AB-AE42-9A6FD159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B2A4-22AC-4A9E-8B1E-941E5C4BA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FD3BE-9E52-4421-8936-CED0B725E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BAE94-9CA7-4ACA-85ED-3AA0F1A7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A36-1011-45D7-BDFC-666FE4552EC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BBD01-CF1D-4BC7-ABD1-8C0FFCCA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BCF9D-1200-4F01-B5CA-FDDA2611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FB77-0C62-4325-8E86-AA6F8D6E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6561-BF9B-4D15-A7EF-027604F0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2F57-D81A-425A-B1F2-87DC2330B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27A27-A9BE-46FA-9380-486149459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F13D-A657-4493-9E4C-A9F99E16D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7BBAC-94A1-4C04-9A49-48A2A0472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37CBA-8C32-44B3-80A1-90853147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A36-1011-45D7-BDFC-666FE4552EC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DC24B-3DCE-47C4-89C5-BBFC1377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97F1D-F939-43CD-9E2F-31279B1B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FB77-0C62-4325-8E86-AA6F8D6E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0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B34C-0249-4D42-9F59-4D6E2C00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5EB37-AF55-4BDB-BC48-D8BC9E2E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A36-1011-45D7-BDFC-666FE4552EC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1EC48-E39E-4EBD-A8F0-CF68B874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88490-6DDE-4E4A-A97D-EF023831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FB77-0C62-4325-8E86-AA6F8D6E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3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68BB2-02C1-48C8-8E78-F7BA26E1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A36-1011-45D7-BDFC-666FE4552EC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52F45-55B7-4DE9-92C9-1036832D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80C5-1BCE-4B23-BFBB-FA06F999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FB77-0C62-4325-8E86-AA6F8D6E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F1F8-8AF4-4985-ADEE-52AC0AEC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A3FB-7B09-4620-A359-CE75E826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F0FE9-25C2-4609-99C9-43207A38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7893D-6962-4ED7-B2C7-4C615475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A36-1011-45D7-BDFC-666FE4552EC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A0DB5-5366-44A2-90AB-A48DF9F8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E4263-F869-4DB9-B498-BCACB780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FB77-0C62-4325-8E86-AA6F8D6E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8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CC80-4858-4262-8C30-11F47272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94168-31CD-4EC9-9595-8BFD6BBF1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5E686-CDC7-48E9-933E-753AAB7C1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2AD2D-E1C8-4288-A794-A0F1B665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A36-1011-45D7-BDFC-666FE4552EC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EE863-BC9D-459A-85D3-20154E47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E4F6D-2CEE-42A6-B056-CD7890A4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FB77-0C62-4325-8E86-AA6F8D6E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6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3E2D7-3286-447C-9F5E-A891FA9C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A9A82-A32B-45BC-B34E-0C5EDE03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A24CE-FDCD-4BEB-BC80-EF54225AC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CCA36-1011-45D7-BDFC-666FE4552EC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80C1-9E77-4432-AA7A-3CFED6FC5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9167D-7CA6-49A4-BFF6-AF06D625E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FB77-0C62-4325-8E86-AA6F8D6E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66BEAB-FFDF-4065-A085-1079F0F31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>
                <a:solidFill>
                  <a:srgbClr val="000000"/>
                </a:solidFill>
              </a:rPr>
              <a:t>AUDITING IN ECATALOG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BE5E95-180C-4E62-BA81-8BC82FA99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9" y="5463072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Amarnath</a:t>
            </a:r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2" descr="https://i0.wp.com/www.lazyfreshers.com/wp-content/uploads/2018/01/zycus-logo-big.png?fit=1024%2C393&amp;ssl=1">
            <a:extLst>
              <a:ext uri="{FF2B5EF4-FFF2-40B4-BE49-F238E27FC236}">
                <a16:creationId xmlns:a16="http://schemas.microsoft.com/office/drawing/2014/main" id="{EB96E377-9E62-43D8-BE2B-40C0DE39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9770" y="3091419"/>
            <a:ext cx="4141760" cy="15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9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5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C84C0-74AF-41D4-8429-1C2A8593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AUDIT TRAIL IN A CATALOG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2B8BF66-B80F-478A-8170-9393B744D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" t="6506" b="12403"/>
          <a:stretch/>
        </p:blipFill>
        <p:spPr>
          <a:xfrm>
            <a:off x="4038600" y="1789477"/>
            <a:ext cx="7188199" cy="32756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640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0FBC4-2AF3-4572-9621-7804EFF1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WHAT IS THERE IN THE AUDIT TRAIL???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800F2B12-3B38-4D33-877D-A56AF52A5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EF2D-8350-4F58-BBD7-0B490799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When any events are occurred for an entity, they are captured.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</a:rPr>
              <a:t>What event was occurred.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</a:rPr>
              <a:t>Who did 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</a:rPr>
              <a:t>What is the role of the user who did 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</a:rPr>
              <a:t>When did the event occur.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</a:rPr>
              <a:t>For which version did the event occur.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</a:rPr>
              <a:t>Comments/messages during the event occurance.</a:t>
            </a:r>
          </a:p>
        </p:txBody>
      </p:sp>
    </p:spTree>
    <p:extLst>
      <p:ext uri="{BB962C8B-B14F-4D97-AF65-F5344CB8AC3E}">
        <p14:creationId xmlns:p14="http://schemas.microsoft.com/office/powerpoint/2010/main" val="256261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D5ECE-7B76-4BFE-8FAC-10A80BCA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WHERE IS THE DATA STORED???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34B8FD6-953D-45AB-81EE-3094E1D96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CACC-B032-4065-B2F5-8894100C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Data is stored in ENTITY_AUDIT_TRAIL Table.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6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2C4949-A63D-4A2B-B954-871A79666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Thank You!!!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57BE0E14-9B73-42B4-9CA3-CBB0B5028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AUDITING IN ECATALOG</vt:lpstr>
      <vt:lpstr>AUDIT TRAIL IN A CATALOG</vt:lpstr>
      <vt:lpstr>WHAT IS THERE IN THE AUDIT TRAIL???</vt:lpstr>
      <vt:lpstr>WHERE IS THE DATA STORED???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AUDITING IN ECATALOG</dc:title>
  <dc:creator>T Amarnath</dc:creator>
  <cp:lastModifiedBy>T Amarnath</cp:lastModifiedBy>
  <cp:revision>11</cp:revision>
  <dcterms:created xsi:type="dcterms:W3CDTF">2019-04-17T06:52:52Z</dcterms:created>
  <dcterms:modified xsi:type="dcterms:W3CDTF">2019-04-17T11:19:15Z</dcterms:modified>
</cp:coreProperties>
</file>