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C589-9ADB-46B7-BBAE-BD5CDC248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696F2-6BDB-43FD-B814-46E8B861A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21DE-AF80-4399-808F-0DAAE2E0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6596-CB45-4420-9027-193AC4CD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FE48-81EE-47E8-9D92-1CA970D8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F11D-7A73-4F36-B103-4D7445DE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70C6-456E-404E-BE81-46881A1C7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EA872-D517-45C4-B338-532E2E7D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CAAC-EF12-4420-B069-AE294C4C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FE49-6BB9-41A9-9176-B3796394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47A56-8934-4C6E-B821-C0B21D63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190A6-2434-4AD0-B21E-D8E700326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990A-DF3A-4A7A-9D9B-29101580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EBF3-9E3B-4771-BE7D-4012B70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B2AF-3B43-4809-8435-578793E2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4758-CAC4-4D6E-AE20-4995ED51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434B-5D89-42D6-AC20-B2D36196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A8D1-041A-4D40-B3FD-CAE17206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E28B-EF15-4EF3-94E1-A3E44CC9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F1FB-886D-43B9-B37C-545A4B8B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388B-E6BB-418E-B848-D10BDD3A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74563-1987-4CC0-8508-DAB6B81E5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64D0-F8BC-4787-8C7B-E038F2B4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A0FD-825E-43ED-B464-37BB32DF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6858-731C-44E1-9934-88E55343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C1EC-481D-47C7-9D6E-D60924BB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DD8F-9197-4A80-B82A-4AA9339A0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D7FDA-BC2D-42F3-8E39-6B0562944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3762-ADD2-4915-BE8B-367D4F81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B63A0-0F37-41DC-A8D7-0E8D9A33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8A1F-BEDE-4F01-98C1-D651EA75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4CDF-FFB8-41B6-8F16-7F983425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EDDA2-A96B-436D-A201-57F27783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F7075-3A75-4715-94B7-BC3719DC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8CD23-B488-411C-9F41-E22E65DED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F31F6-B27E-42CC-912D-3255BA3D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7C95F-3FAB-478B-AFFA-053C97C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1324E-48CC-4EFA-9BDC-0955B540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5FE04-195F-4E1E-8EC6-0C12A337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C9FB-0F97-45EE-B34C-C4771E68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C30E8-E0FA-4438-BBC7-DAC1A966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DEF83-93F9-4B78-A5B3-A2E26B7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20269-19DC-4953-A248-181A1E2D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7C113-1950-485F-97D6-4FEFAAAD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882BB-8E1F-4955-A1C7-6FB67A7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3BC50-6071-439A-BE60-472C0171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B212-ED39-4020-8D07-27542092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FADA-0B57-48AA-83E6-0BA1A7A1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6D01-4B19-4292-8155-C56BC3B3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5B52-FF09-49C0-9AA4-E7FDC58F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C0E1C-C035-446D-8450-D8595F6E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15B37-0F22-4BC1-A31E-71D95748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357F-C453-482C-861B-B3B17749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3007C-C81E-4E97-AA8E-EB6DD291A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252F-31AB-4D4A-84E9-E181F5B0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920F-63E6-43C8-BD0C-8D029B26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37A2C-C358-4BA6-8624-14D8AE8B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DC03-F1AA-47FB-86A4-F0AA00C0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F5097-C770-496D-B689-43CD6168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8B3BD-5FDE-4EC4-8D28-B3F669DA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7AC4-824F-4DD4-86BC-249C4D16A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D6AE-2475-4B1B-B8EE-E609A619EF4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6F00-B3B5-4CFC-91FC-9BA727255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6240-FEDF-40B3-A3AE-6911C06CA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8D8D-6BBC-4C6A-8D84-0D6BEA1F4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750AD-A105-4BD8-9F8D-88631240A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ITEM MASTER(OLD AND NEW)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DE947-0AF2-44E0-9BD0-850D78BE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6340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Amarnath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https://i0.wp.com/www.lazyfreshers.com/wp-content/uploads/2018/01/zycus-logo-big.png?fit=1024%2C393&amp;ssl=1">
            <a:extLst>
              <a:ext uri="{FF2B5EF4-FFF2-40B4-BE49-F238E27FC236}">
                <a16:creationId xmlns:a16="http://schemas.microsoft.com/office/drawing/2014/main" id="{DA11AB15-D682-4288-9A59-8F6AF84F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941" y="2361622"/>
            <a:ext cx="3440610" cy="13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65B-FFCB-42DF-B708-5E3B0F4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NEW ITEM MASTER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03EC7DEE-331A-4090-9372-F70EBEC6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7601-604E-4919-A869-EE170C87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Items exist as a whole.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Items are associated with a warehouse.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Warehouses have storage units.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255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1164-2BEB-4D3F-B8C9-0778F609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OLD ITEM MASTER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aste">
            <a:extLst>
              <a:ext uri="{FF2B5EF4-FFF2-40B4-BE49-F238E27FC236}">
                <a16:creationId xmlns:a16="http://schemas.microsoft.com/office/drawing/2014/main" id="{16D893FE-928E-4EAC-9866-1CADD2E3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1619-7EEC-43FF-839B-AD563AFC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Items are under Item master.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Items don’t exist themselves.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Changes in the item leads to change in the item master and vice versa.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269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5324-A63B-4D67-B8CC-868FC64D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FEATURES IN NEW ITEM MASTER</a:t>
            </a:r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5CADD420-1BB1-426B-AAA2-9C4B60DEB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F303-6BF9-4531-99EC-D438FE29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Inventory Warehouse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View the Item Balances, adjust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Create Requisitions with Inventory items and Internal Orders get generated.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According to Internal Orders, Items are allocated, picked and then delivered to the requester.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An Internal Order can be rejected, processed or closed.</a:t>
            </a:r>
          </a:p>
        </p:txBody>
      </p:sp>
    </p:spTree>
    <p:extLst>
      <p:ext uri="{BB962C8B-B14F-4D97-AF65-F5344CB8AC3E}">
        <p14:creationId xmlns:p14="http://schemas.microsoft.com/office/powerpoint/2010/main" val="234400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8" descr="A silhouette of a person&#10;&#10;Description generated with high confidence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2C558-BA32-471E-8BF8-3CDD81B7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23811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ITEM MASTER(OLD AND NEW)</vt:lpstr>
      <vt:lpstr>NEW ITEM MASTER</vt:lpstr>
      <vt:lpstr>OLD ITEM MASTER</vt:lpstr>
      <vt:lpstr>FEATURES IN NEW ITEM MASTER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MASTER(OLD AND NEW)</dc:title>
  <dc:creator>T Amarnath</dc:creator>
  <cp:lastModifiedBy>T Amarnath</cp:lastModifiedBy>
  <cp:revision>10</cp:revision>
  <dcterms:created xsi:type="dcterms:W3CDTF">2019-04-18T09:57:47Z</dcterms:created>
  <dcterms:modified xsi:type="dcterms:W3CDTF">2019-04-18T11:08:44Z</dcterms:modified>
</cp:coreProperties>
</file>