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69FF4-4EF8-4ECA-A167-802FE5A1F976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746EFFD-D55B-4EA5-88B8-8BA6854EB0B3}">
      <dgm:prSet/>
      <dgm:spPr/>
      <dgm:t>
        <a:bodyPr/>
        <a:lstStyle/>
        <a:p>
          <a:r>
            <a:rPr lang="en-US" dirty="0"/>
            <a:t>Option of warehouse(Not mandatory).</a:t>
          </a:r>
        </a:p>
      </dgm:t>
    </dgm:pt>
    <dgm:pt modelId="{DC2BED1F-6442-4186-A976-F311B2F6452B}" type="parTrans" cxnId="{F585C083-9309-467D-A655-18B19D07426A}">
      <dgm:prSet/>
      <dgm:spPr/>
      <dgm:t>
        <a:bodyPr/>
        <a:lstStyle/>
        <a:p>
          <a:endParaRPr lang="en-US"/>
        </a:p>
      </dgm:t>
    </dgm:pt>
    <dgm:pt modelId="{17435C76-1765-45C6-8E60-231A3C0CA078}" type="sibTrans" cxnId="{F585C083-9309-467D-A655-18B19D07426A}">
      <dgm:prSet/>
      <dgm:spPr/>
      <dgm:t>
        <a:bodyPr/>
        <a:lstStyle/>
        <a:p>
          <a:endParaRPr lang="en-US"/>
        </a:p>
      </dgm:t>
    </dgm:pt>
    <dgm:pt modelId="{42CB622F-851A-4AD7-A244-CF45D642FD3B}">
      <dgm:prSet/>
      <dgm:spPr/>
      <dgm:t>
        <a:bodyPr/>
        <a:lstStyle/>
        <a:p>
          <a:r>
            <a:rPr lang="en-US" dirty="0"/>
            <a:t>Option of Supplier(Not mandatory).</a:t>
          </a:r>
        </a:p>
      </dgm:t>
    </dgm:pt>
    <dgm:pt modelId="{354F6F12-3A50-4B63-88B6-49A7B44BAE3F}" type="sibTrans" cxnId="{A9F77E5D-7908-44E7-926E-3265BC4DE929}">
      <dgm:prSet/>
      <dgm:spPr/>
      <dgm:t>
        <a:bodyPr/>
        <a:lstStyle/>
        <a:p>
          <a:endParaRPr lang="en-US"/>
        </a:p>
      </dgm:t>
    </dgm:pt>
    <dgm:pt modelId="{21ABA541-E1D2-4EFE-8744-C10E6CA4D215}" type="parTrans" cxnId="{A9F77E5D-7908-44E7-926E-3265BC4DE929}">
      <dgm:prSet/>
      <dgm:spPr/>
      <dgm:t>
        <a:bodyPr/>
        <a:lstStyle/>
        <a:p>
          <a:endParaRPr lang="en-US"/>
        </a:p>
      </dgm:t>
    </dgm:pt>
    <dgm:pt modelId="{C6BA98FB-E7EB-40F0-B905-0880E25B93EE}" type="pres">
      <dgm:prSet presAssocID="{AE969FF4-4EF8-4ECA-A167-802FE5A1F976}" presName="cycle" presStyleCnt="0">
        <dgm:presLayoutVars>
          <dgm:dir/>
          <dgm:resizeHandles val="exact"/>
        </dgm:presLayoutVars>
      </dgm:prSet>
      <dgm:spPr/>
    </dgm:pt>
    <dgm:pt modelId="{D22DC330-9D98-440F-A18F-17594344C60D}" type="pres">
      <dgm:prSet presAssocID="{5746EFFD-D55B-4EA5-88B8-8BA6854EB0B3}" presName="node" presStyleLbl="node1" presStyleIdx="0" presStyleCnt="2">
        <dgm:presLayoutVars>
          <dgm:bulletEnabled val="1"/>
        </dgm:presLayoutVars>
      </dgm:prSet>
      <dgm:spPr/>
    </dgm:pt>
    <dgm:pt modelId="{04276AA3-373C-4F8C-B30D-9F8FC701C057}" type="pres">
      <dgm:prSet presAssocID="{5746EFFD-D55B-4EA5-88B8-8BA6854EB0B3}" presName="spNode" presStyleCnt="0"/>
      <dgm:spPr/>
    </dgm:pt>
    <dgm:pt modelId="{3C077EEA-7C82-4C87-A7B4-9BEF5135EA20}" type="pres">
      <dgm:prSet presAssocID="{17435C76-1765-45C6-8E60-231A3C0CA078}" presName="sibTrans" presStyleLbl="sibTrans1D1" presStyleIdx="0" presStyleCnt="2"/>
      <dgm:spPr/>
    </dgm:pt>
    <dgm:pt modelId="{7A35E771-7DF3-47BB-9011-97FAF2025B13}" type="pres">
      <dgm:prSet presAssocID="{42CB622F-851A-4AD7-A244-CF45D642FD3B}" presName="node" presStyleLbl="node1" presStyleIdx="1" presStyleCnt="2">
        <dgm:presLayoutVars>
          <dgm:bulletEnabled val="1"/>
        </dgm:presLayoutVars>
      </dgm:prSet>
      <dgm:spPr/>
    </dgm:pt>
    <dgm:pt modelId="{9E902FD3-BE7D-4851-8EB9-08D473BAF83C}" type="pres">
      <dgm:prSet presAssocID="{42CB622F-851A-4AD7-A244-CF45D642FD3B}" presName="spNode" presStyleCnt="0"/>
      <dgm:spPr/>
    </dgm:pt>
    <dgm:pt modelId="{AEF06D4C-A794-4F0C-B875-0B5B6A0C2656}" type="pres">
      <dgm:prSet presAssocID="{354F6F12-3A50-4B63-88B6-49A7B44BAE3F}" presName="sibTrans" presStyleLbl="sibTrans1D1" presStyleIdx="1" presStyleCnt="2"/>
      <dgm:spPr/>
    </dgm:pt>
  </dgm:ptLst>
  <dgm:cxnLst>
    <dgm:cxn modelId="{24F1B334-A85D-46C9-8D93-E78F42998159}" type="presOf" srcId="{354F6F12-3A50-4B63-88B6-49A7B44BAE3F}" destId="{AEF06D4C-A794-4F0C-B875-0B5B6A0C2656}" srcOrd="0" destOrd="0" presId="urn:microsoft.com/office/officeart/2005/8/layout/cycle6"/>
    <dgm:cxn modelId="{A9F77E5D-7908-44E7-926E-3265BC4DE929}" srcId="{AE969FF4-4EF8-4ECA-A167-802FE5A1F976}" destId="{42CB622F-851A-4AD7-A244-CF45D642FD3B}" srcOrd="1" destOrd="0" parTransId="{21ABA541-E1D2-4EFE-8744-C10E6CA4D215}" sibTransId="{354F6F12-3A50-4B63-88B6-49A7B44BAE3F}"/>
    <dgm:cxn modelId="{EEA9B765-7346-4F17-8EFD-D17BF0353576}" type="presOf" srcId="{42CB622F-851A-4AD7-A244-CF45D642FD3B}" destId="{7A35E771-7DF3-47BB-9011-97FAF2025B13}" srcOrd="0" destOrd="0" presId="urn:microsoft.com/office/officeart/2005/8/layout/cycle6"/>
    <dgm:cxn modelId="{C1DF2A50-217D-478D-9A41-EB5699DC6F69}" type="presOf" srcId="{AE969FF4-4EF8-4ECA-A167-802FE5A1F976}" destId="{C6BA98FB-E7EB-40F0-B905-0880E25B93EE}" srcOrd="0" destOrd="0" presId="urn:microsoft.com/office/officeart/2005/8/layout/cycle6"/>
    <dgm:cxn modelId="{85E0B880-D946-4A5A-96EA-3C6114398760}" type="presOf" srcId="{17435C76-1765-45C6-8E60-231A3C0CA078}" destId="{3C077EEA-7C82-4C87-A7B4-9BEF5135EA20}" srcOrd="0" destOrd="0" presId="urn:microsoft.com/office/officeart/2005/8/layout/cycle6"/>
    <dgm:cxn modelId="{F585C083-9309-467D-A655-18B19D07426A}" srcId="{AE969FF4-4EF8-4ECA-A167-802FE5A1F976}" destId="{5746EFFD-D55B-4EA5-88B8-8BA6854EB0B3}" srcOrd="0" destOrd="0" parTransId="{DC2BED1F-6442-4186-A976-F311B2F6452B}" sibTransId="{17435C76-1765-45C6-8E60-231A3C0CA078}"/>
    <dgm:cxn modelId="{3C0E2DE7-631D-46F8-96DD-BB39443B703F}" type="presOf" srcId="{5746EFFD-D55B-4EA5-88B8-8BA6854EB0B3}" destId="{D22DC330-9D98-440F-A18F-17594344C60D}" srcOrd="0" destOrd="0" presId="urn:microsoft.com/office/officeart/2005/8/layout/cycle6"/>
    <dgm:cxn modelId="{D30D05C3-E20A-406E-8979-01005EFFE230}" type="presParOf" srcId="{C6BA98FB-E7EB-40F0-B905-0880E25B93EE}" destId="{D22DC330-9D98-440F-A18F-17594344C60D}" srcOrd="0" destOrd="0" presId="urn:microsoft.com/office/officeart/2005/8/layout/cycle6"/>
    <dgm:cxn modelId="{5DB90721-9147-4870-B9C5-DAD300432E64}" type="presParOf" srcId="{C6BA98FB-E7EB-40F0-B905-0880E25B93EE}" destId="{04276AA3-373C-4F8C-B30D-9F8FC701C057}" srcOrd="1" destOrd="0" presId="urn:microsoft.com/office/officeart/2005/8/layout/cycle6"/>
    <dgm:cxn modelId="{DAFF4978-E5AB-443B-833E-B3346C264B61}" type="presParOf" srcId="{C6BA98FB-E7EB-40F0-B905-0880E25B93EE}" destId="{3C077EEA-7C82-4C87-A7B4-9BEF5135EA20}" srcOrd="2" destOrd="0" presId="urn:microsoft.com/office/officeart/2005/8/layout/cycle6"/>
    <dgm:cxn modelId="{78AFEA4A-2D47-4253-95E2-325B06276239}" type="presParOf" srcId="{C6BA98FB-E7EB-40F0-B905-0880E25B93EE}" destId="{7A35E771-7DF3-47BB-9011-97FAF2025B13}" srcOrd="3" destOrd="0" presId="urn:microsoft.com/office/officeart/2005/8/layout/cycle6"/>
    <dgm:cxn modelId="{F4745F72-0207-4C37-A95E-598A995D2B72}" type="presParOf" srcId="{C6BA98FB-E7EB-40F0-B905-0880E25B93EE}" destId="{9E902FD3-BE7D-4851-8EB9-08D473BAF83C}" srcOrd="4" destOrd="0" presId="urn:microsoft.com/office/officeart/2005/8/layout/cycle6"/>
    <dgm:cxn modelId="{C9E67247-3824-4E11-9962-EF29EA11E869}" type="presParOf" srcId="{C6BA98FB-E7EB-40F0-B905-0880E25B93EE}" destId="{AEF06D4C-A794-4F0C-B875-0B5B6A0C2656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F2034A-AC95-4B5A-8057-7BE9C2608F58}" type="doc">
      <dgm:prSet loTypeId="urn:microsoft.com/office/officeart/2005/8/layout/cycle6" loCatId="cycle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E9CC197-BAFD-4399-B521-604B1CBA9696}">
      <dgm:prSet/>
      <dgm:spPr/>
      <dgm:t>
        <a:bodyPr/>
        <a:lstStyle/>
        <a:p>
          <a:r>
            <a:rPr lang="en-US" dirty="0"/>
            <a:t>No option of warehouse.</a:t>
          </a:r>
        </a:p>
      </dgm:t>
    </dgm:pt>
    <dgm:pt modelId="{2B64697B-DCF1-4C45-B71D-F614E41DA45E}" type="parTrans" cxnId="{3D06695E-4CF5-4D26-AE7E-5969B9A38AA6}">
      <dgm:prSet/>
      <dgm:spPr/>
      <dgm:t>
        <a:bodyPr/>
        <a:lstStyle/>
        <a:p>
          <a:endParaRPr lang="en-US"/>
        </a:p>
      </dgm:t>
    </dgm:pt>
    <dgm:pt modelId="{41D1DCFC-1015-4C37-8325-2D9482EB0034}" type="sibTrans" cxnId="{3D06695E-4CF5-4D26-AE7E-5969B9A38AA6}">
      <dgm:prSet/>
      <dgm:spPr/>
      <dgm:t>
        <a:bodyPr/>
        <a:lstStyle/>
        <a:p>
          <a:endParaRPr lang="en-US"/>
        </a:p>
      </dgm:t>
    </dgm:pt>
    <dgm:pt modelId="{091A76BC-5926-420A-882B-6F56D269123F}">
      <dgm:prSet/>
      <dgm:spPr/>
      <dgm:t>
        <a:bodyPr/>
        <a:lstStyle/>
        <a:p>
          <a:r>
            <a:rPr lang="en-US" dirty="0"/>
            <a:t>Option of Supplier(Not mandatory).</a:t>
          </a:r>
        </a:p>
      </dgm:t>
    </dgm:pt>
    <dgm:pt modelId="{C5A04BEA-7F11-4266-B9D1-48AB3F177F3D}" type="parTrans" cxnId="{EA45123B-4124-422D-B015-5FC7267558A1}">
      <dgm:prSet/>
      <dgm:spPr/>
      <dgm:t>
        <a:bodyPr/>
        <a:lstStyle/>
        <a:p>
          <a:endParaRPr lang="en-US"/>
        </a:p>
      </dgm:t>
    </dgm:pt>
    <dgm:pt modelId="{9C120F53-126E-4060-ABF7-BBF1BEF94F4E}" type="sibTrans" cxnId="{EA45123B-4124-422D-B015-5FC7267558A1}">
      <dgm:prSet/>
      <dgm:spPr/>
      <dgm:t>
        <a:bodyPr/>
        <a:lstStyle/>
        <a:p>
          <a:endParaRPr lang="en-US"/>
        </a:p>
      </dgm:t>
    </dgm:pt>
    <dgm:pt modelId="{A51DC7A6-D30B-448D-B6BA-5104E98E2A8E}" type="pres">
      <dgm:prSet presAssocID="{78F2034A-AC95-4B5A-8057-7BE9C2608F58}" presName="cycle" presStyleCnt="0">
        <dgm:presLayoutVars>
          <dgm:dir/>
          <dgm:resizeHandles val="exact"/>
        </dgm:presLayoutVars>
      </dgm:prSet>
      <dgm:spPr/>
    </dgm:pt>
    <dgm:pt modelId="{123B85FD-8759-419B-B804-8B3EA04DB05E}" type="pres">
      <dgm:prSet presAssocID="{CE9CC197-BAFD-4399-B521-604B1CBA9696}" presName="node" presStyleLbl="node1" presStyleIdx="0" presStyleCnt="2">
        <dgm:presLayoutVars>
          <dgm:bulletEnabled val="1"/>
        </dgm:presLayoutVars>
      </dgm:prSet>
      <dgm:spPr/>
    </dgm:pt>
    <dgm:pt modelId="{C88929EE-30AD-43B6-862C-D4847EDB4009}" type="pres">
      <dgm:prSet presAssocID="{CE9CC197-BAFD-4399-B521-604B1CBA9696}" presName="spNode" presStyleCnt="0"/>
      <dgm:spPr/>
    </dgm:pt>
    <dgm:pt modelId="{74225D76-6389-4AB2-9499-83F800DD624F}" type="pres">
      <dgm:prSet presAssocID="{41D1DCFC-1015-4C37-8325-2D9482EB0034}" presName="sibTrans" presStyleLbl="sibTrans1D1" presStyleIdx="0" presStyleCnt="2"/>
      <dgm:spPr/>
    </dgm:pt>
    <dgm:pt modelId="{675B45C0-63D5-467A-8119-FA4E6A8C715E}" type="pres">
      <dgm:prSet presAssocID="{091A76BC-5926-420A-882B-6F56D269123F}" presName="node" presStyleLbl="node1" presStyleIdx="1" presStyleCnt="2">
        <dgm:presLayoutVars>
          <dgm:bulletEnabled val="1"/>
        </dgm:presLayoutVars>
      </dgm:prSet>
      <dgm:spPr/>
    </dgm:pt>
    <dgm:pt modelId="{F915D35E-5DB4-4A3F-9556-A224DBF1DE68}" type="pres">
      <dgm:prSet presAssocID="{091A76BC-5926-420A-882B-6F56D269123F}" presName="spNode" presStyleCnt="0"/>
      <dgm:spPr/>
    </dgm:pt>
    <dgm:pt modelId="{BF96D4DB-D0E1-4391-A213-CB2F88DDBA17}" type="pres">
      <dgm:prSet presAssocID="{9C120F53-126E-4060-ABF7-BBF1BEF94F4E}" presName="sibTrans" presStyleLbl="sibTrans1D1" presStyleIdx="1" presStyleCnt="2"/>
      <dgm:spPr/>
    </dgm:pt>
  </dgm:ptLst>
  <dgm:cxnLst>
    <dgm:cxn modelId="{EA45123B-4124-422D-B015-5FC7267558A1}" srcId="{78F2034A-AC95-4B5A-8057-7BE9C2608F58}" destId="{091A76BC-5926-420A-882B-6F56D269123F}" srcOrd="1" destOrd="0" parTransId="{C5A04BEA-7F11-4266-B9D1-48AB3F177F3D}" sibTransId="{9C120F53-126E-4060-ABF7-BBF1BEF94F4E}"/>
    <dgm:cxn modelId="{3D06695E-4CF5-4D26-AE7E-5969B9A38AA6}" srcId="{78F2034A-AC95-4B5A-8057-7BE9C2608F58}" destId="{CE9CC197-BAFD-4399-B521-604B1CBA9696}" srcOrd="0" destOrd="0" parTransId="{2B64697B-DCF1-4C45-B71D-F614E41DA45E}" sibTransId="{41D1DCFC-1015-4C37-8325-2D9482EB0034}"/>
    <dgm:cxn modelId="{57E7C46B-73D3-4910-BBF9-EFF22155C67D}" type="presOf" srcId="{9C120F53-126E-4060-ABF7-BBF1BEF94F4E}" destId="{BF96D4DB-D0E1-4391-A213-CB2F88DDBA17}" srcOrd="0" destOrd="0" presId="urn:microsoft.com/office/officeart/2005/8/layout/cycle6"/>
    <dgm:cxn modelId="{2913707D-B866-42B2-AD05-92359D3A7B21}" type="presOf" srcId="{78F2034A-AC95-4B5A-8057-7BE9C2608F58}" destId="{A51DC7A6-D30B-448D-B6BA-5104E98E2A8E}" srcOrd="0" destOrd="0" presId="urn:microsoft.com/office/officeart/2005/8/layout/cycle6"/>
    <dgm:cxn modelId="{6B77FA89-097F-43B0-925B-6909EAF6169C}" type="presOf" srcId="{091A76BC-5926-420A-882B-6F56D269123F}" destId="{675B45C0-63D5-467A-8119-FA4E6A8C715E}" srcOrd="0" destOrd="0" presId="urn:microsoft.com/office/officeart/2005/8/layout/cycle6"/>
    <dgm:cxn modelId="{BCB654EB-9FC6-4F20-A565-300326EE4919}" type="presOf" srcId="{41D1DCFC-1015-4C37-8325-2D9482EB0034}" destId="{74225D76-6389-4AB2-9499-83F800DD624F}" srcOrd="0" destOrd="0" presId="urn:microsoft.com/office/officeart/2005/8/layout/cycle6"/>
    <dgm:cxn modelId="{2287B5F8-1ABF-484C-B48D-05D894A66602}" type="presOf" srcId="{CE9CC197-BAFD-4399-B521-604B1CBA9696}" destId="{123B85FD-8759-419B-B804-8B3EA04DB05E}" srcOrd="0" destOrd="0" presId="urn:microsoft.com/office/officeart/2005/8/layout/cycle6"/>
    <dgm:cxn modelId="{111318D7-3A1C-4A50-99BF-5368CFDD8E79}" type="presParOf" srcId="{A51DC7A6-D30B-448D-B6BA-5104E98E2A8E}" destId="{123B85FD-8759-419B-B804-8B3EA04DB05E}" srcOrd="0" destOrd="0" presId="urn:microsoft.com/office/officeart/2005/8/layout/cycle6"/>
    <dgm:cxn modelId="{BB9967B0-BE60-4D56-BD9D-D7E2D1A9255D}" type="presParOf" srcId="{A51DC7A6-D30B-448D-B6BA-5104E98E2A8E}" destId="{C88929EE-30AD-43B6-862C-D4847EDB4009}" srcOrd="1" destOrd="0" presId="urn:microsoft.com/office/officeart/2005/8/layout/cycle6"/>
    <dgm:cxn modelId="{030FF270-1131-4341-9987-320A4F0BE11C}" type="presParOf" srcId="{A51DC7A6-D30B-448D-B6BA-5104E98E2A8E}" destId="{74225D76-6389-4AB2-9499-83F800DD624F}" srcOrd="2" destOrd="0" presId="urn:microsoft.com/office/officeart/2005/8/layout/cycle6"/>
    <dgm:cxn modelId="{D7A4B46A-98A0-49B0-B5BF-1FFA880A93FB}" type="presParOf" srcId="{A51DC7A6-D30B-448D-B6BA-5104E98E2A8E}" destId="{675B45C0-63D5-467A-8119-FA4E6A8C715E}" srcOrd="3" destOrd="0" presId="urn:microsoft.com/office/officeart/2005/8/layout/cycle6"/>
    <dgm:cxn modelId="{1F17C7E7-8789-4C6B-B82F-D899500394CA}" type="presParOf" srcId="{A51DC7A6-D30B-448D-B6BA-5104E98E2A8E}" destId="{F915D35E-5DB4-4A3F-9556-A224DBF1DE68}" srcOrd="4" destOrd="0" presId="urn:microsoft.com/office/officeart/2005/8/layout/cycle6"/>
    <dgm:cxn modelId="{87A04353-A1D9-442C-92EB-525953105703}" type="presParOf" srcId="{A51DC7A6-D30B-448D-B6BA-5104E98E2A8E}" destId="{BF96D4DB-D0E1-4391-A213-CB2F88DDBA17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B51ED5-7B3D-4973-8A5D-BD4A0635286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F87996C-8329-4CA8-8AA7-C90283131F33}">
      <dgm:prSet/>
      <dgm:spPr/>
      <dgm:t>
        <a:bodyPr/>
        <a:lstStyle/>
        <a:p>
          <a:r>
            <a:rPr lang="en-US" dirty="0"/>
            <a:t>1 row gets inserted in the ITEM_MASTER_ITEM Table.</a:t>
          </a:r>
        </a:p>
      </dgm:t>
    </dgm:pt>
    <dgm:pt modelId="{1D2B3ABE-AA5B-47F5-83C3-A7F5310ACEC6}" type="parTrans" cxnId="{788BF0CE-C2D8-4115-8FA2-756A429D9B31}">
      <dgm:prSet/>
      <dgm:spPr/>
      <dgm:t>
        <a:bodyPr/>
        <a:lstStyle/>
        <a:p>
          <a:endParaRPr lang="en-US"/>
        </a:p>
      </dgm:t>
    </dgm:pt>
    <dgm:pt modelId="{EE18D8A1-78F5-4993-89C4-AC97DB9265C8}" type="sibTrans" cxnId="{788BF0CE-C2D8-4115-8FA2-756A429D9B31}">
      <dgm:prSet/>
      <dgm:spPr/>
      <dgm:t>
        <a:bodyPr/>
        <a:lstStyle/>
        <a:p>
          <a:endParaRPr lang="en-US"/>
        </a:p>
      </dgm:t>
    </dgm:pt>
    <dgm:pt modelId="{8704F860-579E-441D-B171-594BB1D88D44}">
      <dgm:prSet/>
      <dgm:spPr/>
      <dgm:t>
        <a:bodyPr/>
        <a:lstStyle/>
        <a:p>
          <a:r>
            <a:rPr lang="en-US" dirty="0"/>
            <a:t>1 row gets inserted in the ITEM_MASTER_ITEM_WAREHOUSE Table if Item Master has Warehouse.</a:t>
          </a:r>
        </a:p>
      </dgm:t>
    </dgm:pt>
    <dgm:pt modelId="{D000CF83-2B5B-46E6-B229-1E3F38D7DD22}" type="parTrans" cxnId="{7824B420-A7EF-404B-8D93-18BFA7BFEE66}">
      <dgm:prSet/>
      <dgm:spPr/>
      <dgm:t>
        <a:bodyPr/>
        <a:lstStyle/>
        <a:p>
          <a:endParaRPr lang="en-US"/>
        </a:p>
      </dgm:t>
    </dgm:pt>
    <dgm:pt modelId="{97D0089E-0B4F-4CF7-9D7D-2D4261317754}" type="sibTrans" cxnId="{7824B420-A7EF-404B-8D93-18BFA7BFEE66}">
      <dgm:prSet/>
      <dgm:spPr/>
      <dgm:t>
        <a:bodyPr/>
        <a:lstStyle/>
        <a:p>
          <a:endParaRPr lang="en-US"/>
        </a:p>
      </dgm:t>
    </dgm:pt>
    <dgm:pt modelId="{4519EF6C-6DE3-45EB-8DE6-BC08363854F1}">
      <dgm:prSet/>
      <dgm:spPr/>
      <dgm:t>
        <a:bodyPr/>
        <a:lstStyle/>
        <a:p>
          <a:r>
            <a:rPr lang="en-US" dirty="0"/>
            <a:t>ITEM_MASTER_ITEM_WAREHOUSE has AUTO_ID of ITEM_MASTER ITEM Table. </a:t>
          </a:r>
        </a:p>
      </dgm:t>
    </dgm:pt>
    <dgm:pt modelId="{A1DF27EC-99D7-4711-9CF6-4A68A235C441}" type="parTrans" cxnId="{75642F0E-ACE8-4DF6-BB98-7866703A14EB}">
      <dgm:prSet/>
      <dgm:spPr/>
      <dgm:t>
        <a:bodyPr/>
        <a:lstStyle/>
        <a:p>
          <a:endParaRPr lang="en-US"/>
        </a:p>
      </dgm:t>
    </dgm:pt>
    <dgm:pt modelId="{1F6EA8D0-A216-4A36-AC18-50169C64D618}" type="sibTrans" cxnId="{75642F0E-ACE8-4DF6-BB98-7866703A14EB}">
      <dgm:prSet/>
      <dgm:spPr/>
      <dgm:t>
        <a:bodyPr/>
        <a:lstStyle/>
        <a:p>
          <a:endParaRPr lang="en-US"/>
        </a:p>
      </dgm:t>
    </dgm:pt>
    <dgm:pt modelId="{2662A579-09A3-4180-A610-C35422841DF0}" type="pres">
      <dgm:prSet presAssocID="{21B51ED5-7B3D-4973-8A5D-BD4A06352861}" presName="vert0" presStyleCnt="0">
        <dgm:presLayoutVars>
          <dgm:dir/>
          <dgm:animOne val="branch"/>
          <dgm:animLvl val="lvl"/>
        </dgm:presLayoutVars>
      </dgm:prSet>
      <dgm:spPr/>
    </dgm:pt>
    <dgm:pt modelId="{6879F58F-0794-455D-95A8-501FAA1A131F}" type="pres">
      <dgm:prSet presAssocID="{6F87996C-8329-4CA8-8AA7-C90283131F33}" presName="thickLine" presStyleLbl="alignNode1" presStyleIdx="0" presStyleCnt="3"/>
      <dgm:spPr/>
    </dgm:pt>
    <dgm:pt modelId="{3DCA2763-80A2-4B48-9F91-E23A413120BA}" type="pres">
      <dgm:prSet presAssocID="{6F87996C-8329-4CA8-8AA7-C90283131F33}" presName="horz1" presStyleCnt="0"/>
      <dgm:spPr/>
    </dgm:pt>
    <dgm:pt modelId="{A98C9927-B3A0-4E03-8BA1-139CE8473AC8}" type="pres">
      <dgm:prSet presAssocID="{6F87996C-8329-4CA8-8AA7-C90283131F33}" presName="tx1" presStyleLbl="revTx" presStyleIdx="0" presStyleCnt="3"/>
      <dgm:spPr/>
    </dgm:pt>
    <dgm:pt modelId="{C93B4C91-E231-47C7-B29F-61A14FE1F90F}" type="pres">
      <dgm:prSet presAssocID="{6F87996C-8329-4CA8-8AA7-C90283131F33}" presName="vert1" presStyleCnt="0"/>
      <dgm:spPr/>
    </dgm:pt>
    <dgm:pt modelId="{6C796FEE-835F-4F74-A486-2873F4A8B8C9}" type="pres">
      <dgm:prSet presAssocID="{8704F860-579E-441D-B171-594BB1D88D44}" presName="thickLine" presStyleLbl="alignNode1" presStyleIdx="1" presStyleCnt="3"/>
      <dgm:spPr/>
    </dgm:pt>
    <dgm:pt modelId="{D236586A-1068-43D2-833A-7CD2774D7F74}" type="pres">
      <dgm:prSet presAssocID="{8704F860-579E-441D-B171-594BB1D88D44}" presName="horz1" presStyleCnt="0"/>
      <dgm:spPr/>
    </dgm:pt>
    <dgm:pt modelId="{9106976E-5302-4188-A7C6-47E0F43A78B2}" type="pres">
      <dgm:prSet presAssocID="{8704F860-579E-441D-B171-594BB1D88D44}" presName="tx1" presStyleLbl="revTx" presStyleIdx="1" presStyleCnt="3"/>
      <dgm:spPr/>
    </dgm:pt>
    <dgm:pt modelId="{B4D15F71-10F3-463C-AD59-54E154F62E5B}" type="pres">
      <dgm:prSet presAssocID="{8704F860-579E-441D-B171-594BB1D88D44}" presName="vert1" presStyleCnt="0"/>
      <dgm:spPr/>
    </dgm:pt>
    <dgm:pt modelId="{24FAA1E0-3408-46F7-BFFA-4AC5F48C7971}" type="pres">
      <dgm:prSet presAssocID="{4519EF6C-6DE3-45EB-8DE6-BC08363854F1}" presName="thickLine" presStyleLbl="alignNode1" presStyleIdx="2" presStyleCnt="3"/>
      <dgm:spPr/>
    </dgm:pt>
    <dgm:pt modelId="{4A224F05-08DC-4E9D-A8A6-134A4E23BB8E}" type="pres">
      <dgm:prSet presAssocID="{4519EF6C-6DE3-45EB-8DE6-BC08363854F1}" presName="horz1" presStyleCnt="0"/>
      <dgm:spPr/>
    </dgm:pt>
    <dgm:pt modelId="{769AC709-92E8-4B2C-80FC-A55EB1901E98}" type="pres">
      <dgm:prSet presAssocID="{4519EF6C-6DE3-45EB-8DE6-BC08363854F1}" presName="tx1" presStyleLbl="revTx" presStyleIdx="2" presStyleCnt="3"/>
      <dgm:spPr/>
    </dgm:pt>
    <dgm:pt modelId="{2B6F0F00-550D-4DA6-8B34-E9A478028666}" type="pres">
      <dgm:prSet presAssocID="{4519EF6C-6DE3-45EB-8DE6-BC08363854F1}" presName="vert1" presStyleCnt="0"/>
      <dgm:spPr/>
    </dgm:pt>
  </dgm:ptLst>
  <dgm:cxnLst>
    <dgm:cxn modelId="{75642F0E-ACE8-4DF6-BB98-7866703A14EB}" srcId="{21B51ED5-7B3D-4973-8A5D-BD4A06352861}" destId="{4519EF6C-6DE3-45EB-8DE6-BC08363854F1}" srcOrd="2" destOrd="0" parTransId="{A1DF27EC-99D7-4711-9CF6-4A68A235C441}" sibTransId="{1F6EA8D0-A216-4A36-AC18-50169C64D618}"/>
    <dgm:cxn modelId="{7824B420-A7EF-404B-8D93-18BFA7BFEE66}" srcId="{21B51ED5-7B3D-4973-8A5D-BD4A06352861}" destId="{8704F860-579E-441D-B171-594BB1D88D44}" srcOrd="1" destOrd="0" parTransId="{D000CF83-2B5B-46E6-B229-1E3F38D7DD22}" sibTransId="{97D0089E-0B4F-4CF7-9D7D-2D4261317754}"/>
    <dgm:cxn modelId="{1E40D07B-B389-4B6D-AE4E-B8A0266705FF}" type="presOf" srcId="{8704F860-579E-441D-B171-594BB1D88D44}" destId="{9106976E-5302-4188-A7C6-47E0F43A78B2}" srcOrd="0" destOrd="0" presId="urn:microsoft.com/office/officeart/2008/layout/LinedList"/>
    <dgm:cxn modelId="{092374B1-BFD1-4CFD-8AE6-F361D81D3C6E}" type="presOf" srcId="{6F87996C-8329-4CA8-8AA7-C90283131F33}" destId="{A98C9927-B3A0-4E03-8BA1-139CE8473AC8}" srcOrd="0" destOrd="0" presId="urn:microsoft.com/office/officeart/2008/layout/LinedList"/>
    <dgm:cxn modelId="{788BF0CE-C2D8-4115-8FA2-756A429D9B31}" srcId="{21B51ED5-7B3D-4973-8A5D-BD4A06352861}" destId="{6F87996C-8329-4CA8-8AA7-C90283131F33}" srcOrd="0" destOrd="0" parTransId="{1D2B3ABE-AA5B-47F5-83C3-A7F5310ACEC6}" sibTransId="{EE18D8A1-78F5-4993-89C4-AC97DB9265C8}"/>
    <dgm:cxn modelId="{A23D5CE9-A6E4-41F6-A485-3AC11783D0B0}" type="presOf" srcId="{21B51ED5-7B3D-4973-8A5D-BD4A06352861}" destId="{2662A579-09A3-4180-A610-C35422841DF0}" srcOrd="0" destOrd="0" presId="urn:microsoft.com/office/officeart/2008/layout/LinedList"/>
    <dgm:cxn modelId="{CFEF2AFF-23F7-4246-AFF1-8FF72D6F6667}" type="presOf" srcId="{4519EF6C-6DE3-45EB-8DE6-BC08363854F1}" destId="{769AC709-92E8-4B2C-80FC-A55EB1901E98}" srcOrd="0" destOrd="0" presId="urn:microsoft.com/office/officeart/2008/layout/LinedList"/>
    <dgm:cxn modelId="{F2FB1581-7901-4C4D-9C84-2188733C45B6}" type="presParOf" srcId="{2662A579-09A3-4180-A610-C35422841DF0}" destId="{6879F58F-0794-455D-95A8-501FAA1A131F}" srcOrd="0" destOrd="0" presId="urn:microsoft.com/office/officeart/2008/layout/LinedList"/>
    <dgm:cxn modelId="{B0D34BE7-711F-4D2E-807D-437FC55386EC}" type="presParOf" srcId="{2662A579-09A3-4180-A610-C35422841DF0}" destId="{3DCA2763-80A2-4B48-9F91-E23A413120BA}" srcOrd="1" destOrd="0" presId="urn:microsoft.com/office/officeart/2008/layout/LinedList"/>
    <dgm:cxn modelId="{22A5CA2C-74DD-41AE-A070-872C24A56909}" type="presParOf" srcId="{3DCA2763-80A2-4B48-9F91-E23A413120BA}" destId="{A98C9927-B3A0-4E03-8BA1-139CE8473AC8}" srcOrd="0" destOrd="0" presId="urn:microsoft.com/office/officeart/2008/layout/LinedList"/>
    <dgm:cxn modelId="{1A7DD733-41FB-4F4C-B300-B10B86719008}" type="presParOf" srcId="{3DCA2763-80A2-4B48-9F91-E23A413120BA}" destId="{C93B4C91-E231-47C7-B29F-61A14FE1F90F}" srcOrd="1" destOrd="0" presId="urn:microsoft.com/office/officeart/2008/layout/LinedList"/>
    <dgm:cxn modelId="{081A6E89-AE9C-4361-B319-576A3A5E4C4E}" type="presParOf" srcId="{2662A579-09A3-4180-A610-C35422841DF0}" destId="{6C796FEE-835F-4F74-A486-2873F4A8B8C9}" srcOrd="2" destOrd="0" presId="urn:microsoft.com/office/officeart/2008/layout/LinedList"/>
    <dgm:cxn modelId="{597B4683-AD3C-40CB-B462-9F55735533F3}" type="presParOf" srcId="{2662A579-09A3-4180-A610-C35422841DF0}" destId="{D236586A-1068-43D2-833A-7CD2774D7F74}" srcOrd="3" destOrd="0" presId="urn:microsoft.com/office/officeart/2008/layout/LinedList"/>
    <dgm:cxn modelId="{78287BF8-1A21-458B-84F8-454C00488E64}" type="presParOf" srcId="{D236586A-1068-43D2-833A-7CD2774D7F74}" destId="{9106976E-5302-4188-A7C6-47E0F43A78B2}" srcOrd="0" destOrd="0" presId="urn:microsoft.com/office/officeart/2008/layout/LinedList"/>
    <dgm:cxn modelId="{4A2BE09D-5AB5-491A-930E-7A18748D6CB8}" type="presParOf" srcId="{D236586A-1068-43D2-833A-7CD2774D7F74}" destId="{B4D15F71-10F3-463C-AD59-54E154F62E5B}" srcOrd="1" destOrd="0" presId="urn:microsoft.com/office/officeart/2008/layout/LinedList"/>
    <dgm:cxn modelId="{513B907C-1451-443F-A816-18C39B86115D}" type="presParOf" srcId="{2662A579-09A3-4180-A610-C35422841DF0}" destId="{24FAA1E0-3408-46F7-BFFA-4AC5F48C7971}" srcOrd="4" destOrd="0" presId="urn:microsoft.com/office/officeart/2008/layout/LinedList"/>
    <dgm:cxn modelId="{48E7225F-2759-4478-BEF8-8B4EBF9B00FF}" type="presParOf" srcId="{2662A579-09A3-4180-A610-C35422841DF0}" destId="{4A224F05-08DC-4E9D-A8A6-134A4E23BB8E}" srcOrd="5" destOrd="0" presId="urn:microsoft.com/office/officeart/2008/layout/LinedList"/>
    <dgm:cxn modelId="{D3D19F96-8A9A-47AF-AB2B-6E8807620D55}" type="presParOf" srcId="{4A224F05-08DC-4E9D-A8A6-134A4E23BB8E}" destId="{769AC709-92E8-4B2C-80FC-A55EB1901E98}" srcOrd="0" destOrd="0" presId="urn:microsoft.com/office/officeart/2008/layout/LinedList"/>
    <dgm:cxn modelId="{428BB4ED-94C4-4CFF-9DF3-8F54D8196F84}" type="presParOf" srcId="{4A224F05-08DC-4E9D-A8A6-134A4E23BB8E}" destId="{2B6F0F00-550D-4DA6-8B34-E9A4780286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055F31-53F9-4E36-AFFB-9BFB8B131E4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6364CA-3E45-4BD5-9E37-139C255604FE}">
      <dgm:prSet/>
      <dgm:spPr/>
      <dgm:t>
        <a:bodyPr/>
        <a:lstStyle/>
        <a:p>
          <a:r>
            <a:rPr lang="en-US"/>
            <a:t>1 row gets inserted in the ITEM_MASTER_ITEM Table.</a:t>
          </a:r>
        </a:p>
      </dgm:t>
    </dgm:pt>
    <dgm:pt modelId="{69390BB1-ECA6-404B-905A-3B36675F3797}" type="parTrans" cxnId="{52E5BF16-EC1D-4949-A7B6-59E30704340B}">
      <dgm:prSet/>
      <dgm:spPr/>
      <dgm:t>
        <a:bodyPr/>
        <a:lstStyle/>
        <a:p>
          <a:endParaRPr lang="en-US"/>
        </a:p>
      </dgm:t>
    </dgm:pt>
    <dgm:pt modelId="{818A61A5-A8F8-4D6F-A76C-862D718C575D}" type="sibTrans" cxnId="{52E5BF16-EC1D-4949-A7B6-59E30704340B}">
      <dgm:prSet/>
      <dgm:spPr/>
      <dgm:t>
        <a:bodyPr/>
        <a:lstStyle/>
        <a:p>
          <a:endParaRPr lang="en-US"/>
        </a:p>
      </dgm:t>
    </dgm:pt>
    <dgm:pt modelId="{7BF79584-082C-4685-B81D-0CEAE010B4FF}">
      <dgm:prSet/>
      <dgm:spPr/>
      <dgm:t>
        <a:bodyPr/>
        <a:lstStyle/>
        <a:p>
          <a:r>
            <a:rPr lang="en-US"/>
            <a:t>1 row gets inserted in the ITEM_MASTER_ITEM_SUPPLIER Table if item has supplier.</a:t>
          </a:r>
        </a:p>
      </dgm:t>
    </dgm:pt>
    <dgm:pt modelId="{F9976964-839F-45D9-A182-5FF8DB00DBFE}" type="parTrans" cxnId="{51011D3E-55FA-4752-81C3-A2908B794908}">
      <dgm:prSet/>
      <dgm:spPr/>
      <dgm:t>
        <a:bodyPr/>
        <a:lstStyle/>
        <a:p>
          <a:endParaRPr lang="en-US"/>
        </a:p>
      </dgm:t>
    </dgm:pt>
    <dgm:pt modelId="{33BC2D99-CC66-4D43-9093-02A1BE335CEC}" type="sibTrans" cxnId="{51011D3E-55FA-4752-81C3-A2908B794908}">
      <dgm:prSet/>
      <dgm:spPr/>
      <dgm:t>
        <a:bodyPr/>
        <a:lstStyle/>
        <a:p>
          <a:endParaRPr lang="en-US"/>
        </a:p>
      </dgm:t>
    </dgm:pt>
    <dgm:pt modelId="{706E96E1-A29D-4393-8AFF-41B52D7287F9}">
      <dgm:prSet/>
      <dgm:spPr/>
      <dgm:t>
        <a:bodyPr/>
        <a:lstStyle/>
        <a:p>
          <a:r>
            <a:rPr lang="en-US"/>
            <a:t>ITEM_MASTER_ITEM_SUPPLIER has AUTO_ID of ITEM_MASTER ITEM Table.</a:t>
          </a:r>
        </a:p>
      </dgm:t>
    </dgm:pt>
    <dgm:pt modelId="{54A07542-C3AC-473E-9DD7-9B401E7E5CF5}" type="parTrans" cxnId="{2BAE3A41-1448-4439-9DD3-21AC108B51B9}">
      <dgm:prSet/>
      <dgm:spPr/>
      <dgm:t>
        <a:bodyPr/>
        <a:lstStyle/>
        <a:p>
          <a:endParaRPr lang="en-US"/>
        </a:p>
      </dgm:t>
    </dgm:pt>
    <dgm:pt modelId="{25748BB1-457F-4169-A2E4-BA8E623898E5}" type="sibTrans" cxnId="{2BAE3A41-1448-4439-9DD3-21AC108B51B9}">
      <dgm:prSet/>
      <dgm:spPr/>
      <dgm:t>
        <a:bodyPr/>
        <a:lstStyle/>
        <a:p>
          <a:endParaRPr lang="en-US"/>
        </a:p>
      </dgm:t>
    </dgm:pt>
    <dgm:pt modelId="{8EBC0CEB-8F67-474A-B564-2CCC5A7CBCEE}" type="pres">
      <dgm:prSet presAssocID="{73055F31-53F9-4E36-AFFB-9BFB8B131E4C}" presName="linear" presStyleCnt="0">
        <dgm:presLayoutVars>
          <dgm:animLvl val="lvl"/>
          <dgm:resizeHandles val="exact"/>
        </dgm:presLayoutVars>
      </dgm:prSet>
      <dgm:spPr/>
    </dgm:pt>
    <dgm:pt modelId="{459CC123-7035-4247-8958-E8BBFA497816}" type="pres">
      <dgm:prSet presAssocID="{926364CA-3E45-4BD5-9E37-139C255604F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B21025-A3CB-41C7-B184-69FFC241E325}" type="pres">
      <dgm:prSet presAssocID="{818A61A5-A8F8-4D6F-A76C-862D718C575D}" presName="spacer" presStyleCnt="0"/>
      <dgm:spPr/>
    </dgm:pt>
    <dgm:pt modelId="{314E364D-0BC6-4FF0-8947-FCAF97121EA1}" type="pres">
      <dgm:prSet presAssocID="{7BF79584-082C-4685-B81D-0CEAE010B4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10235F8-600E-4763-BBFC-6997FC6B96F5}" type="pres">
      <dgm:prSet presAssocID="{33BC2D99-CC66-4D43-9093-02A1BE335CEC}" presName="spacer" presStyleCnt="0"/>
      <dgm:spPr/>
    </dgm:pt>
    <dgm:pt modelId="{C4367E61-ADE3-40B4-830F-8ADEB55D39C6}" type="pres">
      <dgm:prSet presAssocID="{706E96E1-A29D-4393-8AFF-41B52D7287F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2E5BF16-EC1D-4949-A7B6-59E30704340B}" srcId="{73055F31-53F9-4E36-AFFB-9BFB8B131E4C}" destId="{926364CA-3E45-4BD5-9E37-139C255604FE}" srcOrd="0" destOrd="0" parTransId="{69390BB1-ECA6-404B-905A-3B36675F3797}" sibTransId="{818A61A5-A8F8-4D6F-A76C-862D718C575D}"/>
    <dgm:cxn modelId="{51011D3E-55FA-4752-81C3-A2908B794908}" srcId="{73055F31-53F9-4E36-AFFB-9BFB8B131E4C}" destId="{7BF79584-082C-4685-B81D-0CEAE010B4FF}" srcOrd="1" destOrd="0" parTransId="{F9976964-839F-45D9-A182-5FF8DB00DBFE}" sibTransId="{33BC2D99-CC66-4D43-9093-02A1BE335CEC}"/>
    <dgm:cxn modelId="{2BAE3A41-1448-4439-9DD3-21AC108B51B9}" srcId="{73055F31-53F9-4E36-AFFB-9BFB8B131E4C}" destId="{706E96E1-A29D-4393-8AFF-41B52D7287F9}" srcOrd="2" destOrd="0" parTransId="{54A07542-C3AC-473E-9DD7-9B401E7E5CF5}" sibTransId="{25748BB1-457F-4169-A2E4-BA8E623898E5}"/>
    <dgm:cxn modelId="{74819B4B-72F4-4CAC-BE68-676CD292AF5F}" type="presOf" srcId="{706E96E1-A29D-4393-8AFF-41B52D7287F9}" destId="{C4367E61-ADE3-40B4-830F-8ADEB55D39C6}" srcOrd="0" destOrd="0" presId="urn:microsoft.com/office/officeart/2005/8/layout/vList2"/>
    <dgm:cxn modelId="{69A2AE77-5FC3-4104-95DD-7A5A7D856D76}" type="presOf" srcId="{926364CA-3E45-4BD5-9E37-139C255604FE}" destId="{459CC123-7035-4247-8958-E8BBFA497816}" srcOrd="0" destOrd="0" presId="urn:microsoft.com/office/officeart/2005/8/layout/vList2"/>
    <dgm:cxn modelId="{A73A4DD6-85DC-453F-A99C-930ADD04BB43}" type="presOf" srcId="{7BF79584-082C-4685-B81D-0CEAE010B4FF}" destId="{314E364D-0BC6-4FF0-8947-FCAF97121EA1}" srcOrd="0" destOrd="0" presId="urn:microsoft.com/office/officeart/2005/8/layout/vList2"/>
    <dgm:cxn modelId="{A980B5F6-E660-4282-B29D-4332A25A14A9}" type="presOf" srcId="{73055F31-53F9-4E36-AFFB-9BFB8B131E4C}" destId="{8EBC0CEB-8F67-474A-B564-2CCC5A7CBCEE}" srcOrd="0" destOrd="0" presId="urn:microsoft.com/office/officeart/2005/8/layout/vList2"/>
    <dgm:cxn modelId="{59CAF5B9-08DB-4F45-A932-7E65271B9F53}" type="presParOf" srcId="{8EBC0CEB-8F67-474A-B564-2CCC5A7CBCEE}" destId="{459CC123-7035-4247-8958-E8BBFA497816}" srcOrd="0" destOrd="0" presId="urn:microsoft.com/office/officeart/2005/8/layout/vList2"/>
    <dgm:cxn modelId="{2CFB624B-7BA2-489C-84FF-A888663F3989}" type="presParOf" srcId="{8EBC0CEB-8F67-474A-B564-2CCC5A7CBCEE}" destId="{73B21025-A3CB-41C7-B184-69FFC241E325}" srcOrd="1" destOrd="0" presId="urn:microsoft.com/office/officeart/2005/8/layout/vList2"/>
    <dgm:cxn modelId="{98569050-1719-4A9F-983E-7BE969AB59D9}" type="presParOf" srcId="{8EBC0CEB-8F67-474A-B564-2CCC5A7CBCEE}" destId="{314E364D-0BC6-4FF0-8947-FCAF97121EA1}" srcOrd="2" destOrd="0" presId="urn:microsoft.com/office/officeart/2005/8/layout/vList2"/>
    <dgm:cxn modelId="{2E833A9D-BE6C-4E66-B41B-3BA41016E9B0}" type="presParOf" srcId="{8EBC0CEB-8F67-474A-B564-2CCC5A7CBCEE}" destId="{010235F8-600E-4763-BBFC-6997FC6B96F5}" srcOrd="3" destOrd="0" presId="urn:microsoft.com/office/officeart/2005/8/layout/vList2"/>
    <dgm:cxn modelId="{1983DD62-830C-4BC5-995A-554E064DE249}" type="presParOf" srcId="{8EBC0CEB-8F67-474A-B564-2CCC5A7CBCEE}" destId="{C4367E61-ADE3-40B4-830F-8ADEB55D39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DC330-9D98-440F-A18F-17594344C60D}">
      <dsp:nvSpPr>
        <dsp:cNvPr id="0" name=""/>
        <dsp:cNvSpPr/>
      </dsp:nvSpPr>
      <dsp:spPr>
        <a:xfrm>
          <a:off x="1395" y="1818080"/>
          <a:ext cx="2978405" cy="193596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Option of warehouse(Not mandatory).</a:t>
          </a:r>
        </a:p>
      </dsp:txBody>
      <dsp:txXfrm>
        <a:off x="95901" y="1912586"/>
        <a:ext cx="2789393" cy="1746951"/>
      </dsp:txXfrm>
    </dsp:sp>
    <dsp:sp modelId="{3C077EEA-7C82-4C87-A7B4-9BEF5135EA20}">
      <dsp:nvSpPr>
        <dsp:cNvPr id="0" name=""/>
        <dsp:cNvSpPr/>
      </dsp:nvSpPr>
      <dsp:spPr>
        <a:xfrm>
          <a:off x="1490598" y="1142141"/>
          <a:ext cx="3287841" cy="3287841"/>
        </a:xfrm>
        <a:custGeom>
          <a:avLst/>
          <a:gdLst/>
          <a:ahLst/>
          <a:cxnLst/>
          <a:rect l="0" t="0" r="0" b="0"/>
          <a:pathLst>
            <a:path>
              <a:moveTo>
                <a:pt x="331025" y="654587"/>
              </a:moveTo>
              <a:arcTo wR="1643920" hR="1643920" stAng="13019993" swAng="6360015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5E771-7DF3-47BB-9011-97FAF2025B13}">
      <dsp:nvSpPr>
        <dsp:cNvPr id="0" name=""/>
        <dsp:cNvSpPr/>
      </dsp:nvSpPr>
      <dsp:spPr>
        <a:xfrm>
          <a:off x="3289236" y="1818080"/>
          <a:ext cx="2978405" cy="193596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Option of Supplier(Not mandatory).</a:t>
          </a:r>
        </a:p>
      </dsp:txBody>
      <dsp:txXfrm>
        <a:off x="3383742" y="1912586"/>
        <a:ext cx="2789393" cy="1746951"/>
      </dsp:txXfrm>
    </dsp:sp>
    <dsp:sp modelId="{AEF06D4C-A794-4F0C-B875-0B5B6A0C2656}">
      <dsp:nvSpPr>
        <dsp:cNvPr id="0" name=""/>
        <dsp:cNvSpPr/>
      </dsp:nvSpPr>
      <dsp:spPr>
        <a:xfrm>
          <a:off x="1490598" y="1142141"/>
          <a:ext cx="3287841" cy="3287841"/>
        </a:xfrm>
        <a:custGeom>
          <a:avLst/>
          <a:gdLst/>
          <a:ahLst/>
          <a:cxnLst/>
          <a:rect l="0" t="0" r="0" b="0"/>
          <a:pathLst>
            <a:path>
              <a:moveTo>
                <a:pt x="2956816" y="2633253"/>
              </a:moveTo>
              <a:arcTo wR="1643920" hR="1643920" stAng="2219993" swAng="6360015"/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B85FD-8759-419B-B804-8B3EA04DB05E}">
      <dsp:nvSpPr>
        <dsp:cNvPr id="0" name=""/>
        <dsp:cNvSpPr/>
      </dsp:nvSpPr>
      <dsp:spPr>
        <a:xfrm>
          <a:off x="392" y="1844813"/>
          <a:ext cx="2896151" cy="18824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No option of warehouse.</a:t>
          </a:r>
        </a:p>
      </dsp:txBody>
      <dsp:txXfrm>
        <a:off x="92288" y="1936709"/>
        <a:ext cx="2712359" cy="1698706"/>
      </dsp:txXfrm>
    </dsp:sp>
    <dsp:sp modelId="{74225D76-6389-4AB2-9499-83F800DD624F}">
      <dsp:nvSpPr>
        <dsp:cNvPr id="0" name=""/>
        <dsp:cNvSpPr/>
      </dsp:nvSpPr>
      <dsp:spPr>
        <a:xfrm>
          <a:off x="1448468" y="1189705"/>
          <a:ext cx="3192713" cy="3192713"/>
        </a:xfrm>
        <a:custGeom>
          <a:avLst/>
          <a:gdLst/>
          <a:ahLst/>
          <a:cxnLst/>
          <a:rect l="0" t="0" r="0" b="0"/>
          <a:pathLst>
            <a:path>
              <a:moveTo>
                <a:pt x="322386" y="634403"/>
              </a:moveTo>
              <a:arcTo wR="1596356" hR="1596356" stAng="13023350" swAng="635330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B45C0-63D5-467A-8119-FA4E6A8C715E}">
      <dsp:nvSpPr>
        <dsp:cNvPr id="0" name=""/>
        <dsp:cNvSpPr/>
      </dsp:nvSpPr>
      <dsp:spPr>
        <a:xfrm>
          <a:off x="3193105" y="1844813"/>
          <a:ext cx="2896151" cy="188249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Option of Supplier(Not mandatory).</a:t>
          </a:r>
        </a:p>
      </dsp:txBody>
      <dsp:txXfrm>
        <a:off x="3285001" y="1936709"/>
        <a:ext cx="2712359" cy="1698706"/>
      </dsp:txXfrm>
    </dsp:sp>
    <dsp:sp modelId="{BF96D4DB-D0E1-4391-A213-CB2F88DDBA17}">
      <dsp:nvSpPr>
        <dsp:cNvPr id="0" name=""/>
        <dsp:cNvSpPr/>
      </dsp:nvSpPr>
      <dsp:spPr>
        <a:xfrm>
          <a:off x="1448468" y="1189705"/>
          <a:ext cx="3192713" cy="3192713"/>
        </a:xfrm>
        <a:custGeom>
          <a:avLst/>
          <a:gdLst/>
          <a:ahLst/>
          <a:cxnLst/>
          <a:rect l="0" t="0" r="0" b="0"/>
          <a:pathLst>
            <a:path>
              <a:moveTo>
                <a:pt x="2870326" y="2558309"/>
              </a:moveTo>
              <a:arcTo wR="1596356" hR="1596356" stAng="2223350" swAng="6353301"/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9F58F-0794-455D-95A8-501FAA1A131F}">
      <dsp:nvSpPr>
        <dsp:cNvPr id="0" name=""/>
        <dsp:cNvSpPr/>
      </dsp:nvSpPr>
      <dsp:spPr>
        <a:xfrm>
          <a:off x="0" y="2873"/>
          <a:ext cx="6513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C9927-B3A0-4E03-8BA1-139CE8473AC8}">
      <dsp:nvSpPr>
        <dsp:cNvPr id="0" name=""/>
        <dsp:cNvSpPr/>
      </dsp:nvSpPr>
      <dsp:spPr>
        <a:xfrm>
          <a:off x="0" y="2873"/>
          <a:ext cx="6513603" cy="195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1 row gets inserted in the ITEM_MASTER_ITEM Table.</a:t>
          </a:r>
        </a:p>
      </dsp:txBody>
      <dsp:txXfrm>
        <a:off x="0" y="2873"/>
        <a:ext cx="6513603" cy="1959892"/>
      </dsp:txXfrm>
    </dsp:sp>
    <dsp:sp modelId="{6C796FEE-835F-4F74-A486-2873F4A8B8C9}">
      <dsp:nvSpPr>
        <dsp:cNvPr id="0" name=""/>
        <dsp:cNvSpPr/>
      </dsp:nvSpPr>
      <dsp:spPr>
        <a:xfrm>
          <a:off x="0" y="1962766"/>
          <a:ext cx="6513603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6976E-5302-4188-A7C6-47E0F43A78B2}">
      <dsp:nvSpPr>
        <dsp:cNvPr id="0" name=""/>
        <dsp:cNvSpPr/>
      </dsp:nvSpPr>
      <dsp:spPr>
        <a:xfrm>
          <a:off x="0" y="1962766"/>
          <a:ext cx="6513603" cy="195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1 row gets inserted in the ITEM_MASTER_ITEM_WAREHOUSE Table if Item Master has Warehouse.</a:t>
          </a:r>
        </a:p>
      </dsp:txBody>
      <dsp:txXfrm>
        <a:off x="0" y="1962766"/>
        <a:ext cx="6513603" cy="1959892"/>
      </dsp:txXfrm>
    </dsp:sp>
    <dsp:sp modelId="{24FAA1E0-3408-46F7-BFFA-4AC5F48C7971}">
      <dsp:nvSpPr>
        <dsp:cNvPr id="0" name=""/>
        <dsp:cNvSpPr/>
      </dsp:nvSpPr>
      <dsp:spPr>
        <a:xfrm>
          <a:off x="0" y="3922659"/>
          <a:ext cx="6513603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AC709-92E8-4B2C-80FC-A55EB1901E98}">
      <dsp:nvSpPr>
        <dsp:cNvPr id="0" name=""/>
        <dsp:cNvSpPr/>
      </dsp:nvSpPr>
      <dsp:spPr>
        <a:xfrm>
          <a:off x="0" y="3922659"/>
          <a:ext cx="6513603" cy="195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ITEM_MASTER_ITEM_WAREHOUSE has AUTO_ID of ITEM_MASTER ITEM Table. </a:t>
          </a:r>
        </a:p>
      </dsp:txBody>
      <dsp:txXfrm>
        <a:off x="0" y="3922659"/>
        <a:ext cx="6513603" cy="19598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CC123-7035-4247-8958-E8BBFA497816}">
      <dsp:nvSpPr>
        <dsp:cNvPr id="0" name=""/>
        <dsp:cNvSpPr/>
      </dsp:nvSpPr>
      <dsp:spPr>
        <a:xfrm>
          <a:off x="0" y="8752"/>
          <a:ext cx="6089650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 row gets inserted in the ITEM_MASTER_ITEM Table.</a:t>
          </a:r>
        </a:p>
      </dsp:txBody>
      <dsp:txXfrm>
        <a:off x="87385" y="96137"/>
        <a:ext cx="5914880" cy="1615330"/>
      </dsp:txXfrm>
    </dsp:sp>
    <dsp:sp modelId="{314E364D-0BC6-4FF0-8947-FCAF97121EA1}">
      <dsp:nvSpPr>
        <dsp:cNvPr id="0" name=""/>
        <dsp:cNvSpPr/>
      </dsp:nvSpPr>
      <dsp:spPr>
        <a:xfrm>
          <a:off x="0" y="1891012"/>
          <a:ext cx="6089650" cy="17901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 row gets inserted in the ITEM_MASTER_ITEM_SUPPLIER Table if item has supplier.</a:t>
          </a:r>
        </a:p>
      </dsp:txBody>
      <dsp:txXfrm>
        <a:off x="87385" y="1978397"/>
        <a:ext cx="5914880" cy="1615330"/>
      </dsp:txXfrm>
    </dsp:sp>
    <dsp:sp modelId="{C4367E61-ADE3-40B4-830F-8ADEB55D39C6}">
      <dsp:nvSpPr>
        <dsp:cNvPr id="0" name=""/>
        <dsp:cNvSpPr/>
      </dsp:nvSpPr>
      <dsp:spPr>
        <a:xfrm>
          <a:off x="0" y="3773272"/>
          <a:ext cx="6089650" cy="17901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ITEM_MASTER_ITEM_SUPPLIER has AUTO_ID of ITEM_MASTER ITEM Table.</a:t>
          </a:r>
        </a:p>
      </dsp:txBody>
      <dsp:txXfrm>
        <a:off x="87385" y="3860657"/>
        <a:ext cx="5914880" cy="1615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74D9-7B52-4E78-8C2D-8FC467764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DE43F-3E03-45B2-95A9-2229A477D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15363-58AA-4C7A-B897-50F7E9CB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06E7-DC34-4E69-B553-71644A8E3765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DBD2D-3F7D-4D25-9148-7BB658B3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90830-1528-4F6E-9FB7-93B704EE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D9A5-ED2A-4D5F-B9C4-8A509C59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82D8-DF78-4795-A616-5048EC22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AE13-9078-4329-AD62-3FF3EE23F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F397E-2EA4-4447-894E-1EDE8C6A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06E7-DC34-4E69-B553-71644A8E3765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0987B-D2ED-481C-8B36-A34FBE95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8D576-8F68-4936-A400-2CBB97B7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D9A5-ED2A-4D5F-B9C4-8A509C59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2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83CB5-422D-42F8-9265-FCDE86E6A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2C6A4-6B5C-45E5-83F1-98E1C61BA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236CE-D0DB-4020-91C3-D6A11D77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06E7-DC34-4E69-B553-71644A8E3765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FFF4F-69C0-4260-89A6-8330043B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93403-BAE0-49CD-88ED-AF47202E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D9A5-ED2A-4D5F-B9C4-8A509C59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2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029D-482B-49B4-8650-DA8FAC2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CF78-2E46-4F02-AAB9-D86BCCB2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0C742-5553-4A13-A669-9248592F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06E7-DC34-4E69-B553-71644A8E3765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AEFC9-852E-46D6-889E-3DADD926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E666-67C3-4780-9475-8861B9ED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D9A5-ED2A-4D5F-B9C4-8A509C59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56B3-79B0-4DE0-AB60-ED6F7C05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F93F2-AC6A-4D4B-85E0-81D13869B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C605-6DD0-4D3D-A85D-678FEF07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06E7-DC34-4E69-B553-71644A8E3765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BD77-753A-4A88-8801-AEA4682C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CB340-35FE-46AF-9844-49880DF0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D9A5-ED2A-4D5F-B9C4-8A509C59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B9A9-560D-4F90-BF4B-9AB66DEB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A155E-E9B3-41C2-9F04-7A702DB27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6646A-4DFB-457A-936B-B50059B94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72769-C7B1-483D-B44B-ADF1F37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06E7-DC34-4E69-B553-71644A8E3765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A4F72-EF61-49D5-97D3-DB534160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F8234-DC51-4329-B375-50C58DBE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D9A5-ED2A-4D5F-B9C4-8A509C59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5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5240-B819-4A90-94F8-1E3F2B8C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6893C-6AFC-43FA-8CF3-51A7CEBCD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81721-FD93-4A16-955A-C31D8EC29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7A6AC-BC11-43FC-B39A-455564853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973FD-78F0-4321-8444-758D5CA45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031D1-0615-4222-84CF-43EF9D7C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06E7-DC34-4E69-B553-71644A8E3765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EFB77-B50A-489C-BF0A-4330BA0C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51379-829D-49AD-ADCC-050F9619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D9A5-ED2A-4D5F-B9C4-8A509C59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1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707F-EEF1-43FE-8D0F-118A887C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CFC3E-7145-4578-8C19-1DAD86F6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06E7-DC34-4E69-B553-71644A8E3765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67E4E-B644-47E8-AAA5-CEF861E8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4B3B4-D33E-4DCB-A588-C96E8301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D9A5-ED2A-4D5F-B9C4-8A509C59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BF08F-A204-4F3F-9B53-BF584A27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06E7-DC34-4E69-B553-71644A8E3765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0EBE3-D420-46E0-846B-F6D0A14C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20E8D-3223-4E16-BFAB-F167ADD8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D9A5-ED2A-4D5F-B9C4-8A509C59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D715-24D8-4A73-B5CE-66892487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97B2-C403-4B19-8DCB-A6B04BB70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54606-5B76-4D78-87C9-989E6B848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D0756-ADD1-49D5-B059-480B8092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06E7-DC34-4E69-B553-71644A8E3765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7C6FC-4B6E-4FE1-90E9-957CC9ED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8BA21-B185-40C7-8702-932A92E0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D9A5-ED2A-4D5F-B9C4-8A509C59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6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D172-7D93-4A54-B7DA-D304A95C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B58B1-7C05-426E-AA30-674939922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A0A42-9AE8-42CF-9EF8-9502A452A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E697C-0CC6-48A8-A662-E24FBE2F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06E7-DC34-4E69-B553-71644A8E3765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626FA-B5EE-4080-8BB4-8D75A2AC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CFA87-87A7-48A7-86FB-497DC07B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D9A5-ED2A-4D5F-B9C4-8A509C59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BFB6D-FCCA-41C7-ACFF-8E8463EF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B3474-E89F-40C9-BA70-2DDC3616B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4CD7-D3E5-437A-A32A-0692EB541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F06E7-DC34-4E69-B553-71644A8E3765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65EB-A0B8-4F7A-8786-431E0F8A8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00736-3695-451B-B17A-AE9A3A4D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1D9A5-ED2A-4D5F-B9C4-8A509C59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4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136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D7E13-AC02-4948-8320-E46601E6B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100">
                <a:solidFill>
                  <a:srgbClr val="000000"/>
                </a:solidFill>
              </a:rPr>
              <a:t>ITEM MASTER(STOCK AND NON STOCK)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15E03-0F7A-4690-9C5D-6C3652C17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484" y="5587348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Amarnath</a:t>
            </a:r>
          </a:p>
        </p:txBody>
      </p:sp>
      <p:sp>
        <p:nvSpPr>
          <p:cNvPr id="1030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ttps://i0.wp.com/www.lazyfreshers.com/wp-content/uploads/2018/01/zycus-logo-big.png?fit=1024%2C393&amp;ssl=1">
            <a:extLst>
              <a:ext uri="{FF2B5EF4-FFF2-40B4-BE49-F238E27FC236}">
                <a16:creationId xmlns:a16="http://schemas.microsoft.com/office/drawing/2014/main" id="{9ED6DF18-A929-42F6-8CB3-D8CDB813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9770" y="3091419"/>
            <a:ext cx="4141760" cy="158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57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9FB66-8043-48B1-B06B-FAC737FA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ITEM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7B564-8F2E-423D-B23C-5A238D7C9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 entity/catalog that contain single or multiple items.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Types: Stock and Non Stock.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Items can be directly viewed on the online store if they fall under the requesting scope of the user.</a:t>
            </a:r>
          </a:p>
        </p:txBody>
      </p:sp>
      <p:pic>
        <p:nvPicPr>
          <p:cNvPr id="7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D712A0A-225E-4FD4-A9A1-B0914D24B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" t="13878" r="58496" b="22719"/>
          <a:stretch/>
        </p:blipFill>
        <p:spPr>
          <a:xfrm>
            <a:off x="5350495" y="643467"/>
            <a:ext cx="6145304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6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D82C98-0D48-4A00-991E-4DD44835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ITEM MASTERS </a:t>
            </a:r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842FA020-1C30-4945-8624-D558166ECF3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764673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6BD92A-1015-4B6D-A8B9-35F26094AC7B}"/>
              </a:ext>
            </a:extLst>
          </p:cNvPr>
          <p:cNvSpPr txBox="1"/>
          <p:nvPr/>
        </p:nvSpPr>
        <p:spPr>
          <a:xfrm>
            <a:off x="7781999" y="914400"/>
            <a:ext cx="1265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STOCK</a:t>
            </a:r>
          </a:p>
        </p:txBody>
      </p:sp>
    </p:spTree>
    <p:extLst>
      <p:ext uri="{BB962C8B-B14F-4D97-AF65-F5344CB8AC3E}">
        <p14:creationId xmlns:p14="http://schemas.microsoft.com/office/powerpoint/2010/main" val="56387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0D77C-BEAD-46D5-9800-F12006E3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ITEM MASTER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1721319-9E0C-4345-9578-11AA56AB6A8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4411019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D357430-BD31-4540-8A42-0C71D0EEA375}"/>
              </a:ext>
            </a:extLst>
          </p:cNvPr>
          <p:cNvSpPr txBox="1"/>
          <p:nvPr/>
        </p:nvSpPr>
        <p:spPr>
          <a:xfrm>
            <a:off x="7549393" y="1024225"/>
            <a:ext cx="1909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NON STOCK</a:t>
            </a:r>
          </a:p>
        </p:txBody>
      </p:sp>
    </p:spTree>
    <p:extLst>
      <p:ext uri="{BB962C8B-B14F-4D97-AF65-F5344CB8AC3E}">
        <p14:creationId xmlns:p14="http://schemas.microsoft.com/office/powerpoint/2010/main" val="332676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4B59443-E693-404F-AB58-357E74CF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HAPPENS IN THE BACK??</a:t>
            </a:r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Nervous face with no fill">
            <a:extLst>
              <a:ext uri="{FF2B5EF4-FFF2-40B4-BE49-F238E27FC236}">
                <a16:creationId xmlns:a16="http://schemas.microsoft.com/office/drawing/2014/main" id="{84B6A080-1E7A-4E1B-8D87-05DFE0270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7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6F1870-3129-4097-B8B6-3E7B9976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STOCK ITEM MASTER ITEM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9B15D2AF-9B1C-4E13-8D39-93C1648F3D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0813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925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9C01E-3879-458E-8517-3CF0DEE3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NON STOCK ITEM MASTER ITEM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E84466-883F-4831-BABC-0E936F3B00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871694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641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022B02-256A-4240-B61B-758CB3DD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68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73</TotalTime>
  <Words>204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ITEM MASTER(STOCK AND NON STOCK)</vt:lpstr>
      <vt:lpstr>ITEM MASTER</vt:lpstr>
      <vt:lpstr>TYPES OF ITEM MASTERS </vt:lpstr>
      <vt:lpstr>TYPES OF ITEM MASTER</vt:lpstr>
      <vt:lpstr>WHAT HAPPENS IN THE BACK??</vt:lpstr>
      <vt:lpstr>STOCK ITEM MASTER ITEM</vt:lpstr>
      <vt:lpstr>NON STOCK ITEM MASTER ITEM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ITEM MASTER(STOCK AND NON STOCK)</dc:title>
  <dc:creator>T Amarnath</dc:creator>
  <cp:lastModifiedBy>T Amarnath</cp:lastModifiedBy>
  <cp:revision>21</cp:revision>
  <dcterms:created xsi:type="dcterms:W3CDTF">2019-04-16T09:18:06Z</dcterms:created>
  <dcterms:modified xsi:type="dcterms:W3CDTF">2019-04-17T06:52:03Z</dcterms:modified>
</cp:coreProperties>
</file>