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DE19-F9CF-4243-B963-54D5873C6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8192E-D72C-4B2A-83BE-AD9FD3EF7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578C-CB08-4939-A781-FB2B6DD1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83BA-60D8-43A8-BD41-6D5FED6F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0CA4-3749-44DD-BB11-F0A6028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03DD-8C9E-4A07-BD86-00E0A659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9F88F-8EF9-49A9-ACB4-10D82A89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07A3-AD4C-4DE6-ABA4-CD6AFC43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38BD-486C-454B-B8D7-5E36B832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D34F-3801-4E15-8DE7-55B41DC9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9A20F-F285-4806-8CB7-752281B3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D249-6E2A-4F00-BF07-DC281A7B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45E6-0FE7-4C38-A68F-311C4C2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8D2FE-319C-4E8E-BDFF-262D4599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B48C-1E58-4F18-99D1-F4A38CC7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5F2-091F-48A8-9609-225F4D42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7355-CDF9-4637-A1E4-83E6E007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A070-ECBE-4988-998C-51DB8FBD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BE59-D4F9-4067-8EC0-ED45B304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8FAB-6FD9-4E05-AF79-389F388A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79CE-0DCC-4EA0-A1B8-9A45B0D6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34A3-D01D-4ECB-93A1-4555E660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D774-65E8-4DA0-899C-8F1BA1E1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F829-735B-4951-95A3-7C1EA51D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BA0B-B377-4A96-A8A7-53DDF3F0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7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4D2E-6194-438C-A12C-728F38B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C66E-1E51-4608-BCDE-71FD889BD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115F8-FAC8-4248-87A8-B115C3E2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1B4A-8C66-4B23-AAD8-D543200C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A6F8-5E0F-4BF9-B001-2037C5BF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A9DF-FD50-4DDF-B535-252114B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CA33-F534-420F-B3E0-2907D5CC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C183-8BD5-47F9-A3BD-F62AE298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296A-184E-4EDA-AA7D-CFB9E5E7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12A4E-1FCA-43EE-9D91-7A0ED3149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7C69A-C846-4607-B0A0-CD052C9C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8A64-FDE6-4BAB-B854-AF890947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95832-14D9-43B3-8676-B18EDE82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9C2B5-8BD2-4D5E-9645-5099BDE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5CC-459D-4D2B-A7F5-169D52DF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1BDC6-273E-44E6-B7C5-AC642240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1F7B-61A8-4947-A76E-73E26D88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C9464-6635-4676-AC29-B54E42AE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65CD9-4FD6-46CF-B813-79EE6882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1FAFB-4018-4436-AA26-5CEC2343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61E2-BF64-4A8F-8667-AC579464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2641-EB18-468E-9A7C-013FE5CE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7651-9568-4FAD-B94B-C7556A8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0D9A-9336-4068-94F1-95B2D4FE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5848B-B2DB-419E-B4F0-8BA26A00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0F74-28E9-486F-BBE5-279151F6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FF7C-C19F-419F-B7DE-B3CFAAB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F39-0480-4118-B2FC-02EDAD20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02B6C-EEBF-4634-A0A2-967320EE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7E6D-FB93-4E6C-878A-DEFED1E4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8E51-8E35-4D92-B5D6-CD6254E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5AB4-CB23-4609-9446-6F4FC2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8086A-B066-411A-9B05-DC5B45D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75C82-DFAE-48BE-A146-A34187D7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CB0D-FF7E-4678-B4CC-C2B958FE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FFB2-6ED3-4FEA-B8D0-4052720A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201D-9C48-4F60-A789-EEF95E28A6FB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47AD-B932-41B7-96BC-873C6DB2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CC25-B74D-4941-BAC5-537CD65A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9B36-D27A-4B7F-A3AC-33C43DA78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8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anaconda.com/distribution/#download-s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C5FAD-0216-468E-891C-2116B7D8F295}"/>
              </a:ext>
            </a:extLst>
          </p:cNvPr>
          <p:cNvSpPr txBox="1"/>
          <p:nvPr/>
        </p:nvSpPr>
        <p:spPr>
          <a:xfrm>
            <a:off x="714831" y="2551837"/>
            <a:ext cx="4842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egoe UI Semilight" panose="020B04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Introduction to Python</a:t>
            </a:r>
            <a:endParaRPr lang="en-IN" sz="5400" dirty="0">
              <a:latin typeface="Segoe UI Semilight" panose="020B0402040204020203" pitchFamily="34" charset="0"/>
              <a:ea typeface="Gadug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5D966-46F1-4ECE-84FA-E52E9AD27B57}"/>
              </a:ext>
            </a:extLst>
          </p:cNvPr>
          <p:cNvSpPr txBox="1"/>
          <p:nvPr/>
        </p:nvSpPr>
        <p:spPr>
          <a:xfrm>
            <a:off x="6930572" y="1473200"/>
            <a:ext cx="484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Avishek Pal, </a:t>
            </a:r>
            <a:r>
              <a:rPr lang="en-US" sz="2400">
                <a:latin typeface="Segoe UI Semilight" panose="020B04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Ph.D.</a:t>
            </a:r>
            <a:endParaRPr lang="en-US" sz="2400" dirty="0">
              <a:latin typeface="Segoe UI Semilight" panose="020B0402040204020203" pitchFamily="34" charset="0"/>
              <a:ea typeface="Gadugi" panose="020B05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400" dirty="0">
                <a:latin typeface="Segoe UI Semilight" panose="020B04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Senior Data Scientist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 Microsoft</a:t>
            </a:r>
            <a:endParaRPr lang="en-IN" sz="2400" dirty="0">
              <a:latin typeface="Segoe UI Semilight" panose="020B0402040204020203" pitchFamily="34" charset="0"/>
              <a:ea typeface="Gadugi" panose="020B05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B1ED1AE-9FF6-4177-BDBF-7DE4DB6F2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2" t="41957" r="35337" b="40773"/>
          <a:stretch/>
        </p:blipFill>
        <p:spPr>
          <a:xfrm>
            <a:off x="8495696" y="2327125"/>
            <a:ext cx="251580" cy="24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F5580-6091-4285-B274-E682C3F1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37" y="4916566"/>
            <a:ext cx="2481402" cy="9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B64-2B91-4345-959B-24A07EB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8793-3F5B-4165-A03C-480CC393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Python as a Programming Language</a:t>
            </a:r>
          </a:p>
          <a:p>
            <a:endParaRPr lang="en-US" dirty="0"/>
          </a:p>
          <a:p>
            <a:r>
              <a:rPr lang="en-US" dirty="0"/>
              <a:t>Getting Started – Anaconda Installation</a:t>
            </a:r>
          </a:p>
          <a:p>
            <a:endParaRPr lang="en-US" dirty="0"/>
          </a:p>
          <a:p>
            <a:r>
              <a:rPr lang="en-US" dirty="0"/>
              <a:t>Basics of Python (covered in Jupyter notebook)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1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6B6A1F-659A-4900-82A3-639D6FB4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D99C-EA02-4CB5-B2DE-EB571F92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= Making money!!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4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58ED-4E25-4140-8FCF-102167CE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Programs (Code) = Building Blocks of Software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9CA9E3-3F70-481C-9BC5-B53963B4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26722"/>
            <a:ext cx="11496821" cy="35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84D622-FED5-44F0-865A-79AA720C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38D1B-5C7E-4803-9AEF-B484AE9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2197"/>
            <a:ext cx="2656371" cy="1688183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351355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E34-0043-4E8F-8653-46696B11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9" y="65321"/>
            <a:ext cx="11609882" cy="1325563"/>
          </a:xfrm>
        </p:spPr>
        <p:txBody>
          <a:bodyPr/>
          <a:lstStyle/>
          <a:p>
            <a:r>
              <a:rPr lang="en-US" dirty="0"/>
              <a:t>Getting Started in Python – Anaconda Installation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E979910-DCD6-405C-A1E3-B005DCDD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29" y="1362622"/>
            <a:ext cx="2800350" cy="1628775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49CB80-570A-4769-9450-3B632EB7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39" y="953770"/>
            <a:ext cx="5385841" cy="2423628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hlinkClick r:id="rId4"/>
            <a:extLst>
              <a:ext uri="{FF2B5EF4-FFF2-40B4-BE49-F238E27FC236}">
                <a16:creationId xmlns:a16="http://schemas.microsoft.com/office/drawing/2014/main" id="{A465158D-773E-4B0D-B7D3-C3F7E8578E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2307" b="3645"/>
          <a:stretch/>
        </p:blipFill>
        <p:spPr>
          <a:xfrm>
            <a:off x="2593298" y="3249837"/>
            <a:ext cx="6850506" cy="35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Segoe UI Semilight</vt:lpstr>
      <vt:lpstr>Office Theme</vt:lpstr>
      <vt:lpstr>PowerPoint Presentation</vt:lpstr>
      <vt:lpstr>Outline</vt:lpstr>
      <vt:lpstr>Programming = Making money!! </vt:lpstr>
      <vt:lpstr>Programs (Code) = Building Blocks of Software</vt:lpstr>
      <vt:lpstr>Programming in Python</vt:lpstr>
      <vt:lpstr>Getting Started in Python – Anaconda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Avishek Pal</dc:creator>
  <cp:lastModifiedBy>Avishek Pal</cp:lastModifiedBy>
  <cp:revision>34</cp:revision>
  <dcterms:created xsi:type="dcterms:W3CDTF">2018-07-28T05:13:14Z</dcterms:created>
  <dcterms:modified xsi:type="dcterms:W3CDTF">2019-02-09T03:25:58Z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avpal@microsoft.com</vt:lpwstr>
  </property>
  <property fmtid="{D5CDD505-2E9C-101B-9397-08002B2CF9AE}" pid="5" name="MSIP_Label_f42aa342-8706-4288-bd11-ebb85995028c_SetDate">
    <vt:lpwstr>2018-07-28T05:38:14.1134278Z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