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F83D7-0074-42C9-8561-DF950C606A7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4EC2-1C09-4642-9380-D9A372B51B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EC2-1C09-4642-9380-D9A372B51B4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C358-DDDE-460D-A69F-319F2289065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90F6-B672-4CE8-8D7C-5B9D7B4801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</p:spPr>
      </p:pic>
      <p:pic>
        <p:nvPicPr>
          <p:cNvPr id="5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4449763" y="3306763"/>
            <a:ext cx="244475" cy="24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On-screen Show (4:3)</PresentationFormat>
  <Paragraphs>1</Paragraphs>
  <Slides>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MARNENI ABHINAY</dc:creator>
  <cp:lastModifiedBy>MARNENI ABHINAY</cp:lastModifiedBy>
  <cp:revision>2</cp:revision>
  <dcterms:created xsi:type="dcterms:W3CDTF">2022-12-18T22:23:51Z</dcterms:created>
  <dcterms:modified xsi:type="dcterms:W3CDTF">2022-12-18T22:30:14Z</dcterms:modified>
</cp:coreProperties>
</file>