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59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11" autoAdjust="0"/>
    <p:restoredTop sz="94660"/>
  </p:normalViewPr>
  <p:slideViewPr>
    <p:cSldViewPr>
      <p:cViewPr varScale="1">
        <p:scale>
          <a:sx n="78" d="100"/>
          <a:sy n="78" d="100"/>
        </p:scale>
        <p:origin x="1234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EC251-D700-40B5-87D9-A45C9416D694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3BA9C-038C-4BB8-B038-C189F78C73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987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Atual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3BA9C-038C-4BB8-B038-C189F78C736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353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Próximo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3BA9C-038C-4BB8-B038-C189F78C736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96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6B41-91B8-4293-9633-874C21C369B6}" type="datetimeFigureOut">
              <a:rPr lang="pt-BR" smtClean="0"/>
              <a:pPr/>
              <a:t>03/10/2024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7164-3FCE-4E13-91E1-132C493CB2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6B41-91B8-4293-9633-874C21C369B6}" type="datetimeFigureOut">
              <a:rPr lang="pt-BR" smtClean="0"/>
              <a:pPr/>
              <a:t>03/10/2024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7164-3FCE-4E13-91E1-132C493CB2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6B41-91B8-4293-9633-874C21C369B6}" type="datetimeFigureOut">
              <a:rPr lang="pt-BR" smtClean="0"/>
              <a:pPr/>
              <a:t>03/10/2024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7164-3FCE-4E13-91E1-132C493CB2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6B41-91B8-4293-9633-874C21C369B6}" type="datetimeFigureOut">
              <a:rPr lang="pt-BR" smtClean="0"/>
              <a:pPr/>
              <a:t>03/10/2024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7164-3FCE-4E13-91E1-132C493CB2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6B41-91B8-4293-9633-874C21C369B6}" type="datetimeFigureOut">
              <a:rPr lang="pt-BR" smtClean="0"/>
              <a:pPr/>
              <a:t>03/10/2024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7164-3FCE-4E13-91E1-132C493CB2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6B41-91B8-4293-9633-874C21C369B6}" type="datetimeFigureOut">
              <a:rPr lang="pt-BR" smtClean="0"/>
              <a:pPr/>
              <a:t>03/10/2024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7164-3FCE-4E13-91E1-132C493CB2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6B41-91B8-4293-9633-874C21C369B6}" type="datetimeFigureOut">
              <a:rPr lang="pt-BR" smtClean="0"/>
              <a:pPr/>
              <a:t>03/10/2024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7164-3FCE-4E13-91E1-132C493CB2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6B41-91B8-4293-9633-874C21C369B6}" type="datetimeFigureOut">
              <a:rPr lang="pt-BR" smtClean="0"/>
              <a:pPr/>
              <a:t>03/10/2024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7164-3FCE-4E13-91E1-132C493CB2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6B41-91B8-4293-9633-874C21C369B6}" type="datetimeFigureOut">
              <a:rPr lang="pt-BR" smtClean="0"/>
              <a:pPr/>
              <a:t>03/10/2024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7164-3FCE-4E13-91E1-132C493CB2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6B41-91B8-4293-9633-874C21C369B6}" type="datetimeFigureOut">
              <a:rPr lang="pt-BR" smtClean="0"/>
              <a:pPr/>
              <a:t>03/10/2024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7164-3FCE-4E13-91E1-132C493CB2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6B41-91B8-4293-9633-874C21C369B6}" type="datetimeFigureOut">
              <a:rPr lang="pt-BR" smtClean="0"/>
              <a:pPr/>
              <a:t>03/10/2024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7164-3FCE-4E13-91E1-132C493CB2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B6B41-91B8-4293-9633-874C21C369B6}" type="datetimeFigureOut">
              <a:rPr lang="pt-BR" smtClean="0"/>
              <a:pPr/>
              <a:t>03/10/2024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47164-3FCE-4E13-91E1-132C493CB2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08163" y="441325"/>
            <a:ext cx="1392238" cy="6119813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EAEAEA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25450"/>
            <a:ext cx="1600200" cy="6119813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EAEAEA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00588" y="441325"/>
            <a:ext cx="1471613" cy="6119813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EAEAEA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76600" y="441325"/>
            <a:ext cx="1339850" cy="6119813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EAEAEA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248400" y="425450"/>
            <a:ext cx="1447800" cy="6119813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EAEAEA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7546194" y="425450"/>
            <a:ext cx="1460500" cy="6196013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EAEAEA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dirty="0"/>
              <a:t>      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81000" y="-63500"/>
            <a:ext cx="1116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Recursos</a:t>
            </a:r>
            <a:endParaRPr lang="en-US" sz="1300" b="1" dirty="0">
              <a:latin typeface="Times New Roman" pitchFamily="18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2084388" y="-63500"/>
            <a:ext cx="1116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Primária</a:t>
            </a:r>
            <a:endParaRPr lang="en-US" sz="1300" b="1" dirty="0">
              <a:latin typeface="Times New Roman" pitchFamily="18" charset="0"/>
            </a:endParaRPr>
          </a:p>
          <a:p>
            <a:pPr algn="ctr"/>
            <a:endParaRPr lang="en-US" sz="800" b="1" dirty="0">
              <a:latin typeface="Times New Roman" pitchFamily="18" charset="0"/>
            </a:endParaRPr>
          </a:p>
          <a:p>
            <a:pPr algn="ctr"/>
            <a:endParaRPr lang="en-US" sz="1300" b="1" dirty="0">
              <a:latin typeface="Times New Roman" pitchFamily="18" charset="0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4800600" y="-63500"/>
            <a:ext cx="1371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Secundária</a:t>
            </a:r>
            <a:r>
              <a:rPr lang="en-US" sz="1300" b="1" dirty="0">
                <a:latin typeface="Times New Roman" pitchFamily="18" charset="0"/>
              </a:rPr>
              <a:t> (1)</a:t>
            </a:r>
          </a:p>
        </p:txBody>
      </p:sp>
      <p:sp>
        <p:nvSpPr>
          <p:cNvPr id="15" name="Text Box 28"/>
          <p:cNvSpPr txBox="1">
            <a:spLocks noChangeArrowheads="1"/>
          </p:cNvSpPr>
          <p:nvPr/>
        </p:nvSpPr>
        <p:spPr bwMode="auto">
          <a:xfrm>
            <a:off x="6248400" y="-77788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Secundária</a:t>
            </a:r>
            <a:r>
              <a:rPr lang="en-US" sz="1300" b="1" dirty="0">
                <a:latin typeface="Times New Roman" pitchFamily="18" charset="0"/>
              </a:rPr>
              <a:t>(2)</a:t>
            </a:r>
          </a:p>
        </p:txBody>
      </p:sp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7705725" y="-77788"/>
            <a:ext cx="12858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Energia</a:t>
            </a:r>
            <a:r>
              <a:rPr lang="en-US" sz="1300" b="1" dirty="0">
                <a:latin typeface="Times New Roman" pitchFamily="18" charset="0"/>
              </a:rPr>
              <a:t> Final</a:t>
            </a:r>
          </a:p>
        </p:txBody>
      </p:sp>
      <p:sp>
        <p:nvSpPr>
          <p:cNvPr id="17" name="Text Box 61"/>
          <p:cNvSpPr txBox="1">
            <a:spLocks noChangeArrowheads="1"/>
          </p:cNvSpPr>
          <p:nvPr/>
        </p:nvSpPr>
        <p:spPr bwMode="auto">
          <a:xfrm>
            <a:off x="3505200" y="-63500"/>
            <a:ext cx="1116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Importação</a:t>
            </a:r>
            <a:endParaRPr lang="en-US" sz="1300" b="1" dirty="0">
              <a:latin typeface="Times New Roman" pitchFamily="18" charset="0"/>
            </a:endParaRPr>
          </a:p>
        </p:txBody>
      </p:sp>
      <p:sp>
        <p:nvSpPr>
          <p:cNvPr id="36" name="Rectangle 220"/>
          <p:cNvSpPr>
            <a:spLocks noChangeArrowheads="1"/>
          </p:cNvSpPr>
          <p:nvPr/>
        </p:nvSpPr>
        <p:spPr bwMode="auto">
          <a:xfrm>
            <a:off x="6400800" y="3429000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 err="1">
                <a:latin typeface="Times New Roman" pitchFamily="18" charset="0"/>
              </a:rPr>
              <a:t>Eletricidade</a:t>
            </a:r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BRASIL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46" name="Rectangle 238"/>
          <p:cNvSpPr>
            <a:spLocks noChangeArrowheads="1"/>
          </p:cNvSpPr>
          <p:nvPr/>
        </p:nvSpPr>
        <p:spPr bwMode="auto">
          <a:xfrm>
            <a:off x="7848600" y="3962400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 err="1">
                <a:latin typeface="Times New Roman" pitchFamily="18" charset="0"/>
              </a:rPr>
              <a:t>Eletricidade</a:t>
            </a:r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BRASIL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cxnSp>
        <p:nvCxnSpPr>
          <p:cNvPr id="53" name="AutoShape 274"/>
          <p:cNvCxnSpPr>
            <a:cxnSpLocks noChangeShapeType="1"/>
            <a:stCxn id="36" idx="3"/>
            <a:endCxn id="46" idx="1"/>
          </p:cNvCxnSpPr>
          <p:nvPr/>
        </p:nvCxnSpPr>
        <p:spPr bwMode="auto">
          <a:xfrm>
            <a:off x="7429500" y="3700462"/>
            <a:ext cx="419100" cy="533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66" name="Rectangle 317"/>
          <p:cNvSpPr>
            <a:spLocks noChangeArrowheads="1"/>
          </p:cNvSpPr>
          <p:nvPr/>
        </p:nvSpPr>
        <p:spPr bwMode="auto">
          <a:xfrm>
            <a:off x="5486400" y="3943350"/>
            <a:ext cx="533400" cy="314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dirty="0">
              <a:latin typeface="Times New Roman" pitchFamily="18" charset="0"/>
            </a:endParaRPr>
          </a:p>
          <a:p>
            <a:pPr algn="ctr"/>
            <a:r>
              <a:rPr lang="en-US" sz="1200" dirty="0" err="1">
                <a:latin typeface="Times New Roman" pitchFamily="18" charset="0"/>
              </a:rPr>
              <a:t>Hidro</a:t>
            </a:r>
            <a:endParaRPr lang="en-US" sz="1200" dirty="0">
              <a:latin typeface="Times New Roman" pitchFamily="18" charset="0"/>
            </a:endParaRPr>
          </a:p>
          <a:p>
            <a:pPr algn="ctr"/>
            <a:endParaRPr lang="pt-BR" sz="1200" dirty="0">
              <a:latin typeface="Times New Roman" pitchFamily="18" charset="0"/>
            </a:endParaRPr>
          </a:p>
        </p:txBody>
      </p:sp>
      <p:sp>
        <p:nvSpPr>
          <p:cNvPr id="67" name="Rectangle 318"/>
          <p:cNvSpPr>
            <a:spLocks noChangeArrowheads="1"/>
          </p:cNvSpPr>
          <p:nvPr/>
        </p:nvSpPr>
        <p:spPr bwMode="auto">
          <a:xfrm>
            <a:off x="4953000" y="3943350"/>
            <a:ext cx="533400" cy="314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dirty="0">
              <a:latin typeface="Times New Roman" pitchFamily="18" charset="0"/>
            </a:endParaRPr>
          </a:p>
          <a:p>
            <a:pPr algn="ctr"/>
            <a:r>
              <a:rPr lang="en-US" sz="1200" dirty="0">
                <a:latin typeface="Times New Roman" pitchFamily="18" charset="0"/>
              </a:rPr>
              <a:t>Solar</a:t>
            </a:r>
          </a:p>
          <a:p>
            <a:pPr algn="ctr"/>
            <a:endParaRPr lang="pt-BR" sz="1200" dirty="0">
              <a:latin typeface="Times New Roman" pitchFamily="18" charset="0"/>
            </a:endParaRPr>
          </a:p>
        </p:txBody>
      </p:sp>
      <p:sp>
        <p:nvSpPr>
          <p:cNvPr id="68" name="Rectangle 321"/>
          <p:cNvSpPr>
            <a:spLocks noChangeArrowheads="1"/>
          </p:cNvSpPr>
          <p:nvPr/>
        </p:nvSpPr>
        <p:spPr bwMode="auto">
          <a:xfrm>
            <a:off x="5486400" y="4257675"/>
            <a:ext cx="533400" cy="314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+13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69" name="Rectangle 322"/>
          <p:cNvSpPr>
            <a:spLocks noChangeArrowheads="1"/>
          </p:cNvSpPr>
          <p:nvPr/>
        </p:nvSpPr>
        <p:spPr bwMode="auto">
          <a:xfrm>
            <a:off x="4953000" y="4257675"/>
            <a:ext cx="533400" cy="314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dirty="0">
              <a:latin typeface="Times New Roman" pitchFamily="18" charset="0"/>
            </a:endParaRPr>
          </a:p>
          <a:p>
            <a:pPr algn="ctr"/>
            <a:r>
              <a:rPr lang="en-US" sz="1200" dirty="0">
                <a:latin typeface="Times New Roman" pitchFamily="18" charset="0"/>
              </a:rPr>
              <a:t>Nuclear</a:t>
            </a:r>
          </a:p>
          <a:p>
            <a:pPr algn="ctr"/>
            <a:endParaRPr lang="pt-BR" sz="1200" dirty="0">
              <a:latin typeface="Times New Roman" pitchFamily="18" charset="0"/>
            </a:endParaRPr>
          </a:p>
        </p:txBody>
      </p:sp>
      <p:sp>
        <p:nvSpPr>
          <p:cNvPr id="72" name="Line 326"/>
          <p:cNvSpPr>
            <a:spLocks noChangeShapeType="1"/>
          </p:cNvSpPr>
          <p:nvPr/>
        </p:nvSpPr>
        <p:spPr bwMode="auto">
          <a:xfrm flipV="1">
            <a:off x="548640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3" name="Line 327"/>
          <p:cNvSpPr>
            <a:spLocks noChangeShapeType="1"/>
          </p:cNvSpPr>
          <p:nvPr/>
        </p:nvSpPr>
        <p:spPr bwMode="auto">
          <a:xfrm>
            <a:off x="5486400" y="3657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C41DBE59-0257-694E-4015-1411EFAACCAC}"/>
              </a:ext>
            </a:extLst>
          </p:cNvPr>
          <p:cNvCxnSpPr>
            <a:stCxn id="73" idx="1"/>
          </p:cNvCxnSpPr>
          <p:nvPr/>
        </p:nvCxnSpPr>
        <p:spPr>
          <a:xfrm flipV="1">
            <a:off x="5791200" y="3657600"/>
            <a:ext cx="609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6937566-4B5C-8C2E-538B-5F7A0685A745}"/>
              </a:ext>
            </a:extLst>
          </p:cNvPr>
          <p:cNvSpPr txBox="1"/>
          <p:nvPr/>
        </p:nvSpPr>
        <p:spPr>
          <a:xfrm>
            <a:off x="6256339" y="2995481"/>
            <a:ext cx="127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Sem perdas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061C28F-9F6D-F6E0-70C3-6A278F9578B2}"/>
              </a:ext>
            </a:extLst>
          </p:cNvPr>
          <p:cNvSpPr txBox="1"/>
          <p:nvPr/>
        </p:nvSpPr>
        <p:spPr>
          <a:xfrm>
            <a:off x="4652711" y="2083871"/>
            <a:ext cx="785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ATUAL</a:t>
            </a:r>
          </a:p>
        </p:txBody>
      </p:sp>
    </p:spTree>
    <p:extLst>
      <p:ext uri="{BB962C8B-B14F-4D97-AF65-F5344CB8AC3E}">
        <p14:creationId xmlns:p14="http://schemas.microsoft.com/office/powerpoint/2010/main" val="181461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08163" y="441325"/>
            <a:ext cx="1392238" cy="6119813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EAEAEA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25450"/>
            <a:ext cx="1600200" cy="6119813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EAEAEA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00588" y="441325"/>
            <a:ext cx="1471613" cy="6119813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EAEAEA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76600" y="441325"/>
            <a:ext cx="1339850" cy="6119813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EAEAEA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248400" y="425450"/>
            <a:ext cx="1447800" cy="6119813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EAEAEA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7543800" y="401637"/>
            <a:ext cx="1460500" cy="6196013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EAEAEA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81000" y="-63500"/>
            <a:ext cx="1116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Recursos</a:t>
            </a:r>
            <a:endParaRPr lang="en-US" sz="1300" b="1" dirty="0">
              <a:latin typeface="Times New Roman" pitchFamily="18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2084388" y="-63500"/>
            <a:ext cx="1116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Primária</a:t>
            </a:r>
            <a:endParaRPr lang="en-US" sz="1300" b="1" dirty="0">
              <a:latin typeface="Times New Roman" pitchFamily="18" charset="0"/>
            </a:endParaRPr>
          </a:p>
          <a:p>
            <a:pPr algn="ctr"/>
            <a:endParaRPr lang="en-US" sz="800" b="1" dirty="0">
              <a:latin typeface="Times New Roman" pitchFamily="18" charset="0"/>
            </a:endParaRPr>
          </a:p>
          <a:p>
            <a:pPr algn="ctr"/>
            <a:endParaRPr lang="en-US" sz="1300" b="1" dirty="0">
              <a:latin typeface="Times New Roman" pitchFamily="18" charset="0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4800600" y="-63500"/>
            <a:ext cx="1371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Secundária</a:t>
            </a:r>
            <a:r>
              <a:rPr lang="en-US" sz="1300" b="1" dirty="0">
                <a:latin typeface="Times New Roman" pitchFamily="18" charset="0"/>
              </a:rPr>
              <a:t> (1)</a:t>
            </a:r>
          </a:p>
        </p:txBody>
      </p:sp>
      <p:sp>
        <p:nvSpPr>
          <p:cNvPr id="15" name="Text Box 28"/>
          <p:cNvSpPr txBox="1">
            <a:spLocks noChangeArrowheads="1"/>
          </p:cNvSpPr>
          <p:nvPr/>
        </p:nvSpPr>
        <p:spPr bwMode="auto">
          <a:xfrm>
            <a:off x="6248400" y="-77788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Secundária</a:t>
            </a:r>
            <a:r>
              <a:rPr lang="en-US" sz="1300" b="1" dirty="0">
                <a:latin typeface="Times New Roman" pitchFamily="18" charset="0"/>
              </a:rPr>
              <a:t>(2)</a:t>
            </a:r>
          </a:p>
        </p:txBody>
      </p:sp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7705725" y="-77788"/>
            <a:ext cx="12858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Energia</a:t>
            </a:r>
            <a:r>
              <a:rPr lang="en-US" sz="1300" b="1" dirty="0">
                <a:latin typeface="Times New Roman" pitchFamily="18" charset="0"/>
              </a:rPr>
              <a:t> Final</a:t>
            </a:r>
          </a:p>
        </p:txBody>
      </p:sp>
      <p:sp>
        <p:nvSpPr>
          <p:cNvPr id="17" name="Text Box 61"/>
          <p:cNvSpPr txBox="1">
            <a:spLocks noChangeArrowheads="1"/>
          </p:cNvSpPr>
          <p:nvPr/>
        </p:nvSpPr>
        <p:spPr bwMode="auto">
          <a:xfrm>
            <a:off x="3505200" y="-63500"/>
            <a:ext cx="1116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Importação</a:t>
            </a:r>
            <a:endParaRPr lang="en-US" sz="1300" b="1" dirty="0">
              <a:latin typeface="Times New Roman" pitchFamily="18" charset="0"/>
            </a:endParaRPr>
          </a:p>
        </p:txBody>
      </p:sp>
      <p:sp>
        <p:nvSpPr>
          <p:cNvPr id="33" name="Rectangle 217"/>
          <p:cNvSpPr>
            <a:spLocks noChangeArrowheads="1"/>
          </p:cNvSpPr>
          <p:nvPr/>
        </p:nvSpPr>
        <p:spPr bwMode="auto">
          <a:xfrm>
            <a:off x="6400800" y="1644650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 err="1">
                <a:latin typeface="Times New Roman" pitchFamily="18" charset="0"/>
              </a:rPr>
              <a:t>Eletricidade</a:t>
            </a:r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N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34" name="Rectangle 218"/>
          <p:cNvSpPr>
            <a:spLocks noChangeArrowheads="1"/>
          </p:cNvSpPr>
          <p:nvPr/>
        </p:nvSpPr>
        <p:spPr bwMode="auto">
          <a:xfrm>
            <a:off x="6400800" y="2863850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 err="1">
                <a:latin typeface="Times New Roman" pitchFamily="18" charset="0"/>
              </a:rPr>
              <a:t>Eletricidade</a:t>
            </a:r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NE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35" name="Rectangle 219"/>
          <p:cNvSpPr>
            <a:spLocks noChangeArrowheads="1"/>
          </p:cNvSpPr>
          <p:nvPr/>
        </p:nvSpPr>
        <p:spPr bwMode="auto">
          <a:xfrm>
            <a:off x="6400800" y="4083050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 err="1">
                <a:latin typeface="Times New Roman" pitchFamily="18" charset="0"/>
              </a:rPr>
              <a:t>Eletricidade</a:t>
            </a:r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SE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36" name="Rectangle 220"/>
          <p:cNvSpPr>
            <a:spLocks noChangeArrowheads="1"/>
          </p:cNvSpPr>
          <p:nvPr/>
        </p:nvSpPr>
        <p:spPr bwMode="auto">
          <a:xfrm>
            <a:off x="6400800" y="5454650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 err="1">
                <a:latin typeface="Times New Roman" pitchFamily="18" charset="0"/>
              </a:rPr>
              <a:t>Eletricidade</a:t>
            </a:r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S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43" name="Rectangle 235"/>
          <p:cNvSpPr>
            <a:spLocks noChangeArrowheads="1"/>
          </p:cNvSpPr>
          <p:nvPr/>
        </p:nvSpPr>
        <p:spPr bwMode="auto">
          <a:xfrm>
            <a:off x="7848600" y="2635250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 err="1">
                <a:latin typeface="Times New Roman" pitchFamily="18" charset="0"/>
              </a:rPr>
              <a:t>Eletricidade</a:t>
            </a:r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N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44" name="Rectangle 236"/>
          <p:cNvSpPr>
            <a:spLocks noChangeArrowheads="1"/>
          </p:cNvSpPr>
          <p:nvPr/>
        </p:nvSpPr>
        <p:spPr bwMode="auto">
          <a:xfrm>
            <a:off x="7848600" y="3702050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 err="1">
                <a:latin typeface="Times New Roman" pitchFamily="18" charset="0"/>
              </a:rPr>
              <a:t>Eletricidade</a:t>
            </a:r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NE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45" name="Rectangle 237"/>
          <p:cNvSpPr>
            <a:spLocks noChangeArrowheads="1"/>
          </p:cNvSpPr>
          <p:nvPr/>
        </p:nvSpPr>
        <p:spPr bwMode="auto">
          <a:xfrm>
            <a:off x="7848600" y="4768850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 err="1">
                <a:latin typeface="Times New Roman" pitchFamily="18" charset="0"/>
              </a:rPr>
              <a:t>Eletricidade</a:t>
            </a:r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SE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46" name="Rectangle 238"/>
          <p:cNvSpPr>
            <a:spLocks noChangeArrowheads="1"/>
          </p:cNvSpPr>
          <p:nvPr/>
        </p:nvSpPr>
        <p:spPr bwMode="auto">
          <a:xfrm>
            <a:off x="7848600" y="5988050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 err="1">
                <a:latin typeface="Times New Roman" pitchFamily="18" charset="0"/>
              </a:rPr>
              <a:t>Eletricidade</a:t>
            </a:r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S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cxnSp>
        <p:nvCxnSpPr>
          <p:cNvPr id="50" name="AutoShape 271"/>
          <p:cNvCxnSpPr>
            <a:cxnSpLocks noChangeShapeType="1"/>
            <a:stCxn id="33" idx="3"/>
            <a:endCxn id="43" idx="1"/>
          </p:cNvCxnSpPr>
          <p:nvPr/>
        </p:nvCxnSpPr>
        <p:spPr bwMode="auto">
          <a:xfrm>
            <a:off x="7429500" y="1916112"/>
            <a:ext cx="419100" cy="990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1" name="AutoShape 272"/>
          <p:cNvCxnSpPr>
            <a:cxnSpLocks noChangeShapeType="1"/>
            <a:stCxn id="34" idx="3"/>
            <a:endCxn id="44" idx="1"/>
          </p:cNvCxnSpPr>
          <p:nvPr/>
        </p:nvCxnSpPr>
        <p:spPr bwMode="auto">
          <a:xfrm>
            <a:off x="7429500" y="3135312"/>
            <a:ext cx="419100" cy="838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2" name="AutoShape 273"/>
          <p:cNvCxnSpPr>
            <a:cxnSpLocks noChangeShapeType="1"/>
            <a:stCxn id="35" idx="3"/>
            <a:endCxn id="45" idx="1"/>
          </p:cNvCxnSpPr>
          <p:nvPr/>
        </p:nvCxnSpPr>
        <p:spPr bwMode="auto">
          <a:xfrm>
            <a:off x="7429500" y="4354512"/>
            <a:ext cx="419100" cy="685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3" name="AutoShape 274"/>
          <p:cNvCxnSpPr>
            <a:cxnSpLocks noChangeShapeType="1"/>
            <a:stCxn id="36" idx="3"/>
            <a:endCxn id="46" idx="1"/>
          </p:cNvCxnSpPr>
          <p:nvPr/>
        </p:nvCxnSpPr>
        <p:spPr bwMode="auto">
          <a:xfrm>
            <a:off x="7429500" y="5726112"/>
            <a:ext cx="419100" cy="533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4" name="AutoShape 284"/>
          <p:cNvCxnSpPr>
            <a:cxnSpLocks noChangeShapeType="1"/>
            <a:stCxn id="33" idx="1"/>
            <a:endCxn id="36" idx="1"/>
          </p:cNvCxnSpPr>
          <p:nvPr/>
        </p:nvCxnSpPr>
        <p:spPr bwMode="auto">
          <a:xfrm rot="10800000" flipH="1" flipV="1">
            <a:off x="6400800" y="1916112"/>
            <a:ext cx="1588" cy="3810000"/>
          </a:xfrm>
          <a:prstGeom prst="bentConnector3">
            <a:avLst>
              <a:gd name="adj1" fmla="val -14400005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55" name="AutoShape 285"/>
          <p:cNvCxnSpPr>
            <a:cxnSpLocks noChangeShapeType="1"/>
            <a:stCxn id="33" idx="1"/>
            <a:endCxn id="34" idx="1"/>
          </p:cNvCxnSpPr>
          <p:nvPr/>
        </p:nvCxnSpPr>
        <p:spPr bwMode="auto">
          <a:xfrm rot="10800000" flipH="1" flipV="1">
            <a:off x="6400800" y="1916112"/>
            <a:ext cx="1588" cy="1219200"/>
          </a:xfrm>
          <a:prstGeom prst="bentConnector3">
            <a:avLst>
              <a:gd name="adj1" fmla="val -1440000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6" name="AutoShape 287"/>
          <p:cNvCxnSpPr>
            <a:cxnSpLocks noChangeShapeType="1"/>
            <a:stCxn id="33" idx="1"/>
            <a:endCxn id="35" idx="1"/>
          </p:cNvCxnSpPr>
          <p:nvPr/>
        </p:nvCxnSpPr>
        <p:spPr bwMode="auto">
          <a:xfrm rot="10800000" flipH="1" flipV="1">
            <a:off x="6400800" y="1916112"/>
            <a:ext cx="1588" cy="2438400"/>
          </a:xfrm>
          <a:prstGeom prst="bentConnector3">
            <a:avLst>
              <a:gd name="adj1" fmla="val -1440000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3" name="AutoShape 312"/>
          <p:cNvCxnSpPr>
            <a:cxnSpLocks noChangeShapeType="1"/>
            <a:stCxn id="33" idx="2"/>
            <a:endCxn id="34" idx="0"/>
          </p:cNvCxnSpPr>
          <p:nvPr/>
        </p:nvCxnSpPr>
        <p:spPr bwMode="auto">
          <a:xfrm>
            <a:off x="6915150" y="2187575"/>
            <a:ext cx="0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4" name="AutoShape 313"/>
          <p:cNvCxnSpPr>
            <a:cxnSpLocks noChangeShapeType="1"/>
            <a:stCxn id="36" idx="0"/>
            <a:endCxn id="35" idx="2"/>
          </p:cNvCxnSpPr>
          <p:nvPr/>
        </p:nvCxnSpPr>
        <p:spPr bwMode="auto">
          <a:xfrm flipV="1">
            <a:off x="6915150" y="4625975"/>
            <a:ext cx="0" cy="828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5" name="AutoShape 315"/>
          <p:cNvCxnSpPr>
            <a:cxnSpLocks noChangeShapeType="1"/>
            <a:stCxn id="33" idx="3"/>
            <a:endCxn id="35" idx="0"/>
          </p:cNvCxnSpPr>
          <p:nvPr/>
        </p:nvCxnSpPr>
        <p:spPr bwMode="auto">
          <a:xfrm flipH="1">
            <a:off x="6915150" y="1916112"/>
            <a:ext cx="514350" cy="2166938"/>
          </a:xfrm>
          <a:prstGeom prst="bentConnector4">
            <a:avLst>
              <a:gd name="adj1" fmla="val -14509"/>
              <a:gd name="adj2" fmla="val 8783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71" name="Arc 325"/>
          <p:cNvSpPr>
            <a:spLocks/>
          </p:cNvSpPr>
          <p:nvPr/>
        </p:nvSpPr>
        <p:spPr bwMode="auto">
          <a:xfrm flipV="1">
            <a:off x="5791200" y="5378450"/>
            <a:ext cx="381000" cy="30480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/>
          <a:p>
            <a:endParaRPr lang="pt-BR"/>
          </a:p>
        </p:txBody>
      </p:sp>
      <p:sp>
        <p:nvSpPr>
          <p:cNvPr id="72" name="Line 326"/>
          <p:cNvSpPr>
            <a:spLocks noChangeShapeType="1"/>
          </p:cNvSpPr>
          <p:nvPr/>
        </p:nvSpPr>
        <p:spPr bwMode="auto">
          <a:xfrm flipV="1">
            <a:off x="5486400" y="56832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3" name="Line 327"/>
          <p:cNvSpPr>
            <a:spLocks noChangeShapeType="1"/>
          </p:cNvSpPr>
          <p:nvPr/>
        </p:nvSpPr>
        <p:spPr bwMode="auto">
          <a:xfrm>
            <a:off x="5486400" y="56832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" name="Rectangle 317">
            <a:extLst>
              <a:ext uri="{FF2B5EF4-FFF2-40B4-BE49-F238E27FC236}">
                <a16:creationId xmlns:a16="http://schemas.microsoft.com/office/drawing/2014/main" id="{DD6FD8C7-50D8-6AB2-7228-8C02C97F4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964499"/>
            <a:ext cx="533400" cy="314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dirty="0">
              <a:latin typeface="Times New Roman" pitchFamily="18" charset="0"/>
            </a:endParaRPr>
          </a:p>
          <a:p>
            <a:pPr algn="ctr"/>
            <a:r>
              <a:rPr lang="en-US" sz="1200" dirty="0" err="1">
                <a:latin typeface="Times New Roman" pitchFamily="18" charset="0"/>
              </a:rPr>
              <a:t>Hidro</a:t>
            </a:r>
            <a:endParaRPr lang="en-US" sz="1200" dirty="0">
              <a:latin typeface="Times New Roman" pitchFamily="18" charset="0"/>
            </a:endParaRPr>
          </a:p>
          <a:p>
            <a:pPr algn="ctr"/>
            <a:endParaRPr lang="pt-BR" sz="1200" dirty="0">
              <a:latin typeface="Times New Roman" pitchFamily="18" charset="0"/>
            </a:endParaRPr>
          </a:p>
        </p:txBody>
      </p:sp>
      <p:sp>
        <p:nvSpPr>
          <p:cNvPr id="3" name="Rectangle 318">
            <a:extLst>
              <a:ext uri="{FF2B5EF4-FFF2-40B4-BE49-F238E27FC236}">
                <a16:creationId xmlns:a16="http://schemas.microsoft.com/office/drawing/2014/main" id="{89CA8C8F-1A80-4F38-1B66-B15A3179E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964499"/>
            <a:ext cx="533400" cy="314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dirty="0">
              <a:latin typeface="Times New Roman" pitchFamily="18" charset="0"/>
            </a:endParaRPr>
          </a:p>
          <a:p>
            <a:pPr algn="ctr"/>
            <a:r>
              <a:rPr lang="en-US" sz="1200" dirty="0">
                <a:latin typeface="Times New Roman" pitchFamily="18" charset="0"/>
              </a:rPr>
              <a:t>Solar</a:t>
            </a:r>
          </a:p>
          <a:p>
            <a:pPr algn="ctr"/>
            <a:endParaRPr lang="pt-BR" sz="1200" dirty="0">
              <a:latin typeface="Times New Roman" pitchFamily="18" charset="0"/>
            </a:endParaRPr>
          </a:p>
        </p:txBody>
      </p:sp>
      <p:sp>
        <p:nvSpPr>
          <p:cNvPr id="4" name="Rectangle 321">
            <a:extLst>
              <a:ext uri="{FF2B5EF4-FFF2-40B4-BE49-F238E27FC236}">
                <a16:creationId xmlns:a16="http://schemas.microsoft.com/office/drawing/2014/main" id="{CE1447F5-8598-AD0C-98B4-15960C076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6278824"/>
            <a:ext cx="533400" cy="314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+13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14" name="Rectangle 322">
            <a:extLst>
              <a:ext uri="{FF2B5EF4-FFF2-40B4-BE49-F238E27FC236}">
                <a16:creationId xmlns:a16="http://schemas.microsoft.com/office/drawing/2014/main" id="{32EDC3CC-BE84-23C8-A636-B55CF1C0B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6278824"/>
            <a:ext cx="533400" cy="314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dirty="0">
              <a:latin typeface="Times New Roman" pitchFamily="18" charset="0"/>
            </a:endParaRPr>
          </a:p>
          <a:p>
            <a:pPr algn="ctr"/>
            <a:r>
              <a:rPr lang="en-US" sz="1200" dirty="0">
                <a:latin typeface="Times New Roman" pitchFamily="18" charset="0"/>
              </a:rPr>
              <a:t>Nuclear</a:t>
            </a:r>
          </a:p>
          <a:p>
            <a:pPr algn="ctr"/>
            <a:endParaRPr lang="pt-BR" sz="1200" dirty="0">
              <a:latin typeface="Times New Roman" pitchFamily="18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F1E29E1-ABC9-5F92-82C9-770CB54BBE58}"/>
              </a:ext>
            </a:extLst>
          </p:cNvPr>
          <p:cNvSpPr txBox="1"/>
          <p:nvPr/>
        </p:nvSpPr>
        <p:spPr>
          <a:xfrm>
            <a:off x="4736636" y="2156380"/>
            <a:ext cx="109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PRÓXIMO</a:t>
            </a:r>
          </a:p>
        </p:txBody>
      </p:sp>
      <p:cxnSp>
        <p:nvCxnSpPr>
          <p:cNvPr id="19" name="AutoShape 312">
            <a:extLst>
              <a:ext uri="{FF2B5EF4-FFF2-40B4-BE49-F238E27FC236}">
                <a16:creationId xmlns:a16="http://schemas.microsoft.com/office/drawing/2014/main" id="{CCA555D2-EF3F-D24C-5A80-90B920ACA599}"/>
              </a:ext>
            </a:extLst>
          </p:cNvPr>
          <p:cNvCxnSpPr>
            <a:cxnSpLocks noChangeShapeType="1"/>
            <a:stCxn id="34" idx="2"/>
            <a:endCxn id="35" idx="0"/>
          </p:cNvCxnSpPr>
          <p:nvPr/>
        </p:nvCxnSpPr>
        <p:spPr bwMode="auto">
          <a:xfrm>
            <a:off x="6915150" y="3406775"/>
            <a:ext cx="0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8074242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65</Words>
  <Application>Microsoft Office PowerPoint</Application>
  <PresentationFormat>Apresentação na tela (4:3)</PresentationFormat>
  <Paragraphs>66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Aptos</vt:lpstr>
      <vt:lpstr>Arial</vt:lpstr>
      <vt:lpstr>Calibri</vt:lpstr>
      <vt:lpstr>Times New Roman</vt:lpstr>
      <vt:lpstr>Tema do Office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Auditorio PPE</dc:creator>
  <cp:lastModifiedBy>Jonathan Velasco</cp:lastModifiedBy>
  <cp:revision>10</cp:revision>
  <dcterms:created xsi:type="dcterms:W3CDTF">2011-07-19T13:55:12Z</dcterms:created>
  <dcterms:modified xsi:type="dcterms:W3CDTF">2024-10-03T18:20:23Z</dcterms:modified>
</cp:coreProperties>
</file>