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5" r:id="rId3"/>
    <p:sldId id="299" r:id="rId4"/>
    <p:sldId id="296" r:id="rId5"/>
    <p:sldId id="257" r:id="rId6"/>
    <p:sldId id="258" r:id="rId8"/>
    <p:sldId id="302" r:id="rId9"/>
    <p:sldId id="313" r:id="rId10"/>
    <p:sldId id="314" r:id="rId11"/>
    <p:sldId id="286" r:id="rId12"/>
    <p:sldId id="330" r:id="rId13"/>
    <p:sldId id="277" r:id="rId14"/>
    <p:sldId id="315" r:id="rId15"/>
    <p:sldId id="310" r:id="rId16"/>
    <p:sldId id="278" r:id="rId17"/>
    <p:sldId id="308" r:id="rId18"/>
    <p:sldId id="309" r:id="rId19"/>
    <p:sldId id="311" r:id="rId20"/>
    <p:sldId id="283" r:id="rId21"/>
    <p:sldId id="29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7" autoAdjust="0"/>
  </p:normalViewPr>
  <p:slideViewPr>
    <p:cSldViewPr>
      <p:cViewPr varScale="1">
        <p:scale>
          <a:sx n="82" d="100"/>
          <a:sy n="82" d="100"/>
        </p:scale>
        <p:origin x="9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6C6C24-CD3E-443C-B421-0DAF53757051}" type="datetimeFigureOut">
              <a:rPr lang="en-US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6951FE-637E-4AAB-A13C-563CE5DBA86C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B1EBC1-258B-4C2C-BC92-855AFFF2D91F}" type="slidenum">
              <a:rPr lang="en-IN" smtClean="0"/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fld id="{075097A8-CD6D-4F13-A1C8-D42DDB5B4212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>
              <a:defRPr/>
            </a:pPr>
            <a:fld id="{66B133F5-BAF2-4B5D-BAB7-FF6819B1C3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FDF35-4098-4F40-BE20-3811126F0C7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F46D-A209-4DD6-8741-46EB62EF38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458FDF35-4098-4F40-BE20-3811126F0C7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89EEF46D-A209-4DD6-8741-46EB62EF38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458FDF35-4098-4F40-BE20-3811126F0C7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89EEF46D-A209-4DD6-8741-46EB62EF3854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458FDF35-4098-4F40-BE20-3811126F0C7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89EEF46D-A209-4DD6-8741-46EB62EF38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FDF35-4098-4F40-BE20-3811126F0C7D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F46D-A209-4DD6-8741-46EB62EF38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FDF35-4098-4F40-BE20-3811126F0C7D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EF46D-A209-4DD6-8741-46EB62EF38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939E0-F3A0-44A5-960F-146F2533851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3BF8E-C0C3-4160-A0C2-2242CC66AA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0DA0925-7F42-4CA9-9B56-0B051F085193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9A6DACAF-960B-4A3D-A1AA-CD2CFE2C65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E06C61-FC03-4C0C-BC72-E0DE7006A6A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D9E54-EA42-4BF4-B3D4-BCB525E8AD1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50B6795-B25A-4DE6-80A6-8083D726562B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>
              <a:defRPr/>
            </a:pPr>
            <a:fld id="{158D896F-1181-46A8-9DA2-F086CC5BB3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8739F-A286-424E-B0D9-22CA80880D3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2F2EF-7C47-42B2-BBD5-7716C427C25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8FD5FA-C67B-499A-8259-A2E443D2B1F8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91DDA-7D8F-4EFC-A1A8-F9F12CDB9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96C22-41A3-4E4D-A7F8-8F64FA8EA9E0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1884A-C7E7-486D-AC7A-BDBA3144E1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5972C2-7AD5-4CEF-8420-5CE6A42F3564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9DB11-7B27-492F-8A4C-52D09B84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659B03-53C9-460C-A52E-142F04BA16D4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8FB26-DCEF-410B-AAF0-71AA64B908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E6679E-931B-4FED-AFDA-4385F57B8141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15AC3-B5FB-413A-A567-ABCCD08CB2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8FDF35-4098-4F40-BE20-3811126F0C7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EEF46D-A209-4DD6-8741-46EB62EF385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28800" y="-243408"/>
            <a:ext cx="13681520" cy="695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4" y="981110"/>
            <a:ext cx="7851775" cy="22145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r>
              <a:rPr lang="en-US" sz="5300" b="1" dirty="0">
                <a:solidFill>
                  <a:srgbClr val="FF0000"/>
                </a:solidFill>
                <a:latin typeface="Arial Black" panose="020B0A04020102020204" pitchFamily="34" charset="0"/>
              </a:rPr>
              <a:t>HEALTH MANAGEMENT SYSTEM</a:t>
            </a: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2-06-05 at 6.37.2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1399540"/>
            <a:ext cx="8859520" cy="58737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64280" y="650240"/>
            <a:ext cx="536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SIGNUP FORM</a:t>
            </a:r>
            <a:endParaRPr lang="en-US" sz="3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USER DASHBORD</a:t>
            </a:r>
            <a:endParaRPr lang="en-US" b="1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484784"/>
            <a:ext cx="8928992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MEDICINE SCHEDULE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11" y="2193925"/>
            <a:ext cx="7236177" cy="4070350"/>
          </a:xfr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642937"/>
          </a:xfrm>
        </p:spPr>
        <p:txBody>
          <a:bodyPr>
            <a:normAutofit/>
          </a:bodyPr>
          <a:lstStyle/>
          <a:p>
            <a:r>
              <a:rPr lang="en-US" b="1" dirty="0" smtClean="0"/>
              <a:t>REPORT CHAIN</a:t>
            </a:r>
            <a:endParaRPr lang="en-US" b="1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1562696"/>
            <a:ext cx="9108504" cy="529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857250"/>
          </a:xfrm>
        </p:spPr>
        <p:txBody>
          <a:bodyPr/>
          <a:lstStyle/>
          <a:p>
            <a:r>
              <a:rPr lang="en-US" b="1" smtClean="0"/>
              <a:t>ADD DOCTOR</a:t>
            </a:r>
            <a:endParaRPr lang="en-US" b="1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491258"/>
            <a:ext cx="8928992" cy="525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785813"/>
          </a:xfrm>
        </p:spPr>
        <p:txBody>
          <a:bodyPr/>
          <a:lstStyle/>
          <a:p>
            <a:r>
              <a:rPr lang="en-US" b="1" smtClean="0"/>
              <a:t>VIEW DOCTOR</a:t>
            </a:r>
            <a:endParaRPr lang="en-US" b="1" smtClean="0"/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10036"/>
            <a:ext cx="9144000" cy="51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642937"/>
          </a:xfrm>
        </p:spPr>
        <p:txBody>
          <a:bodyPr>
            <a:normAutofit/>
          </a:bodyPr>
          <a:lstStyle/>
          <a:p>
            <a:r>
              <a:rPr lang="en-US" b="1" dirty="0" smtClean="0"/>
              <a:t>ADD </a:t>
            </a:r>
            <a:r>
              <a:rPr lang="en-US" b="1" dirty="0" smtClean="0"/>
              <a:t>MEDICINE</a:t>
            </a:r>
            <a:endParaRPr lang="en-US" b="1" dirty="0" smtClean="0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07344"/>
            <a:ext cx="9036496" cy="506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642937"/>
          </a:xfrm>
        </p:spPr>
        <p:txBody>
          <a:bodyPr>
            <a:normAutofit/>
          </a:bodyPr>
          <a:lstStyle/>
          <a:p>
            <a:r>
              <a:rPr lang="en-US" b="1" dirty="0" smtClean="0"/>
              <a:t>UPDATE PROFILE</a:t>
            </a:r>
            <a:endParaRPr lang="en-US" b="1" dirty="0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7" y="1412776"/>
            <a:ext cx="9108504" cy="542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CONCLUSION &amp; FUTURE 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None/>
              <a:defRPr/>
            </a:pPr>
            <a:r>
              <a:rPr lang="en-US" b="1" dirty="0"/>
              <a:t> </a:t>
            </a:r>
            <a:endParaRPr lang="en-IN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b="1" u="sng" dirty="0" smtClean="0"/>
              <a:t>FUTURE SCOPE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This</a:t>
            </a:r>
            <a:r>
              <a:rPr lang="en-US" b="1" dirty="0" smtClean="0"/>
              <a:t> </a:t>
            </a:r>
            <a:r>
              <a:rPr lang="en-US" dirty="0" smtClean="0"/>
              <a:t>web application involves almost all the features of the hospital management. The future implementation will be online help for the patients and chatting with website administrator.</a:t>
            </a:r>
            <a:endParaRPr lang="en-US" dirty="0" smtClean="0"/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b="1" u="sng" dirty="0" smtClean="0"/>
              <a:t>CONCLUSION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project entitled “Health Management System” is developed using HTML , CSS and BOOTSTRAP as front end and PHP language and  Mysql database in back end to computerize the process of health management. This project covers only the basic features required.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2643188"/>
            <a:ext cx="7572375" cy="1500187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ctr">
              <a:buFont typeface="Wingdings" panose="05000000000000000000" pitchFamily="2" charset="2"/>
              <a:buChar char="v"/>
              <a:defRPr/>
            </a:pPr>
            <a:r>
              <a:rPr lang="en-US" sz="7200" b="1" i="1" dirty="0" smtClean="0">
                <a:solidFill>
                  <a:srgbClr val="00B0F0"/>
                </a:solidFill>
                <a:latin typeface="Freestyle Script" panose="030804020302050B0404" pitchFamily="66" charset="0"/>
              </a:rPr>
              <a:t>THANKYOU</a:t>
            </a:r>
            <a:endParaRPr lang="en-US" sz="7200" b="1" i="1" dirty="0">
              <a:solidFill>
                <a:srgbClr val="00B0F0"/>
              </a:solidFill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042 0.40625 L 0.35 0.40463 L 0.17431 0.28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042 0.40625 L 0.35 0.40463 L 0.17431 0.28056 " pathEditMode="relative" ptsTypes="AA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18" dur="2000" spd="-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3" grpId="1" animBg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CIMAGE GROUP OF      INSTITUTIONS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9125"/>
            <a:ext cx="8229600" cy="1895475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sz="3200" b="1" dirty="0" smtClean="0"/>
              <a:t>Guided By:</a:t>
            </a:r>
            <a:r>
              <a:rPr lang="en-US" sz="2400" b="1" dirty="0" smtClean="0">
                <a:solidFill>
                  <a:srgbClr val="FF0000"/>
                </a:solidFill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</a:rPr>
              <a:t>        </a:t>
            </a:r>
            <a:r>
              <a:rPr lang="en-US" sz="3200" b="1" dirty="0" smtClean="0"/>
              <a:t>Presented </a:t>
            </a:r>
            <a:r>
              <a:rPr lang="en-US" sz="3200" b="1" dirty="0" smtClean="0"/>
              <a:t>By:</a:t>
            </a:r>
            <a:endParaRPr lang="en-US" sz="32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Prof. NEERAJ SIR         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AMARPAL,JITESH,ROHIT,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                                                        ABHISHEK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4">
              <a:buFont typeface="Wingdings 2" panose="05020102010507070707" pitchFamily="18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                        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4">
              <a:buFont typeface="Wingdings 2" panose="05020102010507070707" pitchFamily="18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                    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2101702"/>
            <a:ext cx="23368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eaLnBrk="1" hangingPunct="1"/>
            <a:r>
              <a:rPr lang="en-US" b="1" dirty="0" smtClean="0"/>
              <a:t>DEVELOPERS</a:t>
            </a:r>
            <a:endParaRPr lang="en-US" b="1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1571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rgbClr val="FF0000"/>
                </a:solidFill>
              </a:rPr>
              <a:t>AMARPAL,JITESH,ROHIT,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           ABHISHEK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7172" name="Picture 5" descr="State of Software Security for Developers | Veracod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38" y="4214813"/>
            <a:ext cx="7858125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IN" b="1" dirty="0"/>
              <a:t>OVER VIEW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967287"/>
          </a:xfrm>
        </p:spPr>
        <p:txBody>
          <a:bodyPr>
            <a:normAutofit/>
          </a:bodyPr>
          <a:lstStyle/>
          <a:p>
            <a:pPr marL="735965" lvl="1" indent="-342900" eaLnBrk="1" fontAlgn="auto" hangingPunct="1">
              <a:spcAft>
                <a:spcPts val="0"/>
              </a:spcAft>
              <a:defRPr/>
            </a:pPr>
            <a:endParaRPr lang="en-IN" dirty="0"/>
          </a:p>
          <a:p>
            <a:pPr>
              <a:defRPr/>
            </a:pPr>
            <a:r>
              <a:rPr lang="en-US" b="1" dirty="0"/>
              <a:t> </a:t>
            </a:r>
            <a:r>
              <a:rPr lang="en-IN" b="1" dirty="0" smtClean="0"/>
              <a:t> </a:t>
            </a:r>
            <a:r>
              <a:rPr lang="en-US" dirty="0" smtClean="0"/>
              <a:t>Health management system is a project which aims in developing a computerized system to maintain all the daily work of hospital.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It has a facility of admin login through which the admin can monitor the whole system 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Admin modules are manage patients , manage doctor s, and manage appointments.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 Overall this project of ours is being developed to help , maintain the hospital management in the best way possible and also reduce the human efforts.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endParaRPr lang="en-IN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None/>
              <a:defRPr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MODULES</a:t>
            </a:r>
            <a:endParaRPr lang="en-IN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MANAGE PATIENTS(ADD , VIEW , REMOVE, EDIT)</a:t>
            </a:r>
            <a:endParaRPr lang="en-IN" b="1" smtClean="0"/>
          </a:p>
          <a:p>
            <a:pPr eaLnBrk="1" hangingPunct="1"/>
            <a:r>
              <a:rPr lang="en-IN" b="1" smtClean="0"/>
              <a:t>MANAGE DOCTORS</a:t>
            </a:r>
            <a:endParaRPr lang="en-IN" b="1" smtClean="0"/>
          </a:p>
          <a:p>
            <a:pPr eaLnBrk="1" hangingPunct="1"/>
            <a:r>
              <a:rPr lang="en-IN" b="1" smtClean="0"/>
              <a:t>MANAGE APPOINTMENTS</a:t>
            </a:r>
            <a:endParaRPr lang="en-IN" b="1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FRONTEND (LANGUAGE USED)</a:t>
            </a:r>
            <a:endParaRPr lang="en-US" b="1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08150"/>
          </a:xfrm>
        </p:spPr>
        <p:txBody>
          <a:bodyPr/>
          <a:lstStyle/>
          <a:p>
            <a:r>
              <a:rPr lang="en-US" smtClean="0"/>
              <a:t>HTML </a:t>
            </a:r>
            <a:r>
              <a:rPr lang="en-US" smtClean="0">
                <a:solidFill>
                  <a:srgbClr val="FF0000"/>
                </a:solidFill>
              </a:rPr>
              <a:t>(HYPERTEXT MARKUP LANGUAGE)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CSS </a:t>
            </a:r>
            <a:r>
              <a:rPr lang="en-US" smtClean="0">
                <a:solidFill>
                  <a:srgbClr val="FF0000"/>
                </a:solidFill>
              </a:rPr>
              <a:t>(CASCADING STYLE SHEET)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BOOTSTRAP </a:t>
            </a:r>
            <a:r>
              <a:rPr lang="en-US" smtClean="0">
                <a:solidFill>
                  <a:srgbClr val="FF0000"/>
                </a:solidFill>
              </a:rPr>
              <a:t>(FRAMEWORK OF CSS AND JS)</a:t>
            </a:r>
            <a:endParaRPr lang="en-US" smtClean="0">
              <a:solidFill>
                <a:srgbClr val="FF0000"/>
              </a:solidFill>
            </a:endParaRPr>
          </a:p>
        </p:txBody>
      </p:sp>
      <p:pic>
        <p:nvPicPr>
          <p:cNvPr id="10244" name="Picture 5" descr="C:\Users\win 8.1\Desktop\htmlandcs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" y="4000500"/>
            <a:ext cx="60960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23900"/>
          </a:xfrm>
        </p:spPr>
        <p:txBody>
          <a:bodyPr/>
          <a:lstStyle/>
          <a:p>
            <a:r>
              <a:rPr lang="en-US" b="1" smtClean="0"/>
              <a:t>BackEnd Technologies Used</a:t>
            </a:r>
            <a:endParaRPr lang="en-US" b="1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1714500"/>
            <a:ext cx="8786812" cy="1428750"/>
          </a:xfrm>
        </p:spPr>
        <p:txBody>
          <a:bodyPr/>
          <a:lstStyle/>
          <a:p>
            <a:r>
              <a:rPr lang="en-US" smtClean="0"/>
              <a:t>PHP(Hypertext Preprocessor)(Server Side Language)</a:t>
            </a:r>
            <a:endParaRPr lang="en-US" smtClean="0"/>
          </a:p>
          <a:p>
            <a:r>
              <a:rPr lang="en-US" smtClean="0"/>
              <a:t>MYSQL(Database)</a:t>
            </a:r>
            <a:endParaRPr lang="en-US" smtClean="0"/>
          </a:p>
        </p:txBody>
      </p:sp>
      <p:pic>
        <p:nvPicPr>
          <p:cNvPr id="11268" name="Picture 4" descr="PHP MySQL Object Oriented Programming (OOP) | by Mohammad Julfikar | Mediu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63" y="3071813"/>
            <a:ext cx="75723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USED</a:t>
            </a:r>
            <a:endParaRPr lang="en-US" b="1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XAMPP(Apache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VSCODE OR ANY OTHER </a:t>
            </a:r>
            <a:r>
              <a:rPr lang="en-US" dirty="0" smtClean="0">
                <a:solidFill>
                  <a:srgbClr val="002060"/>
                </a:solidFill>
              </a:rPr>
              <a:t>TEXT EDITOR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CHROME OR ANY OTHER </a:t>
            </a:r>
            <a:r>
              <a:rPr lang="en-US" dirty="0" smtClean="0">
                <a:solidFill>
                  <a:srgbClr val="002060"/>
                </a:solidFill>
              </a:rPr>
              <a:t>BROWSER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411" name="Picture 5" descr="F:\xampp working\xampp\htdocs\deng\HospitalManagementPython\hospitalmanagementpython\USE CAS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625" y="928688"/>
            <a:ext cx="82153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1855</Words>
  <Application>WPS Presentation</Application>
  <PresentationFormat>On-screen Show (4:3)</PresentationFormat>
  <Paragraphs>80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Wingdings 2</vt:lpstr>
      <vt:lpstr>Wingdings 2</vt:lpstr>
      <vt:lpstr>Century Gothic</vt:lpstr>
      <vt:lpstr>Microsoft YaHei</vt:lpstr>
      <vt:lpstr>Arial Unicode MS</vt:lpstr>
      <vt:lpstr>Calibri</vt:lpstr>
      <vt:lpstr>Freestyle Script</vt:lpstr>
      <vt:lpstr>Vapor Trail</vt:lpstr>
      <vt:lpstr>       HOSPITAL MANAGEMENT SYSTEM        </vt:lpstr>
      <vt:lpstr>CIMAGE GROUP OF      INSTITUTIONS</vt:lpstr>
      <vt:lpstr>DEVELOPERS</vt:lpstr>
      <vt:lpstr>ABSTRACT </vt:lpstr>
      <vt:lpstr>MODULES</vt:lpstr>
      <vt:lpstr>FRONTEND (LANGUAGE USED)</vt:lpstr>
      <vt:lpstr>BackEnd Technologies Used</vt:lpstr>
      <vt:lpstr>SOFTWARE USED</vt:lpstr>
      <vt:lpstr>PowerPoint 演示文稿</vt:lpstr>
      <vt:lpstr>PowerPoint 演示文稿</vt:lpstr>
      <vt:lpstr>ADMIN PANEL</vt:lpstr>
      <vt:lpstr>MEDICINE SCHEDULE</vt:lpstr>
      <vt:lpstr>REPORT CHAIN</vt:lpstr>
      <vt:lpstr>ADD DOCTOR</vt:lpstr>
      <vt:lpstr>VIEW DOCTOR</vt:lpstr>
      <vt:lpstr>ADD MEDICINE</vt:lpstr>
      <vt:lpstr>UPDATE PROFILE</vt:lpstr>
      <vt:lpstr>CONCLUSION &amp; FUTURE SCOPE 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</dc:creator>
  <cp:lastModifiedBy>APK</cp:lastModifiedBy>
  <cp:revision>128</cp:revision>
  <dcterms:created xsi:type="dcterms:W3CDTF">2011-04-06T15:22:00Z</dcterms:created>
  <dcterms:modified xsi:type="dcterms:W3CDTF">2022-06-06T06:20:59Z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96BBCB7E0B7742EA9313729CBAC960B6</vt:lpwstr>
  </property>
  <property fmtid="{D5CDD505-2E9C-101B-9397-08002B2CF9AE}" pid="3" name="KSOProductBuildVer">
    <vt:lpwstr>1033-11.2.0.11156</vt:lpwstr>
  </property>
</Properties>
</file>