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0" r:id="rId8"/>
    <p:sldId id="261" r:id="rId9"/>
    <p:sldId id="262"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307861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29089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82570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1988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301403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91061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125929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3770087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162030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427298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94896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06611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8538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18252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28093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287241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0A7FB-370C-42EB-888B-60D7CB28F0C6}"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C16004-EA3F-4125-B5C3-DD78B024F4A4}" type="slidenum">
              <a:rPr lang="en-IN" smtClean="0"/>
              <a:t>‹#›</a:t>
            </a:fld>
            <a:endParaRPr lang="en-IN" dirty="0"/>
          </a:p>
        </p:txBody>
      </p:sp>
    </p:spTree>
    <p:extLst>
      <p:ext uri="{BB962C8B-B14F-4D97-AF65-F5344CB8AC3E}">
        <p14:creationId xmlns:p14="http://schemas.microsoft.com/office/powerpoint/2010/main" val="195297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000A7FB-370C-42EB-888B-60D7CB28F0C6}" type="datetimeFigureOut">
              <a:rPr lang="en-IN" smtClean="0"/>
              <a:t>25-02-2017</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C16004-EA3F-4125-B5C3-DD78B024F4A4}" type="slidenum">
              <a:rPr lang="en-IN" smtClean="0"/>
              <a:t>‹#›</a:t>
            </a:fld>
            <a:endParaRPr lang="en-IN" dirty="0"/>
          </a:p>
        </p:txBody>
      </p:sp>
    </p:spTree>
    <p:extLst>
      <p:ext uri="{BB962C8B-B14F-4D97-AF65-F5344CB8AC3E}">
        <p14:creationId xmlns:p14="http://schemas.microsoft.com/office/powerpoint/2010/main" val="2946905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Perspektiv</a:t>
            </a:r>
            <a:endParaRPr lang="en-IN" dirty="0"/>
          </a:p>
        </p:txBody>
      </p:sp>
      <p:sp>
        <p:nvSpPr>
          <p:cNvPr id="3" name="Subtitle 2"/>
          <p:cNvSpPr>
            <a:spLocks noGrp="1"/>
          </p:cNvSpPr>
          <p:nvPr>
            <p:ph type="subTitle" idx="1"/>
          </p:nvPr>
        </p:nvSpPr>
        <p:spPr/>
        <p:txBody>
          <a:bodyPr/>
          <a:lstStyle/>
          <a:p>
            <a:r>
              <a:rPr lang="en-IN" dirty="0" smtClean="0"/>
              <a:t>An Image Camouflaging Tool using Thayer Counter Shading</a:t>
            </a:r>
            <a:endParaRPr lang="en-IN" dirty="0"/>
          </a:p>
        </p:txBody>
      </p:sp>
    </p:spTree>
    <p:extLst>
      <p:ext uri="{BB962C8B-B14F-4D97-AF65-F5344CB8AC3E}">
        <p14:creationId xmlns:p14="http://schemas.microsoft.com/office/powerpoint/2010/main" val="1617872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needs to be done… </a:t>
            </a:r>
            <a:endParaRPr lang="en-IN" dirty="0"/>
          </a:p>
        </p:txBody>
      </p:sp>
      <p:sp>
        <p:nvSpPr>
          <p:cNvPr id="3" name="Content Placeholder 2"/>
          <p:cNvSpPr>
            <a:spLocks noGrp="1"/>
          </p:cNvSpPr>
          <p:nvPr>
            <p:ph idx="1"/>
          </p:nvPr>
        </p:nvSpPr>
        <p:spPr/>
        <p:txBody>
          <a:bodyPr/>
          <a:lstStyle/>
          <a:p>
            <a:r>
              <a:rPr lang="en-IN" dirty="0" smtClean="0"/>
              <a:t>The average value computation algorithm is not very efficient. It takes a very long time to compute the values. This needs to be optimized.</a:t>
            </a:r>
          </a:p>
          <a:p>
            <a:r>
              <a:rPr lang="en-IN" dirty="0" smtClean="0"/>
              <a:t>The average values have to be reloaded to each pixel in the image.</a:t>
            </a:r>
          </a:p>
          <a:p>
            <a:r>
              <a:rPr lang="en-IN" dirty="0" smtClean="0"/>
              <a:t>This will need a separate algorithm to be developed.</a:t>
            </a:r>
          </a:p>
          <a:p>
            <a:r>
              <a:rPr lang="en-IN" dirty="0" smtClean="0"/>
              <a:t>The resultant image must be displayed along with the histogram of the original and camouflaged image.</a:t>
            </a:r>
          </a:p>
        </p:txBody>
      </p:sp>
    </p:spTree>
    <p:extLst>
      <p:ext uri="{BB962C8B-B14F-4D97-AF65-F5344CB8AC3E}">
        <p14:creationId xmlns:p14="http://schemas.microsoft.com/office/powerpoint/2010/main" val="3038335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407" y="466258"/>
            <a:ext cx="7177411" cy="6391742"/>
          </a:xfrm>
          <a:prstGeom prst="rect">
            <a:avLst/>
          </a:prstGeom>
        </p:spPr>
      </p:pic>
    </p:spTree>
    <p:extLst>
      <p:ext uri="{BB962C8B-B14F-4D97-AF65-F5344CB8AC3E}">
        <p14:creationId xmlns:p14="http://schemas.microsoft.com/office/powerpoint/2010/main" val="272646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This software is mainly being developed for communication of images between defence personnel.</a:t>
            </a:r>
          </a:p>
          <a:p>
            <a:r>
              <a:rPr lang="en-IN" dirty="0" smtClean="0"/>
              <a:t>However, it can also be used by common users as an encrypted image communication software. </a:t>
            </a:r>
          </a:p>
          <a:p>
            <a:r>
              <a:rPr lang="en-IN" dirty="0" smtClean="0"/>
              <a:t>We can add an encryption element to this software and it can be used for secure communication.</a:t>
            </a:r>
            <a:endParaRPr lang="en-IN" dirty="0"/>
          </a:p>
        </p:txBody>
      </p:sp>
    </p:spTree>
    <p:extLst>
      <p:ext uri="{BB962C8B-B14F-4D97-AF65-F5344CB8AC3E}">
        <p14:creationId xmlns:p14="http://schemas.microsoft.com/office/powerpoint/2010/main" val="1883155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867" y="2905125"/>
            <a:ext cx="10515600" cy="1325563"/>
          </a:xfrm>
        </p:spPr>
        <p:txBody>
          <a:bodyPr>
            <a:normAutofit/>
          </a:bodyPr>
          <a:lstStyle/>
          <a:p>
            <a:pPr algn="ctr"/>
            <a:r>
              <a:rPr lang="en-IN" sz="6600" dirty="0" smtClean="0">
                <a:solidFill>
                  <a:schemeClr val="tx1"/>
                </a:solidFill>
              </a:rPr>
              <a:t>Thank You!</a:t>
            </a:r>
            <a:endParaRPr lang="en-IN" sz="6600" dirty="0">
              <a:solidFill>
                <a:schemeClr val="tx1"/>
              </a:solidFill>
            </a:endParaRPr>
          </a:p>
        </p:txBody>
      </p:sp>
    </p:spTree>
    <p:extLst>
      <p:ext uri="{BB962C8B-B14F-4D97-AF65-F5344CB8AC3E}">
        <p14:creationId xmlns:p14="http://schemas.microsoft.com/office/powerpoint/2010/main" val="1748604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Basis Behind the Project</a:t>
            </a:r>
            <a:endParaRPr lang="en-IN" dirty="0"/>
          </a:p>
        </p:txBody>
      </p:sp>
      <p:sp>
        <p:nvSpPr>
          <p:cNvPr id="3" name="Content Placeholder 2"/>
          <p:cNvSpPr>
            <a:spLocks noGrp="1"/>
          </p:cNvSpPr>
          <p:nvPr>
            <p:ph idx="1"/>
          </p:nvPr>
        </p:nvSpPr>
        <p:spPr/>
        <p:txBody>
          <a:bodyPr/>
          <a:lstStyle/>
          <a:p>
            <a:r>
              <a:rPr lang="en-IN" dirty="0"/>
              <a:t>The idea for this project is based on the paintings of Abbott Handerson Thayer. </a:t>
            </a:r>
            <a:r>
              <a:rPr lang="en-IN" b="1" dirty="0"/>
              <a:t>Abbott Handerson Thayer</a:t>
            </a:r>
            <a:r>
              <a:rPr lang="en-IN" dirty="0"/>
              <a:t> (August 12, 1849 – May 29, 1921) was an American artist, </a:t>
            </a:r>
            <a:r>
              <a:rPr lang="en-IN" dirty="0" smtClean="0"/>
              <a:t>naturalist </a:t>
            </a:r>
            <a:r>
              <a:rPr lang="en-IN" dirty="0"/>
              <a:t>and teacher. As a </a:t>
            </a:r>
            <a:r>
              <a:rPr lang="en-IN" dirty="0" smtClean="0"/>
              <a:t>painter </a:t>
            </a:r>
            <a:r>
              <a:rPr lang="en-IN" dirty="0"/>
              <a:t>of </a:t>
            </a:r>
            <a:r>
              <a:rPr lang="en-IN" dirty="0" smtClean="0"/>
              <a:t>portraits, </a:t>
            </a:r>
            <a:r>
              <a:rPr lang="en-IN" dirty="0"/>
              <a:t>figures, animals and </a:t>
            </a:r>
            <a:r>
              <a:rPr lang="en-IN" dirty="0" smtClean="0"/>
              <a:t>landscapes, </a:t>
            </a:r>
            <a:r>
              <a:rPr lang="en-IN" dirty="0"/>
              <a:t>he enjoyed a certain prominence during his lifetime, and his paintings are represented in the major American art collections. He is perhaps best known for his 'angel' paintings, some of which use his children as models.</a:t>
            </a:r>
          </a:p>
          <a:p>
            <a:endParaRPr lang="en-IN" dirty="0"/>
          </a:p>
        </p:txBody>
      </p:sp>
    </p:spTree>
    <p:extLst>
      <p:ext uri="{BB962C8B-B14F-4D97-AF65-F5344CB8AC3E}">
        <p14:creationId xmlns:p14="http://schemas.microsoft.com/office/powerpoint/2010/main" val="404092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61" y="448574"/>
            <a:ext cx="10823907" cy="5830403"/>
          </a:xfrm>
          <a:prstGeom prst="rect">
            <a:avLst/>
          </a:prstGeom>
        </p:spPr>
      </p:pic>
    </p:spTree>
    <p:extLst>
      <p:ext uri="{BB962C8B-B14F-4D97-AF65-F5344CB8AC3E}">
        <p14:creationId xmlns:p14="http://schemas.microsoft.com/office/powerpoint/2010/main" val="67382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Counter Shading?</a:t>
            </a:r>
            <a:endParaRPr lang="en-IN" dirty="0"/>
          </a:p>
        </p:txBody>
      </p:sp>
      <p:sp>
        <p:nvSpPr>
          <p:cNvPr id="3" name="Content Placeholder 2"/>
          <p:cNvSpPr>
            <a:spLocks noGrp="1"/>
          </p:cNvSpPr>
          <p:nvPr>
            <p:ph idx="1"/>
          </p:nvPr>
        </p:nvSpPr>
        <p:spPr/>
        <p:txBody>
          <a:bodyPr>
            <a:normAutofit/>
          </a:bodyPr>
          <a:lstStyle/>
          <a:p>
            <a:r>
              <a:rPr lang="en-IN" b="1" dirty="0" smtClean="0"/>
              <a:t>Countershading</a:t>
            </a:r>
            <a:r>
              <a:rPr lang="en-IN" dirty="0" smtClean="0"/>
              <a:t>, or </a:t>
            </a:r>
            <a:r>
              <a:rPr lang="en-IN" b="1" dirty="0" smtClean="0"/>
              <a:t>Thayer's Law</a:t>
            </a:r>
            <a:r>
              <a:rPr lang="en-IN" dirty="0" smtClean="0"/>
              <a:t>, is a method of camouflage in which an animal's coloration is darker on the upper side and lighter on the underside of the body. </a:t>
            </a:r>
          </a:p>
          <a:p>
            <a:r>
              <a:rPr lang="en-IN" dirty="0" smtClean="0"/>
              <a:t>When light falls from above on a uniformly coloured three-dimensional object such as a sphere, it makes the upper side appear lighter and the underside darker, grading from one to the other. This pattern of light and shade makes the object appear solid, and therefore easier to detect. </a:t>
            </a:r>
            <a:endParaRPr lang="en-IN" dirty="0"/>
          </a:p>
        </p:txBody>
      </p:sp>
    </p:spTree>
    <p:extLst>
      <p:ext uri="{BB962C8B-B14F-4D97-AF65-F5344CB8AC3E}">
        <p14:creationId xmlns:p14="http://schemas.microsoft.com/office/powerpoint/2010/main" val="30455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1465" y="640033"/>
            <a:ext cx="4538133" cy="5379766"/>
          </a:xfrm>
          <a:prstGeom prst="rect">
            <a:avLst/>
          </a:prstGeom>
        </p:spPr>
      </p:pic>
    </p:spTree>
    <p:extLst>
      <p:ext uri="{BB962C8B-B14F-4D97-AF65-F5344CB8AC3E}">
        <p14:creationId xmlns:p14="http://schemas.microsoft.com/office/powerpoint/2010/main" val="553173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idx="1"/>
          </p:nvPr>
        </p:nvSpPr>
        <p:spPr/>
        <p:txBody>
          <a:bodyPr>
            <a:normAutofit fontScale="92500"/>
          </a:bodyPr>
          <a:lstStyle/>
          <a:p>
            <a:r>
              <a:rPr lang="en-IN" dirty="0"/>
              <a:t>We are attempting to make a software that will take a image and hide the main object of the image in the background of the image. The real image can be obtained using an encryption key which will be known, only by the sender and receiver.</a:t>
            </a:r>
          </a:p>
          <a:p>
            <a:r>
              <a:rPr lang="en-IN" dirty="0"/>
              <a:t>We are using counter shading technique to match the intensities of the pixels in the image. An image will be disintegrated into a large number of pixels. Each pixel has 4 bytes containing the </a:t>
            </a:r>
            <a:r>
              <a:rPr lang="en-IN" dirty="0" smtClean="0"/>
              <a:t>RGBA </a:t>
            </a:r>
            <a:r>
              <a:rPr lang="en-IN" dirty="0"/>
              <a:t>values </a:t>
            </a:r>
            <a:r>
              <a:rPr lang="en-IN" dirty="0" smtClean="0"/>
              <a:t>(Red, Green, Blue </a:t>
            </a:r>
            <a:r>
              <a:rPr lang="en-IN" dirty="0"/>
              <a:t>and </a:t>
            </a:r>
            <a:r>
              <a:rPr lang="en-IN" dirty="0" smtClean="0"/>
              <a:t>Alpha). </a:t>
            </a:r>
            <a:r>
              <a:rPr lang="en-IN" dirty="0"/>
              <a:t>We are interested in the value of </a:t>
            </a:r>
            <a:r>
              <a:rPr lang="en-IN" dirty="0" smtClean="0"/>
              <a:t>A, </a:t>
            </a:r>
            <a:r>
              <a:rPr lang="en-IN" dirty="0"/>
              <a:t>for all the pixels. We will run an iteration operation to find the </a:t>
            </a:r>
            <a:r>
              <a:rPr lang="en-IN" dirty="0" smtClean="0"/>
              <a:t>Alpha </a:t>
            </a:r>
            <a:r>
              <a:rPr lang="en-IN" dirty="0"/>
              <a:t>values of all the pixels, find the average value and then change the </a:t>
            </a:r>
            <a:r>
              <a:rPr lang="en-IN" dirty="0" smtClean="0"/>
              <a:t>Alpha </a:t>
            </a:r>
            <a:r>
              <a:rPr lang="en-IN" dirty="0"/>
              <a:t>values of all the pixels to this average value. By doing so, the intensities of all the pixels will be the same and hence the object of the image will be hidden in the image itself. </a:t>
            </a:r>
          </a:p>
          <a:p>
            <a:endParaRPr lang="en-IN" dirty="0"/>
          </a:p>
        </p:txBody>
      </p:sp>
    </p:spTree>
    <p:extLst>
      <p:ext uri="{BB962C8B-B14F-4D97-AF65-F5344CB8AC3E}">
        <p14:creationId xmlns:p14="http://schemas.microsoft.com/office/powerpoint/2010/main" val="313456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will this be for a User?</a:t>
            </a:r>
            <a:endParaRPr lang="en-IN" dirty="0"/>
          </a:p>
        </p:txBody>
      </p:sp>
      <p:sp>
        <p:nvSpPr>
          <p:cNvPr id="3" name="Content Placeholder 2"/>
          <p:cNvSpPr>
            <a:spLocks noGrp="1"/>
          </p:cNvSpPr>
          <p:nvPr>
            <p:ph idx="1"/>
          </p:nvPr>
        </p:nvSpPr>
        <p:spPr/>
        <p:txBody>
          <a:bodyPr/>
          <a:lstStyle/>
          <a:p>
            <a:r>
              <a:rPr lang="en-IN" dirty="0"/>
              <a:t>From the user’s perspective, this software will be an image encryption software or a camouflage software. It will have a minimalistic user interface. This project has mainly been designed for communication of images between defence personnel. But it can also be used as an image encryption software. The user will just have to load </a:t>
            </a:r>
            <a:r>
              <a:rPr lang="en-IN" dirty="0" smtClean="0"/>
              <a:t>an image </a:t>
            </a:r>
            <a:r>
              <a:rPr lang="en-IN" dirty="0"/>
              <a:t>to the software and he will get a camouflaged or encrypted image. </a:t>
            </a:r>
          </a:p>
          <a:p>
            <a:endParaRPr lang="en-IN" dirty="0"/>
          </a:p>
        </p:txBody>
      </p:sp>
    </p:spTree>
    <p:extLst>
      <p:ext uri="{BB962C8B-B14F-4D97-AF65-F5344CB8AC3E}">
        <p14:creationId xmlns:p14="http://schemas.microsoft.com/office/powerpoint/2010/main" val="280021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Choose an image.</a:t>
            </a:r>
          </a:p>
          <a:p>
            <a:r>
              <a:rPr lang="en-IN" dirty="0" smtClean="0"/>
              <a:t>Upload the image to the software.</a:t>
            </a:r>
          </a:p>
          <a:p>
            <a:r>
              <a:rPr lang="en-IN" dirty="0" smtClean="0"/>
              <a:t>The algorithm will extract the value of each and every pixel.</a:t>
            </a:r>
          </a:p>
          <a:p>
            <a:r>
              <a:rPr lang="en-IN" dirty="0" smtClean="0"/>
              <a:t>Each pixel will have 4 values-RGBA(Red, Blue, Green and Alpha)</a:t>
            </a:r>
          </a:p>
          <a:p>
            <a:r>
              <a:rPr lang="en-IN" dirty="0" smtClean="0"/>
              <a:t>All these values are separately stored in an array and their average is computed.</a:t>
            </a:r>
          </a:p>
          <a:p>
            <a:r>
              <a:rPr lang="en-IN" dirty="0" smtClean="0"/>
              <a:t>The average values are reloaded back to each pixel. </a:t>
            </a:r>
          </a:p>
          <a:p>
            <a:r>
              <a:rPr lang="en-IN" dirty="0" smtClean="0"/>
              <a:t>This will result in the object being camouflaged in the background.</a:t>
            </a:r>
          </a:p>
          <a:p>
            <a:r>
              <a:rPr lang="en-IN" dirty="0" smtClean="0"/>
              <a:t>This change can be observed by looking at the histogram of the original and the final image.</a:t>
            </a:r>
          </a:p>
          <a:p>
            <a:endParaRPr lang="en-IN" dirty="0" smtClean="0"/>
          </a:p>
        </p:txBody>
      </p:sp>
    </p:spTree>
    <p:extLst>
      <p:ext uri="{BB962C8B-B14F-4D97-AF65-F5344CB8AC3E}">
        <p14:creationId xmlns:p14="http://schemas.microsoft.com/office/powerpoint/2010/main" val="323738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has been done so far…</a:t>
            </a:r>
            <a:endParaRPr lang="en-IN" dirty="0"/>
          </a:p>
        </p:txBody>
      </p:sp>
      <p:sp>
        <p:nvSpPr>
          <p:cNvPr id="3" name="Content Placeholder 2"/>
          <p:cNvSpPr>
            <a:spLocks noGrp="1"/>
          </p:cNvSpPr>
          <p:nvPr>
            <p:ph idx="1"/>
          </p:nvPr>
        </p:nvSpPr>
        <p:spPr/>
        <p:txBody>
          <a:bodyPr/>
          <a:lstStyle/>
          <a:p>
            <a:r>
              <a:rPr lang="en-IN" dirty="0" smtClean="0"/>
              <a:t>We have managed to build a proper algorithm for extracting the pixel values from an image.</a:t>
            </a:r>
          </a:p>
          <a:p>
            <a:r>
              <a:rPr lang="en-IN" dirty="0" smtClean="0"/>
              <a:t>We have removed the format constraints for the image.</a:t>
            </a:r>
          </a:p>
          <a:p>
            <a:r>
              <a:rPr lang="en-IN" dirty="0" smtClean="0"/>
              <a:t>We can successfully extract and separate each value(i.e. Alpha, Red, Green and Blue) for each pixel.</a:t>
            </a:r>
          </a:p>
          <a:p>
            <a:r>
              <a:rPr lang="en-IN" dirty="0" smtClean="0"/>
              <a:t>We can also compute the average value that has to be reloaded into each pixel.</a:t>
            </a:r>
            <a:endParaRPr lang="en-IN" dirty="0"/>
          </a:p>
        </p:txBody>
      </p:sp>
    </p:spTree>
    <p:extLst>
      <p:ext uri="{BB962C8B-B14F-4D97-AF65-F5344CB8AC3E}">
        <p14:creationId xmlns:p14="http://schemas.microsoft.com/office/powerpoint/2010/main" val="2676622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677</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Perspektiv</vt:lpstr>
      <vt:lpstr>The Basis Behind the Project</vt:lpstr>
      <vt:lpstr>PowerPoint Presentation</vt:lpstr>
      <vt:lpstr>What is Counter Shading?</vt:lpstr>
      <vt:lpstr>PowerPoint Presentation</vt:lpstr>
      <vt:lpstr>Description</vt:lpstr>
      <vt:lpstr>What will this be for a User?</vt:lpstr>
      <vt:lpstr>How it works?</vt:lpstr>
      <vt:lpstr>What has been done so far…</vt:lpstr>
      <vt:lpstr>What needs to be done… </vt:lpstr>
      <vt:lpstr>PowerPoint Presentation</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Perspektiv</dc:title>
  <dc:creator>Amar Prabhu</dc:creator>
  <cp:lastModifiedBy>Amar Prabhu</cp:lastModifiedBy>
  <cp:revision>8</cp:revision>
  <dcterms:created xsi:type="dcterms:W3CDTF">2017-02-24T15:25:42Z</dcterms:created>
  <dcterms:modified xsi:type="dcterms:W3CDTF">2017-02-25T01:43:00Z</dcterms:modified>
</cp:coreProperties>
</file>