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71" r:id="rId6"/>
    <p:sldId id="268" r:id="rId7"/>
    <p:sldId id="263" r:id="rId8"/>
    <p:sldId id="264" r:id="rId9"/>
    <p:sldId id="265" r:id="rId10"/>
    <p:sldId id="266" r:id="rId11"/>
    <p:sldId id="269" r:id="rId12"/>
    <p:sldId id="270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 Pratap Singh" userId="caca41cd3763017a" providerId="LiveId" clId="{3ACCCE27-89CE-40AB-A1B1-B057125E8753}"/>
    <pc:docChg chg="custSel modSld">
      <pc:chgData name="Amar Pratap Singh" userId="caca41cd3763017a" providerId="LiveId" clId="{3ACCCE27-89CE-40AB-A1B1-B057125E8753}" dt="2022-11-08T14:30:59.195" v="27" actId="478"/>
      <pc:docMkLst>
        <pc:docMk/>
      </pc:docMkLst>
      <pc:sldChg chg="delSp modSp mod">
        <pc:chgData name="Amar Pratap Singh" userId="caca41cd3763017a" providerId="LiveId" clId="{3ACCCE27-89CE-40AB-A1B1-B057125E8753}" dt="2022-11-08T14:30:59.195" v="27" actId="478"/>
        <pc:sldMkLst>
          <pc:docMk/>
          <pc:sldMk cId="1440497161" sldId="256"/>
        </pc:sldMkLst>
        <pc:spChg chg="mod">
          <ac:chgData name="Amar Pratap Singh" userId="caca41cd3763017a" providerId="LiveId" clId="{3ACCCE27-89CE-40AB-A1B1-B057125E8753}" dt="2022-11-08T14:30:48.806" v="25" actId="14100"/>
          <ac:spMkLst>
            <pc:docMk/>
            <pc:sldMk cId="1440497161" sldId="256"/>
            <ac:spMk id="7" creationId="{0C790251-7A41-4A8C-977B-3DD460F125C9}"/>
          </ac:spMkLst>
        </pc:spChg>
        <pc:spChg chg="del mod">
          <ac:chgData name="Amar Pratap Singh" userId="caca41cd3763017a" providerId="LiveId" clId="{3ACCCE27-89CE-40AB-A1B1-B057125E8753}" dt="2022-11-08T14:30:59.195" v="27" actId="478"/>
          <ac:spMkLst>
            <pc:docMk/>
            <pc:sldMk cId="1440497161" sldId="256"/>
            <ac:spMk id="8" creationId="{9083F288-3FE5-4AD2-AE9F-D6C5839E9C91}"/>
          </ac:spMkLst>
        </pc:spChg>
        <pc:picChg chg="mod">
          <ac:chgData name="Amar Pratap Singh" userId="caca41cd3763017a" providerId="LiveId" clId="{3ACCCE27-89CE-40AB-A1B1-B057125E8753}" dt="2022-10-16T14:23:25.704" v="0" actId="1076"/>
          <ac:picMkLst>
            <pc:docMk/>
            <pc:sldMk cId="1440497161" sldId="256"/>
            <ac:picMk id="1026" creationId="{755541B8-4CE1-4F19-B4C0-B385FBA8B9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2AD-AAB1-4DA8-A4B8-CBB05F5B0FC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1C03DE3-FD2F-43AA-88AE-E831D46B118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1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2AD-AAB1-4DA8-A4B8-CBB05F5B0FC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3DE3-FD2F-43AA-88AE-E831D46B118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0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2AD-AAB1-4DA8-A4B8-CBB05F5B0FC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3DE3-FD2F-43AA-88AE-E831D46B118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38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2AD-AAB1-4DA8-A4B8-CBB05F5B0FC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3DE3-FD2F-43AA-88AE-E831D46B118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4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2AD-AAB1-4DA8-A4B8-CBB05F5B0FC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3DE3-FD2F-43AA-88AE-E831D46B118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6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2AD-AAB1-4DA8-A4B8-CBB05F5B0FC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3DE3-FD2F-43AA-88AE-E831D46B118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5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2AD-AAB1-4DA8-A4B8-CBB05F5B0FC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3DE3-FD2F-43AA-88AE-E831D46B118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9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2AD-AAB1-4DA8-A4B8-CBB05F5B0FC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3DE3-FD2F-43AA-88AE-E831D46B118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82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2AD-AAB1-4DA8-A4B8-CBB05F5B0FC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3DE3-FD2F-43AA-88AE-E831D46B1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18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2AD-AAB1-4DA8-A4B8-CBB05F5B0FC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3DE3-FD2F-43AA-88AE-E831D46B118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5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F6F2AD-AAB1-4DA8-A4B8-CBB05F5B0FC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3DE3-FD2F-43AA-88AE-E831D46B118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7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F2AD-AAB1-4DA8-A4B8-CBB05F5B0FC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1C03DE3-FD2F-43AA-88AE-E831D46B118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5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D25C0B-0E71-43B0-88EC-874D17CED1EA}"/>
              </a:ext>
            </a:extLst>
          </p:cNvPr>
          <p:cNvSpPr txBox="1"/>
          <p:nvPr/>
        </p:nvSpPr>
        <p:spPr>
          <a:xfrm>
            <a:off x="1748118" y="268941"/>
            <a:ext cx="9359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LAKSHMI   NARAIN   COLLEGE   OF   TECHNOLOGY,   EXCELLENCE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03C95-381F-4372-AC3C-6757C2370268}"/>
              </a:ext>
            </a:extLst>
          </p:cNvPr>
          <p:cNvSpPr txBox="1"/>
          <p:nvPr/>
        </p:nvSpPr>
        <p:spPr>
          <a:xfrm>
            <a:off x="4881282" y="779929"/>
            <a:ext cx="676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Approved    by   AICTE   &amp;   Govt.   of   M.P.</a:t>
            </a:r>
            <a:endParaRPr lang="en-IN" dirty="0"/>
          </a:p>
        </p:txBody>
      </p:sp>
      <p:pic>
        <p:nvPicPr>
          <p:cNvPr id="1026" name="Picture 2" descr="Lakshmi Narain College of Technology Excellence - [LNCTE], Bhopal -  Admissions, Contact, Website, Facilities 2022-2023">
            <a:extLst>
              <a:ext uri="{FF2B5EF4-FFF2-40B4-BE49-F238E27FC236}">
                <a16:creationId xmlns:a16="http://schemas.microsoft.com/office/drawing/2014/main" id="{755541B8-4CE1-4F19-B4C0-B385FBA8B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8" y="28922"/>
            <a:ext cx="18669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790251-7A41-4A8C-977B-3DD460F125C9}"/>
              </a:ext>
            </a:extLst>
          </p:cNvPr>
          <p:cNvSpPr/>
          <p:nvPr/>
        </p:nvSpPr>
        <p:spPr>
          <a:xfrm>
            <a:off x="1656770" y="2587224"/>
            <a:ext cx="94505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ELECTRICITY BILLING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33EF9-E122-4CE5-AB3E-CC0B1AEB9513}"/>
              </a:ext>
            </a:extLst>
          </p:cNvPr>
          <p:cNvSpPr txBox="1"/>
          <p:nvPr/>
        </p:nvSpPr>
        <p:spPr>
          <a:xfrm>
            <a:off x="7987554" y="4276165"/>
            <a:ext cx="3818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</a:t>
            </a:r>
          </a:p>
          <a:p>
            <a:r>
              <a:rPr lang="en-IN" dirty="0"/>
              <a:t>NAME:- AMAR PRATAP SINGH</a:t>
            </a:r>
          </a:p>
          <a:p>
            <a:r>
              <a:rPr lang="en-IN" dirty="0" err="1"/>
              <a:t>Enrollment</a:t>
            </a:r>
            <a:r>
              <a:rPr lang="en-IN" dirty="0"/>
              <a:t> No.:-0176CS201026</a:t>
            </a:r>
          </a:p>
          <a:p>
            <a:r>
              <a:rPr lang="en-IN" dirty="0"/>
              <a:t>College :-LNCTE</a:t>
            </a:r>
          </a:p>
        </p:txBody>
      </p:sp>
    </p:spTree>
    <p:extLst>
      <p:ext uri="{BB962C8B-B14F-4D97-AF65-F5344CB8AC3E}">
        <p14:creationId xmlns:p14="http://schemas.microsoft.com/office/powerpoint/2010/main" val="144049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34F4-F856-6C9C-A509-0B8020B8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pPr algn="ctr"/>
            <a:r>
              <a:rPr lang="en-US" dirty="0"/>
              <a:t>Bill  Area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15B56-1F19-972F-31F8-E3533136B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10" y="2016125"/>
            <a:ext cx="3076704" cy="34496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79FA64-FF73-E99F-C167-F8AB9E948546}"/>
              </a:ext>
            </a:extLst>
          </p:cNvPr>
          <p:cNvSpPr txBox="1"/>
          <p:nvPr/>
        </p:nvSpPr>
        <p:spPr>
          <a:xfrm>
            <a:off x="8515286" y="350968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Bill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3E6093-750B-52A5-796F-1983B07F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68" y="2016125"/>
            <a:ext cx="457264" cy="34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7EC5-E46E-7132-6C49-275D2988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pPr algn="ctr"/>
            <a:r>
              <a:rPr lang="en-US" dirty="0"/>
              <a:t>Sample of pdf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E416E-9898-5EB1-1670-394C7CD35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424" y="2016125"/>
            <a:ext cx="5109882" cy="3449638"/>
          </a:xfrm>
        </p:spPr>
      </p:pic>
    </p:spTree>
    <p:extLst>
      <p:ext uri="{BB962C8B-B14F-4D97-AF65-F5344CB8AC3E}">
        <p14:creationId xmlns:p14="http://schemas.microsoft.com/office/powerpoint/2010/main" val="249630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EA68-A637-6D49-CBE9-B13BD709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pPr algn="ctr"/>
            <a:r>
              <a:rPr lang="en-US" dirty="0"/>
              <a:t>Save Data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582CC-56BE-5A0D-D26E-BAA6D0EB3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946" y="2664469"/>
            <a:ext cx="8116433" cy="2152950"/>
          </a:xfrm>
        </p:spPr>
      </p:pic>
    </p:spTree>
    <p:extLst>
      <p:ext uri="{BB962C8B-B14F-4D97-AF65-F5344CB8AC3E}">
        <p14:creationId xmlns:p14="http://schemas.microsoft.com/office/powerpoint/2010/main" val="194677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9110-B9E7-3861-071A-45E95611C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D4FBB-C7D9-9B5F-55C3-5DAA587F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48"/>
            <a:ext cx="12192000" cy="60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4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86CE1C-0330-4C23-B76F-22286B81595E}"/>
              </a:ext>
            </a:extLst>
          </p:cNvPr>
          <p:cNvSpPr/>
          <p:nvPr/>
        </p:nvSpPr>
        <p:spPr>
          <a:xfrm>
            <a:off x="1519518" y="1305342"/>
            <a:ext cx="843130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Thank </a:t>
            </a:r>
          </a:p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You   </a:t>
            </a:r>
          </a:p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All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408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8523-3E8A-4296-B4F5-50B3F90D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22B2-CB21-4F26-87D0-3F7606F8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774409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system work mainly generate bill of customer . In this electricity billing  system mainly use the concept of object oriented programming . Using this system, we easily generate electricity bill, save data and generate pdf of the bill.</a:t>
            </a:r>
            <a:endParaRPr lang="en-IN" dirty="0"/>
          </a:p>
        </p:txBody>
      </p:sp>
      <p:pic>
        <p:nvPicPr>
          <p:cNvPr id="2052" name="Picture 4" descr="4,838 Electricity Bill Photos - Free &amp;amp; Royalty-Free Stock Photos from  Dreamstime">
            <a:extLst>
              <a:ext uri="{FF2B5EF4-FFF2-40B4-BE49-F238E27FC236}">
                <a16:creationId xmlns:a16="http://schemas.microsoft.com/office/drawing/2014/main" id="{76310159-E490-4992-9A6E-C3FC4C269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471" y="2272553"/>
            <a:ext cx="4598894" cy="25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63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281C-1944-4E64-B5A9-B14EA31B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HOW    IT   WORK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16B6-F6A1-46D8-AD10-65DE4AB88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616656" cy="3450613"/>
          </a:xfrm>
        </p:spPr>
        <p:txBody>
          <a:bodyPr/>
          <a:lstStyle/>
          <a:p>
            <a:r>
              <a:rPr lang="en-US" dirty="0"/>
              <a:t>Firstly  this   system  take  customer  name,  Phone number,  Consumer No.</a:t>
            </a:r>
          </a:p>
          <a:p>
            <a:r>
              <a:rPr lang="en-US" dirty="0"/>
              <a:t>Then  it take last month and current month meter reading.</a:t>
            </a:r>
          </a:p>
          <a:p>
            <a:r>
              <a:rPr lang="en-US" dirty="0"/>
              <a:t>Then  calculate  amount  of  bill.</a:t>
            </a:r>
          </a:p>
          <a:p>
            <a:r>
              <a:rPr lang="en-US" dirty="0"/>
              <a:t>After that it calculate last date of pay electricity date.</a:t>
            </a:r>
          </a:p>
          <a:p>
            <a:r>
              <a:rPr lang="en-US" dirty="0"/>
              <a:t>Then add 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₹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dirty="0"/>
              <a:t>0 on amount as late fine after paying last 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86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D426-3678-4030-AA0E-ECF1C1A3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HOW  CALCULATE  AMOUNT OF  BILL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A404-2BE4-4F48-A9EC-15F73C6AE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863621" cy="3450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BILL  CALCULATE IN FOLLOWING WAY-</a:t>
            </a:r>
          </a:p>
          <a:p>
            <a:r>
              <a:rPr lang="en-US" dirty="0"/>
              <a:t>It take last month meter reading and current month </a:t>
            </a:r>
          </a:p>
          <a:p>
            <a:pPr marL="0" indent="0">
              <a:buNone/>
            </a:pPr>
            <a:r>
              <a:rPr lang="en-US" dirty="0"/>
              <a:t>   meter reading.</a:t>
            </a:r>
          </a:p>
          <a:p>
            <a:r>
              <a:rPr lang="en-US" dirty="0"/>
              <a:t>Calculate unit = current month meter reading-last month reading.</a:t>
            </a:r>
          </a:p>
          <a:p>
            <a:r>
              <a:rPr lang="en-US" dirty="0"/>
              <a:t>Then that unit will charge with 5.5. and add sub charge with  discount.</a:t>
            </a:r>
          </a:p>
          <a:p>
            <a:r>
              <a:rPr lang="en-US" dirty="0"/>
              <a:t>At last it calculate total amount</a:t>
            </a:r>
          </a:p>
        </p:txBody>
      </p:sp>
      <p:pic>
        <p:nvPicPr>
          <p:cNvPr id="3074" name="Picture 2" descr="Why My Electricity Bill Is So High And How To Rectify It. [Solved]">
            <a:extLst>
              <a:ext uri="{FF2B5EF4-FFF2-40B4-BE49-F238E27FC236}">
                <a16:creationId xmlns:a16="http://schemas.microsoft.com/office/drawing/2014/main" id="{323566B7-5D05-4A30-9BAC-263549D02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518" y="2138083"/>
            <a:ext cx="2555782" cy="357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13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7F00-9185-5F14-3D2E-CCC84AA1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of electricity billing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9F6C-ADFF-BFB9-1794-7F51892A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003009" cy="3450613"/>
          </a:xfrm>
        </p:spPr>
        <p:txBody>
          <a:bodyPr/>
          <a:lstStyle/>
          <a:p>
            <a:r>
              <a:rPr lang="en-US" dirty="0"/>
              <a:t>Function are:-</a:t>
            </a:r>
          </a:p>
          <a:p>
            <a:pPr marL="0" indent="0">
              <a:buNone/>
            </a:pPr>
            <a:r>
              <a:rPr lang="en-US" dirty="0"/>
              <a:t>       1)Calculated amount</a:t>
            </a:r>
          </a:p>
          <a:p>
            <a:pPr marL="0" indent="0">
              <a:buNone/>
            </a:pPr>
            <a:r>
              <a:rPr lang="en-US" dirty="0"/>
              <a:t>       II) Generate bill</a:t>
            </a:r>
          </a:p>
          <a:p>
            <a:pPr marL="0" indent="0">
              <a:buNone/>
            </a:pPr>
            <a:r>
              <a:rPr lang="en-US" dirty="0"/>
              <a:t>       III) Save bill data</a:t>
            </a:r>
            <a:r>
              <a:rPr lang="en-IN" dirty="0"/>
              <a:t> in excel sheet</a:t>
            </a:r>
          </a:p>
          <a:p>
            <a:pPr marL="0" indent="0">
              <a:buNone/>
            </a:pPr>
            <a:r>
              <a:rPr lang="en-IN" dirty="0"/>
              <a:t>       IV) Generate pdf of bill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FE275-39FB-F9D5-0865-3898BBD55505}"/>
              </a:ext>
            </a:extLst>
          </p:cNvPr>
          <p:cNvSpPr/>
          <p:nvPr/>
        </p:nvSpPr>
        <p:spPr>
          <a:xfrm rot="20369512">
            <a:off x="5472762" y="3088358"/>
            <a:ext cx="4796506" cy="9233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Electricity Billing</a:t>
            </a:r>
          </a:p>
        </p:txBody>
      </p:sp>
    </p:spTree>
    <p:extLst>
      <p:ext uri="{BB962C8B-B14F-4D97-AF65-F5344CB8AC3E}">
        <p14:creationId xmlns:p14="http://schemas.microsoft.com/office/powerpoint/2010/main" val="92127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04C5-9A0A-1A7D-DF02-F83C0905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5"/>
          </a:xfrm>
        </p:spPr>
        <p:txBody>
          <a:bodyPr/>
          <a:lstStyle/>
          <a:p>
            <a:pPr algn="ctr"/>
            <a:r>
              <a:rPr lang="en-IN" dirty="0"/>
              <a:t>Technology and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4ADD-5751-C9E7-BB78-B50A47BE4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Technology and Tool Use:-</a:t>
            </a:r>
          </a:p>
          <a:p>
            <a:pPr marL="0" indent="0">
              <a:buNone/>
            </a:pPr>
            <a:r>
              <a:rPr lang="en-US" dirty="0"/>
              <a:t>                  -&gt;Python</a:t>
            </a:r>
          </a:p>
          <a:p>
            <a:pPr marL="0" indent="0">
              <a:buNone/>
            </a:pPr>
            <a:r>
              <a:rPr lang="en-US" dirty="0"/>
              <a:t>                   -&gt;</a:t>
            </a:r>
            <a:r>
              <a:rPr lang="en-US" dirty="0" err="1"/>
              <a:t>Vscode</a:t>
            </a:r>
            <a:r>
              <a:rPr lang="en-US" dirty="0"/>
              <a:t>        </a:t>
            </a:r>
          </a:p>
          <a:p>
            <a:r>
              <a:rPr lang="en-IN" dirty="0"/>
              <a:t>Model </a:t>
            </a:r>
            <a:r>
              <a:rPr lang="en-IN"/>
              <a:t>&amp; Library </a:t>
            </a:r>
            <a:r>
              <a:rPr lang="en-IN" dirty="0"/>
              <a:t>Use:-</a:t>
            </a:r>
          </a:p>
          <a:p>
            <a:pPr marL="0" indent="0">
              <a:buNone/>
            </a:pPr>
            <a:r>
              <a:rPr lang="en-IN" dirty="0"/>
              <a:t>                    -&gt;</a:t>
            </a:r>
            <a:r>
              <a:rPr lang="en-IN" dirty="0" err="1"/>
              <a:t>Tkinter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-&gt;Date &amp; Time</a:t>
            </a:r>
          </a:p>
          <a:p>
            <a:pPr marL="0" indent="0">
              <a:buNone/>
            </a:pPr>
            <a:r>
              <a:rPr lang="en-IN" dirty="0"/>
              <a:t>                    -&gt;Report lab</a:t>
            </a:r>
          </a:p>
          <a:p>
            <a:pPr marL="0" indent="0">
              <a:buNone/>
            </a:pPr>
            <a:r>
              <a:rPr lang="en-IN" dirty="0"/>
              <a:t>                    -&gt;CSV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97FE1-C58D-DF07-9E2B-D582EFED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2131088"/>
            <a:ext cx="1448002" cy="1609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0347C-6494-33C0-125E-6B14CA4E2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435" y="2007246"/>
            <a:ext cx="1819529" cy="1733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7A8D7-0F28-0EC8-CD61-385BCE0DC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134" y="4108030"/>
            <a:ext cx="1419423" cy="1152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2CD375-5632-A611-6E03-11B767DA0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712" y="4160425"/>
            <a:ext cx="1857634" cy="104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9567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204B-059D-025A-EC06-A1BBE12E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9386750" cy="587136"/>
          </a:xfrm>
        </p:spPr>
        <p:txBody>
          <a:bodyPr/>
          <a:lstStyle/>
          <a:p>
            <a:pPr algn="ctr"/>
            <a:r>
              <a:rPr lang="en-US" dirty="0"/>
              <a:t>Slide of application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412A6-1DEB-9891-6F49-3B918E13E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3252736"/>
            <a:ext cx="9604375" cy="122183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E6AD7E-4309-C99B-DC3A-884AC3E0BF08}"/>
              </a:ext>
            </a:extLst>
          </p:cNvPr>
          <p:cNvSpPr txBox="1"/>
          <p:nvPr/>
        </p:nvSpPr>
        <p:spPr>
          <a:xfrm>
            <a:off x="2057401" y="2442989"/>
            <a:ext cx="17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Name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399939-F4FA-CD36-4DE0-CB1B623728E5}"/>
              </a:ext>
            </a:extLst>
          </p:cNvPr>
          <p:cNvSpPr txBox="1"/>
          <p:nvPr/>
        </p:nvSpPr>
        <p:spPr>
          <a:xfrm>
            <a:off x="3240741" y="5190565"/>
            <a:ext cx="326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Mobile Number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ADA79-8EE9-8662-780C-B83E1C5961A9}"/>
              </a:ext>
            </a:extLst>
          </p:cNvPr>
          <p:cNvSpPr txBox="1"/>
          <p:nvPr/>
        </p:nvSpPr>
        <p:spPr>
          <a:xfrm>
            <a:off x="8525435" y="2568388"/>
            <a:ext cx="21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Number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446E02-570F-7D67-0D56-60956C59C8F6}"/>
              </a:ext>
            </a:extLst>
          </p:cNvPr>
          <p:cNvCxnSpPr/>
          <p:nvPr/>
        </p:nvCxnSpPr>
        <p:spPr>
          <a:xfrm flipH="1" flipV="1">
            <a:off x="3079376" y="2812321"/>
            <a:ext cx="161365" cy="1221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AB66A8-D1E1-AC68-32FC-1382CBE1A861}"/>
              </a:ext>
            </a:extLst>
          </p:cNvPr>
          <p:cNvCxnSpPr/>
          <p:nvPr/>
        </p:nvCxnSpPr>
        <p:spPr>
          <a:xfrm flipH="1">
            <a:off x="5042647" y="4403450"/>
            <a:ext cx="645459" cy="787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1F8817-7DD1-6ACD-C462-FC1C7D94C167}"/>
              </a:ext>
            </a:extLst>
          </p:cNvPr>
          <p:cNvCxnSpPr/>
          <p:nvPr/>
        </p:nvCxnSpPr>
        <p:spPr>
          <a:xfrm flipV="1">
            <a:off x="8659906" y="2937720"/>
            <a:ext cx="403412" cy="10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0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CE1A-14D4-86B3-0414-B8867EBB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432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Unit Frame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042F8-2319-6125-BC9F-D410757DB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979" y="1908549"/>
            <a:ext cx="8642155" cy="34496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9A5EE5-2A02-8322-313E-BC49F7E7C77E}"/>
              </a:ext>
            </a:extLst>
          </p:cNvPr>
          <p:cNvSpPr txBox="1"/>
          <p:nvPr/>
        </p:nvSpPr>
        <p:spPr>
          <a:xfrm>
            <a:off x="83542" y="2488828"/>
            <a:ext cx="214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Month Reading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418346-06F7-D18A-74E7-D1A1C15ABEB3}"/>
              </a:ext>
            </a:extLst>
          </p:cNvPr>
          <p:cNvSpPr txBox="1"/>
          <p:nvPr/>
        </p:nvSpPr>
        <p:spPr>
          <a:xfrm>
            <a:off x="83543" y="3013329"/>
            <a:ext cx="1241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No. Of Unit(Auto Generate)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C7089-0CE0-4EDF-A804-7AB5FDDB308C}"/>
              </a:ext>
            </a:extLst>
          </p:cNvPr>
          <p:cNvSpPr txBox="1"/>
          <p:nvPr/>
        </p:nvSpPr>
        <p:spPr>
          <a:xfrm>
            <a:off x="282229" y="3873748"/>
            <a:ext cx="138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Meter Load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C7B00-C53C-DACC-1F50-A6CCBC43D66B}"/>
              </a:ext>
            </a:extLst>
          </p:cNvPr>
          <p:cNvSpPr txBox="1"/>
          <p:nvPr/>
        </p:nvSpPr>
        <p:spPr>
          <a:xfrm>
            <a:off x="341301" y="4679576"/>
            <a:ext cx="161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67999-F7B8-06A0-E4CA-BCAA825391B1}"/>
              </a:ext>
            </a:extLst>
          </p:cNvPr>
          <p:cNvSpPr txBox="1"/>
          <p:nvPr/>
        </p:nvSpPr>
        <p:spPr>
          <a:xfrm>
            <a:off x="10601135" y="2245659"/>
            <a:ext cx="15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Month Reading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2DF96B-B722-B51D-2410-3AA065D2A677}"/>
              </a:ext>
            </a:extLst>
          </p:cNvPr>
          <p:cNvSpPr txBox="1"/>
          <p:nvPr/>
        </p:nvSpPr>
        <p:spPr>
          <a:xfrm>
            <a:off x="10834941" y="3133588"/>
            <a:ext cx="138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Date Of Submission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34CCA8-1905-7FB1-CAA8-BDD87FF6A0F8}"/>
              </a:ext>
            </a:extLst>
          </p:cNvPr>
          <p:cNvCxnSpPr/>
          <p:nvPr/>
        </p:nvCxnSpPr>
        <p:spPr>
          <a:xfrm flipH="1">
            <a:off x="1775012" y="2488828"/>
            <a:ext cx="2286000" cy="79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83831F-A0EC-78ED-6BD3-9F4D29017EC3}"/>
              </a:ext>
            </a:extLst>
          </p:cNvPr>
          <p:cNvCxnSpPr/>
          <p:nvPr/>
        </p:nvCxnSpPr>
        <p:spPr>
          <a:xfrm flipH="1">
            <a:off x="1206285" y="3058546"/>
            <a:ext cx="2643774" cy="379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E1C048-5C94-CFE2-2483-07C53B6EF8AB}"/>
              </a:ext>
            </a:extLst>
          </p:cNvPr>
          <p:cNvCxnSpPr/>
          <p:nvPr/>
        </p:nvCxnSpPr>
        <p:spPr>
          <a:xfrm flipH="1">
            <a:off x="1508622" y="3716686"/>
            <a:ext cx="2323790" cy="341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783266-2935-3314-8B1C-8A3828F434D8}"/>
              </a:ext>
            </a:extLst>
          </p:cNvPr>
          <p:cNvCxnSpPr/>
          <p:nvPr/>
        </p:nvCxnSpPr>
        <p:spPr>
          <a:xfrm flipH="1">
            <a:off x="1775012" y="4290464"/>
            <a:ext cx="2075047" cy="573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EE31CC-AF3A-5ABE-8563-902D77AD842E}"/>
              </a:ext>
            </a:extLst>
          </p:cNvPr>
          <p:cNvCxnSpPr/>
          <p:nvPr/>
        </p:nvCxnSpPr>
        <p:spPr>
          <a:xfrm>
            <a:off x="8646459" y="2461076"/>
            <a:ext cx="21386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E8E5D6-2D6E-36EC-CC9D-B02C8FA501A9}"/>
              </a:ext>
            </a:extLst>
          </p:cNvPr>
          <p:cNvCxnSpPr>
            <a:endCxn id="17" idx="1"/>
          </p:cNvCxnSpPr>
          <p:nvPr/>
        </p:nvCxnSpPr>
        <p:spPr>
          <a:xfrm>
            <a:off x="8673353" y="3058546"/>
            <a:ext cx="2161588" cy="398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77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6EE4-F912-A785-095F-05A7E8CC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61210"/>
          </a:xfrm>
        </p:spPr>
        <p:txBody>
          <a:bodyPr/>
          <a:lstStyle/>
          <a:p>
            <a:pPr algn="ctr"/>
            <a:r>
              <a:rPr lang="en-US" dirty="0"/>
              <a:t>Bill Menu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24BF7-AAB2-B006-8959-C23F6588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533"/>
            <a:ext cx="12017188" cy="124446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70C0D4-AAAE-1404-870A-27060673CF4D}"/>
              </a:ext>
            </a:extLst>
          </p:cNvPr>
          <p:cNvCxnSpPr/>
          <p:nvPr/>
        </p:nvCxnSpPr>
        <p:spPr>
          <a:xfrm flipV="1">
            <a:off x="1546412" y="2823882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5C6A64-C79A-8229-8390-40E1F6989DF8}"/>
              </a:ext>
            </a:extLst>
          </p:cNvPr>
          <p:cNvCxnSpPr/>
          <p:nvPr/>
        </p:nvCxnSpPr>
        <p:spPr>
          <a:xfrm>
            <a:off x="1546412" y="3899647"/>
            <a:ext cx="0" cy="766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044F2A-D06A-4D34-2666-11100F26ECA3}"/>
              </a:ext>
            </a:extLst>
          </p:cNvPr>
          <p:cNvCxnSpPr/>
          <p:nvPr/>
        </p:nvCxnSpPr>
        <p:spPr>
          <a:xfrm flipV="1">
            <a:off x="4598894" y="2729753"/>
            <a:ext cx="0" cy="524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755B1-4FAE-AB6B-131D-B9DEFAF493B1}"/>
              </a:ext>
            </a:extLst>
          </p:cNvPr>
          <p:cNvCxnSpPr/>
          <p:nvPr/>
        </p:nvCxnSpPr>
        <p:spPr>
          <a:xfrm>
            <a:off x="4961965" y="3899647"/>
            <a:ext cx="0" cy="766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10423F-1A7B-C006-07D7-223FB08C078E}"/>
              </a:ext>
            </a:extLst>
          </p:cNvPr>
          <p:cNvCxnSpPr/>
          <p:nvPr/>
        </p:nvCxnSpPr>
        <p:spPr>
          <a:xfrm flipV="1">
            <a:off x="6253216" y="2729753"/>
            <a:ext cx="0" cy="90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D3D9B6-D8DF-EAEE-BF1B-5D77C32F54AD}"/>
              </a:ext>
            </a:extLst>
          </p:cNvPr>
          <p:cNvCxnSpPr/>
          <p:nvPr/>
        </p:nvCxnSpPr>
        <p:spPr>
          <a:xfrm>
            <a:off x="7974106" y="3899647"/>
            <a:ext cx="0" cy="766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3EBBFB-A4F7-3CC7-8F95-1D19CDBAF4AC}"/>
              </a:ext>
            </a:extLst>
          </p:cNvPr>
          <p:cNvCxnSpPr/>
          <p:nvPr/>
        </p:nvCxnSpPr>
        <p:spPr>
          <a:xfrm flipV="1">
            <a:off x="9197788" y="2729753"/>
            <a:ext cx="0" cy="90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FDFCB3-8002-858B-190A-E1951BC6DB23}"/>
              </a:ext>
            </a:extLst>
          </p:cNvPr>
          <p:cNvCxnSpPr/>
          <p:nvPr/>
        </p:nvCxnSpPr>
        <p:spPr>
          <a:xfrm>
            <a:off x="10340788" y="3899647"/>
            <a:ext cx="0" cy="766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E70098-47A4-F867-967E-E3C325D2DED1}"/>
              </a:ext>
            </a:extLst>
          </p:cNvPr>
          <p:cNvCxnSpPr/>
          <p:nvPr/>
        </p:nvCxnSpPr>
        <p:spPr>
          <a:xfrm flipV="1">
            <a:off x="11497235" y="2823882"/>
            <a:ext cx="0" cy="80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99A1EB-4A55-8CDC-BB13-1AD9E8DDB294}"/>
              </a:ext>
            </a:extLst>
          </p:cNvPr>
          <p:cNvSpPr txBox="1"/>
          <p:nvPr/>
        </p:nvSpPr>
        <p:spPr>
          <a:xfrm flipH="1">
            <a:off x="836240" y="2454550"/>
            <a:ext cx="146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Amount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DDC05A-23B2-0AC5-CA4A-D19310F7E2D4}"/>
              </a:ext>
            </a:extLst>
          </p:cNvPr>
          <p:cNvSpPr txBox="1"/>
          <p:nvPr/>
        </p:nvSpPr>
        <p:spPr>
          <a:xfrm flipH="1">
            <a:off x="1304364" y="4666129"/>
            <a:ext cx="199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 Charge or tax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936452-C9DB-1439-6487-8C9E8B396CDF}"/>
              </a:ext>
            </a:extLst>
          </p:cNvPr>
          <p:cNvSpPr txBox="1"/>
          <p:nvPr/>
        </p:nvSpPr>
        <p:spPr>
          <a:xfrm flipH="1">
            <a:off x="3550024" y="2379810"/>
            <a:ext cx="334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By state Gov.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AE6331-C708-526C-DD69-731FC4603C3C}"/>
              </a:ext>
            </a:extLst>
          </p:cNvPr>
          <p:cNvSpPr txBox="1"/>
          <p:nvPr/>
        </p:nvSpPr>
        <p:spPr>
          <a:xfrm>
            <a:off x="3913119" y="4666129"/>
            <a:ext cx="15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 Button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7EB493-AA3C-1B7E-0047-19AEA33AEF29}"/>
              </a:ext>
            </a:extLst>
          </p:cNvPr>
          <p:cNvSpPr txBox="1"/>
          <p:nvPr/>
        </p:nvSpPr>
        <p:spPr>
          <a:xfrm>
            <a:off x="6123562" y="2387301"/>
            <a:ext cx="221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Generate Button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4AA5A6-217A-F6A5-EA33-78851BB742DD}"/>
              </a:ext>
            </a:extLst>
          </p:cNvPr>
          <p:cNvSpPr txBox="1"/>
          <p:nvPr/>
        </p:nvSpPr>
        <p:spPr>
          <a:xfrm>
            <a:off x="7194179" y="4672390"/>
            <a:ext cx="170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Button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8D9E78-9309-C17F-F848-DA668B69E9CA}"/>
              </a:ext>
            </a:extLst>
          </p:cNvPr>
          <p:cNvSpPr txBox="1"/>
          <p:nvPr/>
        </p:nvSpPr>
        <p:spPr>
          <a:xfrm>
            <a:off x="8505701" y="2431005"/>
            <a:ext cx="132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 Button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A2D5EB-C0F9-9E30-28BA-4CD7337D4BF1}"/>
              </a:ext>
            </a:extLst>
          </p:cNvPr>
          <p:cNvSpPr txBox="1"/>
          <p:nvPr/>
        </p:nvSpPr>
        <p:spPr>
          <a:xfrm flipH="1">
            <a:off x="9865671" y="4666129"/>
            <a:ext cx="15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Button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3DE0EC-C783-6173-F3C8-67A1722524CB}"/>
              </a:ext>
            </a:extLst>
          </p:cNvPr>
          <p:cNvSpPr txBox="1"/>
          <p:nvPr/>
        </p:nvSpPr>
        <p:spPr>
          <a:xfrm>
            <a:off x="10742928" y="2387301"/>
            <a:ext cx="150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Pdf 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2003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277</TotalTime>
  <Words>337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</vt:lpstr>
      <vt:lpstr>Gill Sans MT</vt:lpstr>
      <vt:lpstr>Gallery</vt:lpstr>
      <vt:lpstr>PowerPoint Presentation</vt:lpstr>
      <vt:lpstr>                        INTRODUCTION</vt:lpstr>
      <vt:lpstr>                          HOW    IT   WORK ?</vt:lpstr>
      <vt:lpstr>               HOW  CALCULATE  AMOUNT OF  BILL ?</vt:lpstr>
      <vt:lpstr>Function of electricity billing </vt:lpstr>
      <vt:lpstr>Technology and model</vt:lpstr>
      <vt:lpstr>Slide of application</vt:lpstr>
      <vt:lpstr>Unit Frame</vt:lpstr>
      <vt:lpstr>Bill Menu</vt:lpstr>
      <vt:lpstr>Bill  Area</vt:lpstr>
      <vt:lpstr>Sample of pdf</vt:lpstr>
      <vt:lpstr>Save Data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Pratap Singh</dc:creator>
  <cp:lastModifiedBy>Amar Pratap Singh</cp:lastModifiedBy>
  <cp:revision>8</cp:revision>
  <dcterms:created xsi:type="dcterms:W3CDTF">2022-01-04T09:31:03Z</dcterms:created>
  <dcterms:modified xsi:type="dcterms:W3CDTF">2023-06-14T18:22:08Z</dcterms:modified>
</cp:coreProperties>
</file>