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A4593-3E54-488A-9D02-5BDF36E1E5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F0B3D-0326-46F1-AD78-94069B657CA7}">
      <dgm:prSet phldrT="[Text]"/>
      <dgm:spPr/>
      <dgm:t>
        <a:bodyPr/>
        <a:lstStyle/>
        <a:p>
          <a:r>
            <a:rPr lang="en-US" dirty="0" smtClean="0"/>
            <a:t>Dc Website</a:t>
          </a:r>
          <a:endParaRPr lang="en-US" dirty="0"/>
        </a:p>
      </dgm:t>
    </dgm:pt>
    <dgm:pt modelId="{76B2E066-6B36-4E1F-A77B-93B6DB183DAD}" type="parTrans" cxnId="{17311670-98B7-46D1-8000-907B1CF24C0C}">
      <dgm:prSet/>
      <dgm:spPr/>
      <dgm:t>
        <a:bodyPr/>
        <a:lstStyle/>
        <a:p>
          <a:endParaRPr lang="en-US"/>
        </a:p>
      </dgm:t>
    </dgm:pt>
    <dgm:pt modelId="{83CD0202-E842-4E34-8CFA-5B448A68CEA6}" type="sibTrans" cxnId="{17311670-98B7-46D1-8000-907B1CF24C0C}">
      <dgm:prSet/>
      <dgm:spPr/>
      <dgm:t>
        <a:bodyPr/>
        <a:lstStyle/>
        <a:p>
          <a:endParaRPr lang="en-US"/>
        </a:p>
      </dgm:t>
    </dgm:pt>
    <dgm:pt modelId="{C816FC93-0BCD-4B76-B4DF-E26847730F6A}">
      <dgm:prSet phldrT="[Text]"/>
      <dgm:spPr/>
      <dgm:t>
        <a:bodyPr/>
        <a:lstStyle/>
        <a:p>
          <a:r>
            <a:rPr lang="en-US" dirty="0" smtClean="0"/>
            <a:t>Leave</a:t>
          </a:r>
          <a:endParaRPr lang="en-US" dirty="0"/>
        </a:p>
      </dgm:t>
    </dgm:pt>
    <dgm:pt modelId="{4C7F93FB-6D01-4E5F-BC66-73E772B557F0}" type="parTrans" cxnId="{F2773E1B-C777-487B-A3ED-6088601AE887}">
      <dgm:prSet/>
      <dgm:spPr/>
      <dgm:t>
        <a:bodyPr/>
        <a:lstStyle/>
        <a:p>
          <a:endParaRPr lang="en-US"/>
        </a:p>
      </dgm:t>
    </dgm:pt>
    <dgm:pt modelId="{DA59613C-2E82-4C4D-8D7F-0DA680ABBC47}" type="sibTrans" cxnId="{F2773E1B-C777-487B-A3ED-6088601AE887}">
      <dgm:prSet/>
      <dgm:spPr/>
      <dgm:t>
        <a:bodyPr/>
        <a:lstStyle/>
        <a:p>
          <a:endParaRPr lang="en-US"/>
        </a:p>
      </dgm:t>
    </dgm:pt>
    <dgm:pt modelId="{02EE6417-EE1B-45C8-A12D-C766E0E081F8}">
      <dgm:prSet phldrT="[Text]"/>
      <dgm:spPr/>
      <dgm:t>
        <a:bodyPr/>
        <a:lstStyle/>
        <a:p>
          <a:r>
            <a:rPr lang="en-US" dirty="0" smtClean="0"/>
            <a:t>Leave.php</a:t>
          </a:r>
          <a:endParaRPr lang="en-US" dirty="0"/>
        </a:p>
      </dgm:t>
    </dgm:pt>
    <dgm:pt modelId="{518124B3-6CF1-414D-AC79-A9C51DC0CA08}" type="parTrans" cxnId="{25E8FF66-362A-4BB2-8EA6-7EAF00195CDE}">
      <dgm:prSet/>
      <dgm:spPr/>
      <dgm:t>
        <a:bodyPr/>
        <a:lstStyle/>
        <a:p>
          <a:endParaRPr lang="en-US"/>
        </a:p>
      </dgm:t>
    </dgm:pt>
    <dgm:pt modelId="{E98D2139-8125-472F-BA3F-399A350FD2BA}" type="sibTrans" cxnId="{25E8FF66-362A-4BB2-8EA6-7EAF00195CDE}">
      <dgm:prSet/>
      <dgm:spPr/>
      <dgm:t>
        <a:bodyPr/>
        <a:lstStyle/>
        <a:p>
          <a:endParaRPr lang="en-US"/>
        </a:p>
      </dgm:t>
    </dgm:pt>
    <dgm:pt modelId="{8D6EA21C-6791-49D4-BF34-862825731AC6}">
      <dgm:prSet phldrT="[Text]"/>
      <dgm:spPr/>
      <dgm:t>
        <a:bodyPr/>
        <a:lstStyle/>
        <a:p>
          <a:r>
            <a:rPr lang="en-US" dirty="0" smtClean="0"/>
            <a:t>Approve.php</a:t>
          </a:r>
          <a:endParaRPr lang="en-US" dirty="0"/>
        </a:p>
      </dgm:t>
    </dgm:pt>
    <dgm:pt modelId="{DA30C64C-91A2-41F0-999B-5EA31784850A}" type="parTrans" cxnId="{F302DEB9-4EBD-4249-AAED-EA784988DF9E}">
      <dgm:prSet/>
      <dgm:spPr/>
      <dgm:t>
        <a:bodyPr/>
        <a:lstStyle/>
        <a:p>
          <a:endParaRPr lang="en-US"/>
        </a:p>
      </dgm:t>
    </dgm:pt>
    <dgm:pt modelId="{64BA7EE7-3AFC-4361-B768-7AECBA6E43C7}" type="sibTrans" cxnId="{F302DEB9-4EBD-4249-AAED-EA784988DF9E}">
      <dgm:prSet/>
      <dgm:spPr/>
      <dgm:t>
        <a:bodyPr/>
        <a:lstStyle/>
        <a:p>
          <a:endParaRPr lang="en-US"/>
        </a:p>
      </dgm:t>
    </dgm:pt>
    <dgm:pt modelId="{5076FCBC-6AA4-49E1-A594-5CF9F99DCAB2}">
      <dgm:prSet phldrT="[Text]"/>
      <dgm:spPr/>
      <dgm:t>
        <a:bodyPr/>
        <a:lstStyle/>
        <a:p>
          <a:r>
            <a:rPr lang="en-US" dirty="0" smtClean="0"/>
            <a:t>Knowledge Center</a:t>
          </a:r>
          <a:endParaRPr lang="en-US" dirty="0"/>
        </a:p>
      </dgm:t>
    </dgm:pt>
    <dgm:pt modelId="{3489F479-7753-435C-8BD5-0511D9C44B4E}" type="parTrans" cxnId="{EF58166C-CEE1-4E59-8977-A10E6A578064}">
      <dgm:prSet/>
      <dgm:spPr/>
      <dgm:t>
        <a:bodyPr/>
        <a:lstStyle/>
        <a:p>
          <a:endParaRPr lang="en-US"/>
        </a:p>
      </dgm:t>
    </dgm:pt>
    <dgm:pt modelId="{FAF108FC-D55C-4ABB-A985-68E5C491EB86}" type="sibTrans" cxnId="{EF58166C-CEE1-4E59-8977-A10E6A578064}">
      <dgm:prSet/>
      <dgm:spPr/>
      <dgm:t>
        <a:bodyPr/>
        <a:lstStyle/>
        <a:p>
          <a:endParaRPr lang="en-US"/>
        </a:p>
      </dgm:t>
    </dgm:pt>
    <dgm:pt modelId="{4673D024-D764-41A1-89D8-5057665C3AAD}">
      <dgm:prSet phldrT="[Text]"/>
      <dgm:spPr/>
      <dgm:t>
        <a:bodyPr/>
        <a:lstStyle/>
        <a:p>
          <a:r>
            <a:rPr lang="en-US" dirty="0" smtClean="0"/>
            <a:t>Knowledge Center.php</a:t>
          </a:r>
          <a:endParaRPr lang="en-US" dirty="0"/>
        </a:p>
      </dgm:t>
    </dgm:pt>
    <dgm:pt modelId="{F9D09457-777D-4D4B-B15D-320A3D91BAAD}" type="parTrans" cxnId="{E8F73566-4337-4931-B199-5BD83549856A}">
      <dgm:prSet/>
      <dgm:spPr/>
      <dgm:t>
        <a:bodyPr/>
        <a:lstStyle/>
        <a:p>
          <a:endParaRPr lang="en-US"/>
        </a:p>
      </dgm:t>
    </dgm:pt>
    <dgm:pt modelId="{2EF76686-AC68-4D98-8511-FB41F9C52111}" type="sibTrans" cxnId="{E8F73566-4337-4931-B199-5BD83549856A}">
      <dgm:prSet/>
      <dgm:spPr/>
      <dgm:t>
        <a:bodyPr/>
        <a:lstStyle/>
        <a:p>
          <a:endParaRPr lang="en-US"/>
        </a:p>
      </dgm:t>
    </dgm:pt>
    <dgm:pt modelId="{EAC17094-4DA9-4070-9CB0-E471CD5B6627}">
      <dgm:prSet/>
      <dgm:spPr/>
      <dgm:t>
        <a:bodyPr/>
        <a:lstStyle/>
        <a:p>
          <a:r>
            <a:rPr lang="en-US" dirty="0" smtClean="0"/>
            <a:t>Hosting Domain</a:t>
          </a:r>
          <a:endParaRPr lang="en-US" dirty="0"/>
        </a:p>
      </dgm:t>
    </dgm:pt>
    <dgm:pt modelId="{51EA9517-7470-4EFA-BE80-99B3DF34B706}" type="parTrans" cxnId="{448893CC-D99A-4910-8099-119A5DE81C62}">
      <dgm:prSet/>
      <dgm:spPr/>
      <dgm:t>
        <a:bodyPr/>
        <a:lstStyle/>
        <a:p>
          <a:endParaRPr lang="en-US"/>
        </a:p>
      </dgm:t>
    </dgm:pt>
    <dgm:pt modelId="{166C0901-C20D-4AF8-9E20-AEFFA9AA6786}" type="sibTrans" cxnId="{448893CC-D99A-4910-8099-119A5DE81C62}">
      <dgm:prSet/>
      <dgm:spPr/>
      <dgm:t>
        <a:bodyPr/>
        <a:lstStyle/>
        <a:p>
          <a:endParaRPr lang="en-US"/>
        </a:p>
      </dgm:t>
    </dgm:pt>
    <dgm:pt modelId="{44601C71-5E08-4B37-97FB-41C172B6454F}">
      <dgm:prSet/>
      <dgm:spPr/>
      <dgm:t>
        <a:bodyPr/>
        <a:lstStyle/>
        <a:p>
          <a:r>
            <a:rPr lang="en-US" dirty="0" smtClean="0"/>
            <a:t>Daily Log</a:t>
          </a:r>
          <a:endParaRPr lang="en-US" dirty="0"/>
        </a:p>
      </dgm:t>
    </dgm:pt>
    <dgm:pt modelId="{8D61872D-D9A6-4097-BAD6-E4469E725359}" type="parTrans" cxnId="{C06FFF3A-C23A-4D66-9434-F768591BEEB0}">
      <dgm:prSet/>
      <dgm:spPr/>
      <dgm:t>
        <a:bodyPr/>
        <a:lstStyle/>
        <a:p>
          <a:endParaRPr lang="en-US"/>
        </a:p>
      </dgm:t>
    </dgm:pt>
    <dgm:pt modelId="{5FB0A3B1-5557-4E1B-95A6-30636DE7BF23}" type="sibTrans" cxnId="{C06FFF3A-C23A-4D66-9434-F768591BEEB0}">
      <dgm:prSet/>
      <dgm:spPr/>
      <dgm:t>
        <a:bodyPr/>
        <a:lstStyle/>
        <a:p>
          <a:endParaRPr lang="en-US"/>
        </a:p>
      </dgm:t>
    </dgm:pt>
    <dgm:pt modelId="{34B7D218-53E9-4C96-8EF2-35346736CF04}">
      <dgm:prSet/>
      <dgm:spPr/>
      <dgm:t>
        <a:bodyPr/>
        <a:lstStyle/>
        <a:p>
          <a:r>
            <a:rPr lang="en-US" dirty="0" smtClean="0"/>
            <a:t>Project Review</a:t>
          </a:r>
          <a:endParaRPr lang="en-US" dirty="0"/>
        </a:p>
      </dgm:t>
    </dgm:pt>
    <dgm:pt modelId="{95C9284B-F296-4F46-8A33-CF07287EE847}" type="parTrans" cxnId="{4D952140-29A4-4574-A9C4-8485350CB4D0}">
      <dgm:prSet/>
      <dgm:spPr/>
      <dgm:t>
        <a:bodyPr/>
        <a:lstStyle/>
        <a:p>
          <a:endParaRPr lang="en-US"/>
        </a:p>
      </dgm:t>
    </dgm:pt>
    <dgm:pt modelId="{AF190688-7C24-4591-B2C7-89F29A0B3F3B}" type="sibTrans" cxnId="{4D952140-29A4-4574-A9C4-8485350CB4D0}">
      <dgm:prSet/>
      <dgm:spPr/>
      <dgm:t>
        <a:bodyPr/>
        <a:lstStyle/>
        <a:p>
          <a:endParaRPr lang="en-US"/>
        </a:p>
      </dgm:t>
    </dgm:pt>
    <dgm:pt modelId="{3BBEBD7B-2DF2-465A-8193-1C5F37CA7AE0}">
      <dgm:prSet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8D92D43E-8589-41D4-9E12-9EF0A251C2B1}" type="parTrans" cxnId="{3889A61F-3442-43E4-B2AE-D30659733A57}">
      <dgm:prSet/>
      <dgm:spPr/>
      <dgm:t>
        <a:bodyPr/>
        <a:lstStyle/>
        <a:p>
          <a:endParaRPr lang="en-US"/>
        </a:p>
      </dgm:t>
    </dgm:pt>
    <dgm:pt modelId="{1862C314-BC11-42D2-B719-822AC62FE168}" type="sibTrans" cxnId="{3889A61F-3442-43E4-B2AE-D30659733A57}">
      <dgm:prSet/>
      <dgm:spPr/>
      <dgm:t>
        <a:bodyPr/>
        <a:lstStyle/>
        <a:p>
          <a:endParaRPr lang="en-US"/>
        </a:p>
      </dgm:t>
    </dgm:pt>
    <dgm:pt modelId="{2A0103DB-4E01-4637-B4F8-2FE69895CDBC}">
      <dgm:prSet/>
      <dgm:spPr/>
      <dgm:t>
        <a:bodyPr/>
        <a:lstStyle/>
        <a:p>
          <a:r>
            <a:rPr lang="en-US" dirty="0" err="1" smtClean="0"/>
            <a:t>Mooc</a:t>
          </a:r>
          <a:endParaRPr lang="en-US" dirty="0"/>
        </a:p>
      </dgm:t>
    </dgm:pt>
    <dgm:pt modelId="{6CBB35A8-BB4A-4998-A3FA-C506595EA917}" type="parTrans" cxnId="{03B9ADA2-81D2-42E8-A405-40088DE47421}">
      <dgm:prSet/>
      <dgm:spPr/>
      <dgm:t>
        <a:bodyPr/>
        <a:lstStyle/>
        <a:p>
          <a:endParaRPr lang="en-US"/>
        </a:p>
      </dgm:t>
    </dgm:pt>
    <dgm:pt modelId="{BE1FB224-0D35-4027-B717-498498B634BE}" type="sibTrans" cxnId="{03B9ADA2-81D2-42E8-A405-40088DE47421}">
      <dgm:prSet/>
      <dgm:spPr/>
      <dgm:t>
        <a:bodyPr/>
        <a:lstStyle/>
        <a:p>
          <a:endParaRPr lang="en-US"/>
        </a:p>
      </dgm:t>
    </dgm:pt>
    <dgm:pt modelId="{99F114CB-5FA2-4239-B302-997850A48260}">
      <dgm:prSet/>
      <dgm:spPr/>
      <dgm:t>
        <a:bodyPr/>
        <a:lstStyle/>
        <a:p>
          <a:r>
            <a:rPr lang="en-US" dirty="0" smtClean="0"/>
            <a:t>Books Entry and Allotment</a:t>
          </a:r>
          <a:endParaRPr lang="en-US" dirty="0"/>
        </a:p>
      </dgm:t>
    </dgm:pt>
    <dgm:pt modelId="{465C1222-FDBA-4154-BD13-AC9C9AA33F35}" type="parTrans" cxnId="{6A6ED8A1-F631-423B-9292-32B1607B45C9}">
      <dgm:prSet/>
      <dgm:spPr/>
      <dgm:t>
        <a:bodyPr/>
        <a:lstStyle/>
        <a:p>
          <a:endParaRPr lang="en-US"/>
        </a:p>
      </dgm:t>
    </dgm:pt>
    <dgm:pt modelId="{52C38DE8-784E-4F95-A6B6-BA4D4D4B0EFC}" type="sibTrans" cxnId="{6A6ED8A1-F631-423B-9292-32B1607B45C9}">
      <dgm:prSet/>
      <dgm:spPr/>
      <dgm:t>
        <a:bodyPr/>
        <a:lstStyle/>
        <a:p>
          <a:endParaRPr lang="en-US"/>
        </a:p>
      </dgm:t>
    </dgm:pt>
    <dgm:pt modelId="{E40B6779-2833-424B-B645-1FD06EF0E150}">
      <dgm:prSet/>
      <dgm:spPr/>
      <dgm:t>
        <a:bodyPr/>
        <a:lstStyle/>
        <a:p>
          <a:r>
            <a:rPr lang="en-US" dirty="0" smtClean="0"/>
            <a:t>Resource Entry and Allotment</a:t>
          </a:r>
          <a:endParaRPr lang="en-US" dirty="0"/>
        </a:p>
      </dgm:t>
    </dgm:pt>
    <dgm:pt modelId="{74B17118-1BD4-438E-A106-342C5A7202BA}" type="parTrans" cxnId="{064157FA-6854-49FF-B95A-DA5AA5A6CF9A}">
      <dgm:prSet/>
      <dgm:spPr/>
      <dgm:t>
        <a:bodyPr/>
        <a:lstStyle/>
        <a:p>
          <a:endParaRPr lang="en-US"/>
        </a:p>
      </dgm:t>
    </dgm:pt>
    <dgm:pt modelId="{BCB6FB73-2AF5-472E-98B6-2005C0FBD97A}" type="sibTrans" cxnId="{064157FA-6854-49FF-B95A-DA5AA5A6CF9A}">
      <dgm:prSet/>
      <dgm:spPr/>
      <dgm:t>
        <a:bodyPr/>
        <a:lstStyle/>
        <a:p>
          <a:endParaRPr lang="en-US"/>
        </a:p>
      </dgm:t>
    </dgm:pt>
    <dgm:pt modelId="{98462DAC-A4E9-42E8-AA69-18714B75B724}">
      <dgm:prSet/>
      <dgm:spPr/>
      <dgm:t>
        <a:bodyPr/>
        <a:lstStyle/>
        <a:p>
          <a:r>
            <a:rPr lang="en-US" dirty="0" err="1" smtClean="0"/>
            <a:t>Correspondance</a:t>
          </a:r>
          <a:endParaRPr lang="en-US" dirty="0"/>
        </a:p>
      </dgm:t>
    </dgm:pt>
    <dgm:pt modelId="{DCF2099F-D81E-4068-849B-5992889E2A8C}" type="parTrans" cxnId="{A7842AB7-45D6-4A10-800C-0424C49C5D07}">
      <dgm:prSet/>
      <dgm:spPr/>
      <dgm:t>
        <a:bodyPr/>
        <a:lstStyle/>
        <a:p>
          <a:endParaRPr lang="en-US"/>
        </a:p>
      </dgm:t>
    </dgm:pt>
    <dgm:pt modelId="{00E7C166-1723-4249-B620-3136BEC30BEE}" type="sibTrans" cxnId="{A7842AB7-45D6-4A10-800C-0424C49C5D07}">
      <dgm:prSet/>
      <dgm:spPr/>
      <dgm:t>
        <a:bodyPr/>
        <a:lstStyle/>
        <a:p>
          <a:endParaRPr lang="en-US"/>
        </a:p>
      </dgm:t>
    </dgm:pt>
    <dgm:pt modelId="{8265ED72-29F8-4631-B08E-34588965978D}">
      <dgm:prSet/>
      <dgm:spPr/>
      <dgm:t>
        <a:bodyPr/>
        <a:lstStyle/>
        <a:p>
          <a:r>
            <a:rPr lang="en-US" dirty="0" smtClean="0"/>
            <a:t>Sign In</a:t>
          </a:r>
          <a:endParaRPr lang="en-US" dirty="0"/>
        </a:p>
      </dgm:t>
    </dgm:pt>
    <dgm:pt modelId="{6B1604E5-B2B7-4F7F-AF34-E0C30D4A2829}" type="parTrans" cxnId="{2967FC85-2BD9-4FF6-9F6B-7703DEF5CFCC}">
      <dgm:prSet/>
      <dgm:spPr/>
      <dgm:t>
        <a:bodyPr/>
        <a:lstStyle/>
        <a:p>
          <a:endParaRPr lang="en-US"/>
        </a:p>
      </dgm:t>
    </dgm:pt>
    <dgm:pt modelId="{65E9CE45-7B91-42FB-8214-DE9BC7C4B740}" type="sibTrans" cxnId="{2967FC85-2BD9-4FF6-9F6B-7703DEF5CFCC}">
      <dgm:prSet/>
      <dgm:spPr/>
      <dgm:t>
        <a:bodyPr/>
        <a:lstStyle/>
        <a:p>
          <a:endParaRPr lang="en-US"/>
        </a:p>
      </dgm:t>
    </dgm:pt>
    <dgm:pt modelId="{BDE212C3-BA1D-4789-8856-6C8FE1B308C7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24245C-DDF9-4A1E-9B5F-5FF607FF26DA}" type="parTrans" cxnId="{88A7F693-57F0-4533-805A-1B6406FFE667}">
      <dgm:prSet/>
      <dgm:spPr/>
      <dgm:t>
        <a:bodyPr/>
        <a:lstStyle/>
        <a:p>
          <a:endParaRPr lang="en-US"/>
        </a:p>
      </dgm:t>
    </dgm:pt>
    <dgm:pt modelId="{0C3C1982-5A05-4CFA-A456-002B040FD4E7}" type="sibTrans" cxnId="{88A7F693-57F0-4533-805A-1B6406FFE667}">
      <dgm:prSet/>
      <dgm:spPr/>
      <dgm:t>
        <a:bodyPr/>
        <a:lstStyle/>
        <a:p>
          <a:endParaRPr lang="en-US"/>
        </a:p>
      </dgm:t>
    </dgm:pt>
    <dgm:pt modelId="{68F632B1-85F3-4524-9032-6D1D76432331}">
      <dgm:prSet phldrT="[Text]"/>
      <dgm:spPr/>
      <dgm:t>
        <a:bodyPr/>
        <a:lstStyle/>
        <a:p>
          <a:r>
            <a:rPr lang="en-US" dirty="0" smtClean="0"/>
            <a:t>Searchresult.php</a:t>
          </a:r>
          <a:endParaRPr lang="en-US" dirty="0"/>
        </a:p>
      </dgm:t>
    </dgm:pt>
    <dgm:pt modelId="{B6AE3F3C-46A3-445E-B837-9DE9A31D8627}" type="parTrans" cxnId="{756CD127-B2E9-4BE6-B3F9-0DDFA0EF7FE3}">
      <dgm:prSet/>
      <dgm:spPr/>
      <dgm:t>
        <a:bodyPr/>
        <a:lstStyle/>
        <a:p>
          <a:endParaRPr lang="en-US"/>
        </a:p>
      </dgm:t>
    </dgm:pt>
    <dgm:pt modelId="{DC474382-5D86-443A-94FE-2D53BB305319}" type="sibTrans" cxnId="{756CD127-B2E9-4BE6-B3F9-0DDFA0EF7FE3}">
      <dgm:prSet/>
      <dgm:spPr/>
      <dgm:t>
        <a:bodyPr/>
        <a:lstStyle/>
        <a:p>
          <a:endParaRPr lang="en-US"/>
        </a:p>
      </dgm:t>
    </dgm:pt>
    <dgm:pt modelId="{8A7764AE-3FFC-4CFC-B55B-D250841BEFDD}">
      <dgm:prSet phldrT="[Text]"/>
      <dgm:spPr/>
      <dgm:t>
        <a:bodyPr/>
        <a:lstStyle/>
        <a:p>
          <a:endParaRPr lang="en-US" dirty="0"/>
        </a:p>
      </dgm:t>
    </dgm:pt>
    <dgm:pt modelId="{DF3D0CEC-C319-4388-8E1D-2863C0B6CFE1}" type="parTrans" cxnId="{ED26C885-3350-4824-A15F-11029B7648AE}">
      <dgm:prSet/>
      <dgm:spPr/>
      <dgm:t>
        <a:bodyPr/>
        <a:lstStyle/>
        <a:p>
          <a:endParaRPr lang="en-US"/>
        </a:p>
      </dgm:t>
    </dgm:pt>
    <dgm:pt modelId="{C63272FA-06B8-497B-8206-E7F86C28B389}" type="sibTrans" cxnId="{ED26C885-3350-4824-A15F-11029B7648AE}">
      <dgm:prSet/>
      <dgm:spPr/>
      <dgm:t>
        <a:bodyPr/>
        <a:lstStyle/>
        <a:p>
          <a:endParaRPr lang="en-US"/>
        </a:p>
      </dgm:t>
    </dgm:pt>
    <dgm:pt modelId="{47C845A0-5EB7-4E98-86DF-F99CFA0582FA}">
      <dgm:prSet/>
      <dgm:spPr/>
      <dgm:t>
        <a:bodyPr/>
        <a:lstStyle/>
        <a:p>
          <a:r>
            <a:rPr lang="en-US" dirty="0" smtClean="0"/>
            <a:t>Dailylog.php</a:t>
          </a:r>
          <a:endParaRPr lang="en-US" dirty="0"/>
        </a:p>
      </dgm:t>
    </dgm:pt>
    <dgm:pt modelId="{6E964DA7-1EA1-4FEF-AE60-0BAC26D5F9C3}" type="parTrans" cxnId="{4F1A4F64-AB6D-43C8-8E08-3B7EBAA6C1FE}">
      <dgm:prSet/>
      <dgm:spPr/>
      <dgm:t>
        <a:bodyPr/>
        <a:lstStyle/>
        <a:p>
          <a:endParaRPr lang="en-US"/>
        </a:p>
      </dgm:t>
    </dgm:pt>
    <dgm:pt modelId="{F0DFA9FC-AB8B-400E-9EDD-B16FF4B14F26}" type="sibTrans" cxnId="{4F1A4F64-AB6D-43C8-8E08-3B7EBAA6C1FE}">
      <dgm:prSet/>
      <dgm:spPr/>
      <dgm:t>
        <a:bodyPr/>
        <a:lstStyle/>
        <a:p>
          <a:endParaRPr lang="en-US"/>
        </a:p>
      </dgm:t>
    </dgm:pt>
    <dgm:pt modelId="{4CD45982-1EE6-4D98-805A-939D2FE169BC}">
      <dgm:prSet/>
      <dgm:spPr/>
      <dgm:t>
        <a:bodyPr/>
        <a:lstStyle/>
        <a:p>
          <a:r>
            <a:rPr lang="en-US" dirty="0" smtClean="0"/>
            <a:t>Profile.php</a:t>
          </a:r>
          <a:endParaRPr lang="en-US" dirty="0"/>
        </a:p>
      </dgm:t>
    </dgm:pt>
    <dgm:pt modelId="{DA5C6F30-9EA1-4E2C-A744-3D95FEDBC4BE}" type="parTrans" cxnId="{3B4F595E-3C6A-4125-919F-FA2E656845A8}">
      <dgm:prSet/>
      <dgm:spPr/>
      <dgm:t>
        <a:bodyPr/>
        <a:lstStyle/>
        <a:p>
          <a:endParaRPr lang="en-US"/>
        </a:p>
      </dgm:t>
    </dgm:pt>
    <dgm:pt modelId="{363542FB-D030-4ADB-877B-994BC7076004}" type="sibTrans" cxnId="{3B4F595E-3C6A-4125-919F-FA2E656845A8}">
      <dgm:prSet/>
      <dgm:spPr/>
      <dgm:t>
        <a:bodyPr/>
        <a:lstStyle/>
        <a:p>
          <a:endParaRPr lang="en-US"/>
        </a:p>
      </dgm:t>
    </dgm:pt>
    <dgm:pt modelId="{4AE8ECA4-EDED-4108-99D3-DDB51FFC2F1F}">
      <dgm:prSet/>
      <dgm:spPr/>
      <dgm:t>
        <a:bodyPr/>
        <a:lstStyle/>
        <a:p>
          <a:r>
            <a:rPr lang="en-US" dirty="0" smtClean="0"/>
            <a:t>Mooc.php</a:t>
          </a:r>
          <a:endParaRPr lang="en-US" dirty="0"/>
        </a:p>
      </dgm:t>
    </dgm:pt>
    <dgm:pt modelId="{4D811C4A-E9C2-4F7D-BEF0-FF8C27E0272C}" type="parTrans" cxnId="{95FD0121-C38F-41FA-A1AF-F73AEE7F5D54}">
      <dgm:prSet/>
      <dgm:spPr/>
      <dgm:t>
        <a:bodyPr/>
        <a:lstStyle/>
        <a:p>
          <a:endParaRPr lang="en-US"/>
        </a:p>
      </dgm:t>
    </dgm:pt>
    <dgm:pt modelId="{ECD4111B-B7A3-4448-B70E-744D7D62E610}" type="sibTrans" cxnId="{95FD0121-C38F-41FA-A1AF-F73AEE7F5D54}">
      <dgm:prSet/>
      <dgm:spPr/>
      <dgm:t>
        <a:bodyPr/>
        <a:lstStyle/>
        <a:p>
          <a:endParaRPr lang="en-US"/>
        </a:p>
      </dgm:t>
    </dgm:pt>
    <dgm:pt modelId="{3A90D996-47ED-4D97-A905-41875A067941}">
      <dgm:prSet/>
      <dgm:spPr/>
      <dgm:t>
        <a:bodyPr/>
        <a:lstStyle/>
        <a:p>
          <a:r>
            <a:rPr lang="en-US" dirty="0" smtClean="0"/>
            <a:t>Books Allotment form.php</a:t>
          </a:r>
          <a:endParaRPr lang="en-US" dirty="0"/>
        </a:p>
      </dgm:t>
    </dgm:pt>
    <dgm:pt modelId="{D5983E04-2AC3-4D1D-9DFC-DF9E6648E673}" type="parTrans" cxnId="{F898B293-0DB1-41C7-A405-2F2FC080569D}">
      <dgm:prSet/>
      <dgm:spPr/>
      <dgm:t>
        <a:bodyPr/>
        <a:lstStyle/>
        <a:p>
          <a:endParaRPr lang="en-US"/>
        </a:p>
      </dgm:t>
    </dgm:pt>
    <dgm:pt modelId="{F64EF33A-D23F-4DCD-82D8-DD2F318E0616}" type="sibTrans" cxnId="{F898B293-0DB1-41C7-A405-2F2FC080569D}">
      <dgm:prSet/>
      <dgm:spPr/>
      <dgm:t>
        <a:bodyPr/>
        <a:lstStyle/>
        <a:p>
          <a:endParaRPr lang="en-US"/>
        </a:p>
      </dgm:t>
    </dgm:pt>
    <dgm:pt modelId="{A67DB6D8-E294-4942-B773-1B74F0B00AD6}">
      <dgm:prSet/>
      <dgm:spPr/>
      <dgm:t>
        <a:bodyPr/>
        <a:lstStyle/>
        <a:p>
          <a:r>
            <a:rPr lang="en-US" dirty="0" smtClean="0"/>
            <a:t>BooksEntry.php</a:t>
          </a:r>
          <a:endParaRPr lang="en-US" dirty="0"/>
        </a:p>
      </dgm:t>
    </dgm:pt>
    <dgm:pt modelId="{9861E1EB-6A59-4D1F-9E71-4E0412825889}" type="parTrans" cxnId="{DDBE703B-B85F-4AAF-8D29-73B46DB8EC94}">
      <dgm:prSet/>
      <dgm:spPr/>
      <dgm:t>
        <a:bodyPr/>
        <a:lstStyle/>
        <a:p>
          <a:endParaRPr lang="en-US"/>
        </a:p>
      </dgm:t>
    </dgm:pt>
    <dgm:pt modelId="{BECAAAE3-800B-4168-8429-C1B847A4C0A6}" type="sibTrans" cxnId="{DDBE703B-B85F-4AAF-8D29-73B46DB8EC94}">
      <dgm:prSet/>
      <dgm:spPr/>
      <dgm:t>
        <a:bodyPr/>
        <a:lstStyle/>
        <a:p>
          <a:endParaRPr lang="en-US"/>
        </a:p>
      </dgm:t>
    </dgm:pt>
    <dgm:pt modelId="{EB97A7F5-3946-40FF-8A6E-3F8D460D101E}">
      <dgm:prSet/>
      <dgm:spPr/>
      <dgm:t>
        <a:bodyPr/>
        <a:lstStyle/>
        <a:p>
          <a:r>
            <a:rPr lang="en-US" dirty="0" smtClean="0"/>
            <a:t>add_domain.php</a:t>
          </a:r>
          <a:endParaRPr lang="en-US" dirty="0"/>
        </a:p>
      </dgm:t>
    </dgm:pt>
    <dgm:pt modelId="{3196BE48-B580-46CB-823F-FF07AB5B4F44}" type="parTrans" cxnId="{4FDC958A-42FD-4074-8944-89A6A3AFA0EF}">
      <dgm:prSet/>
      <dgm:spPr/>
      <dgm:t>
        <a:bodyPr/>
        <a:lstStyle/>
        <a:p>
          <a:endParaRPr lang="en-US"/>
        </a:p>
      </dgm:t>
    </dgm:pt>
    <dgm:pt modelId="{232F5E28-34A6-4E76-91F6-47E7BC0FBE5E}" type="sibTrans" cxnId="{4FDC958A-42FD-4074-8944-89A6A3AFA0EF}">
      <dgm:prSet/>
      <dgm:spPr/>
      <dgm:t>
        <a:bodyPr/>
        <a:lstStyle/>
        <a:p>
          <a:endParaRPr lang="en-US"/>
        </a:p>
      </dgm:t>
    </dgm:pt>
    <dgm:pt modelId="{9D23EF22-7639-41D0-B241-C3181ACEB338}">
      <dgm:prSet/>
      <dgm:spPr/>
      <dgm:t>
        <a:bodyPr/>
        <a:lstStyle/>
        <a:p>
          <a:r>
            <a:rPr lang="en-US" dirty="0" smtClean="0"/>
            <a:t>Hosting.php</a:t>
          </a:r>
          <a:endParaRPr lang="en-US" dirty="0"/>
        </a:p>
      </dgm:t>
    </dgm:pt>
    <dgm:pt modelId="{4C0FDD82-6A96-4E6A-A2D5-E773095BA1BC}" type="parTrans" cxnId="{D4539F90-DA2B-4AB4-81A5-C97A1ED75F18}">
      <dgm:prSet/>
      <dgm:spPr/>
      <dgm:t>
        <a:bodyPr/>
        <a:lstStyle/>
        <a:p>
          <a:endParaRPr lang="en-US"/>
        </a:p>
      </dgm:t>
    </dgm:pt>
    <dgm:pt modelId="{C31096C0-81CF-4E28-9EDF-D2CC0156D401}" type="sibTrans" cxnId="{D4539F90-DA2B-4AB4-81A5-C97A1ED75F18}">
      <dgm:prSet/>
      <dgm:spPr/>
      <dgm:t>
        <a:bodyPr/>
        <a:lstStyle/>
        <a:p>
          <a:endParaRPr lang="en-US"/>
        </a:p>
      </dgm:t>
    </dgm:pt>
    <dgm:pt modelId="{22B0DB8B-059B-4DA8-B1D5-81377F86E985}">
      <dgm:prSet/>
      <dgm:spPr/>
      <dgm:t>
        <a:bodyPr/>
        <a:lstStyle/>
        <a:p>
          <a:r>
            <a:rPr lang="en-US" dirty="0" smtClean="0"/>
            <a:t>Resource_allotment.php</a:t>
          </a:r>
          <a:endParaRPr lang="en-US" dirty="0"/>
        </a:p>
      </dgm:t>
    </dgm:pt>
    <dgm:pt modelId="{7C763CB7-5AE0-4151-8B3D-61841CD21552}" type="parTrans" cxnId="{84BB288E-E9F5-45DA-8EC0-E3F5ACFC7844}">
      <dgm:prSet/>
      <dgm:spPr/>
      <dgm:t>
        <a:bodyPr/>
        <a:lstStyle/>
        <a:p>
          <a:endParaRPr lang="en-US"/>
        </a:p>
      </dgm:t>
    </dgm:pt>
    <dgm:pt modelId="{3B71BF9F-5752-423D-ADF1-1BDCA397DA96}" type="sibTrans" cxnId="{84BB288E-E9F5-45DA-8EC0-E3F5ACFC7844}">
      <dgm:prSet/>
      <dgm:spPr/>
      <dgm:t>
        <a:bodyPr/>
        <a:lstStyle/>
        <a:p>
          <a:endParaRPr lang="en-US"/>
        </a:p>
      </dgm:t>
    </dgm:pt>
    <dgm:pt modelId="{7E774102-80C0-4FF0-8B8A-310DDFA75C82}">
      <dgm:prSet/>
      <dgm:spPr/>
      <dgm:t>
        <a:bodyPr/>
        <a:lstStyle/>
        <a:p>
          <a:r>
            <a:rPr lang="en-US" dirty="0" smtClean="0"/>
            <a:t>Resource Entry</a:t>
          </a:r>
          <a:endParaRPr lang="en-US" dirty="0"/>
        </a:p>
      </dgm:t>
    </dgm:pt>
    <dgm:pt modelId="{3BA3FC66-EF5D-4EC2-AF8F-2E0B9EEBE60A}" type="parTrans" cxnId="{2E9592EB-5DD0-4744-8CE4-D3C2CA899430}">
      <dgm:prSet/>
      <dgm:spPr/>
      <dgm:t>
        <a:bodyPr/>
        <a:lstStyle/>
        <a:p>
          <a:endParaRPr lang="en-US"/>
        </a:p>
      </dgm:t>
    </dgm:pt>
    <dgm:pt modelId="{F583DF18-9120-4ACC-8ED1-14AE0D873A54}" type="sibTrans" cxnId="{2E9592EB-5DD0-4744-8CE4-D3C2CA899430}">
      <dgm:prSet/>
      <dgm:spPr/>
      <dgm:t>
        <a:bodyPr/>
        <a:lstStyle/>
        <a:p>
          <a:endParaRPr lang="en-US"/>
        </a:p>
      </dgm:t>
    </dgm:pt>
    <dgm:pt modelId="{357320ED-F75B-4F9E-99C4-7776FAE86A2E}" type="pres">
      <dgm:prSet presAssocID="{DE8A4593-3E54-488A-9D02-5BDF36E1E5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A2B2D1-5A5C-4AAB-81DC-4C2247BBEBC1}" type="pres">
      <dgm:prSet presAssocID="{5A6F0B3D-0326-46F1-AD78-94069B657CA7}" presName="hierRoot1" presStyleCnt="0"/>
      <dgm:spPr/>
    </dgm:pt>
    <dgm:pt modelId="{13CD5848-8EFF-459F-BCDE-551EF0767855}" type="pres">
      <dgm:prSet presAssocID="{5A6F0B3D-0326-46F1-AD78-94069B657CA7}" presName="composite" presStyleCnt="0"/>
      <dgm:spPr/>
    </dgm:pt>
    <dgm:pt modelId="{F8406E98-7C8E-401B-9C06-CDDE69335889}" type="pres">
      <dgm:prSet presAssocID="{5A6F0B3D-0326-46F1-AD78-94069B657CA7}" presName="background" presStyleLbl="node0" presStyleIdx="0" presStyleCnt="1"/>
      <dgm:spPr/>
    </dgm:pt>
    <dgm:pt modelId="{45A196D7-0D64-451F-90ED-815462FAB751}" type="pres">
      <dgm:prSet presAssocID="{5A6F0B3D-0326-46F1-AD78-94069B657CA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7E681-9ECE-4670-8234-7E522B9AB766}" type="pres">
      <dgm:prSet presAssocID="{5A6F0B3D-0326-46F1-AD78-94069B657CA7}" presName="hierChild2" presStyleCnt="0"/>
      <dgm:spPr/>
    </dgm:pt>
    <dgm:pt modelId="{C4BFAE17-C6CA-48F4-8FB3-EE0340FFE344}" type="pres">
      <dgm:prSet presAssocID="{4C7F93FB-6D01-4E5F-BC66-73E772B557F0}" presName="Name10" presStyleLbl="parChTrans1D2" presStyleIdx="0" presStyleCnt="12"/>
      <dgm:spPr/>
      <dgm:t>
        <a:bodyPr/>
        <a:lstStyle/>
        <a:p>
          <a:endParaRPr lang="en-US"/>
        </a:p>
      </dgm:t>
    </dgm:pt>
    <dgm:pt modelId="{AB9D0190-C844-4946-ABCD-1852471DEA68}" type="pres">
      <dgm:prSet presAssocID="{C816FC93-0BCD-4B76-B4DF-E26847730F6A}" presName="hierRoot2" presStyleCnt="0"/>
      <dgm:spPr/>
    </dgm:pt>
    <dgm:pt modelId="{40A97E7C-BF0E-4F04-982D-61D0E777F0F7}" type="pres">
      <dgm:prSet presAssocID="{C816FC93-0BCD-4B76-B4DF-E26847730F6A}" presName="composite2" presStyleCnt="0"/>
      <dgm:spPr/>
    </dgm:pt>
    <dgm:pt modelId="{AD80EA80-6A82-4643-8C48-506A084DD30E}" type="pres">
      <dgm:prSet presAssocID="{C816FC93-0BCD-4B76-B4DF-E26847730F6A}" presName="background2" presStyleLbl="node2" presStyleIdx="0" presStyleCnt="12"/>
      <dgm:spPr/>
    </dgm:pt>
    <dgm:pt modelId="{AFA2572A-FBFB-4CDD-8730-BBFAF13C02CD}" type="pres">
      <dgm:prSet presAssocID="{C816FC93-0BCD-4B76-B4DF-E26847730F6A}" presName="text2" presStyleLbl="fgAcc2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52479-4980-4498-9D62-8E4FC463B8D1}" type="pres">
      <dgm:prSet presAssocID="{C816FC93-0BCD-4B76-B4DF-E26847730F6A}" presName="hierChild3" presStyleCnt="0"/>
      <dgm:spPr/>
    </dgm:pt>
    <dgm:pt modelId="{0E2034FA-47DE-4187-A8ED-409CF89C657C}" type="pres">
      <dgm:prSet presAssocID="{518124B3-6CF1-414D-AC79-A9C51DC0CA08}" presName="Name17" presStyleLbl="parChTrans1D3" presStyleIdx="0" presStyleCnt="14"/>
      <dgm:spPr/>
      <dgm:t>
        <a:bodyPr/>
        <a:lstStyle/>
        <a:p>
          <a:endParaRPr lang="en-US"/>
        </a:p>
      </dgm:t>
    </dgm:pt>
    <dgm:pt modelId="{24DB9956-4A97-4911-95B0-4C4F58234608}" type="pres">
      <dgm:prSet presAssocID="{02EE6417-EE1B-45C8-A12D-C766E0E081F8}" presName="hierRoot3" presStyleCnt="0"/>
      <dgm:spPr/>
    </dgm:pt>
    <dgm:pt modelId="{2F2DDAB0-CB0E-4B09-80FA-0DBB799D4931}" type="pres">
      <dgm:prSet presAssocID="{02EE6417-EE1B-45C8-A12D-C766E0E081F8}" presName="composite3" presStyleCnt="0"/>
      <dgm:spPr/>
    </dgm:pt>
    <dgm:pt modelId="{6052358B-98A3-4328-9340-7B25B5A9ECDF}" type="pres">
      <dgm:prSet presAssocID="{02EE6417-EE1B-45C8-A12D-C766E0E081F8}" presName="background3" presStyleLbl="node3" presStyleIdx="0" presStyleCnt="14"/>
      <dgm:spPr/>
    </dgm:pt>
    <dgm:pt modelId="{1EFE3D65-CACE-408A-BEDC-A75AD86F92F0}" type="pres">
      <dgm:prSet presAssocID="{02EE6417-EE1B-45C8-A12D-C766E0E081F8}" presName="text3" presStyleLbl="fgAcc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1E3DA-5528-4090-B429-F27A09830881}" type="pres">
      <dgm:prSet presAssocID="{02EE6417-EE1B-45C8-A12D-C766E0E081F8}" presName="hierChild4" presStyleCnt="0"/>
      <dgm:spPr/>
    </dgm:pt>
    <dgm:pt modelId="{DCFF4B3D-1466-4598-9CF2-4150A08CE183}" type="pres">
      <dgm:prSet presAssocID="{DA30C64C-91A2-41F0-999B-5EA31784850A}" presName="Name17" presStyleLbl="parChTrans1D3" presStyleIdx="1" presStyleCnt="14"/>
      <dgm:spPr/>
      <dgm:t>
        <a:bodyPr/>
        <a:lstStyle/>
        <a:p>
          <a:endParaRPr lang="en-US"/>
        </a:p>
      </dgm:t>
    </dgm:pt>
    <dgm:pt modelId="{F783A62E-3C1A-44ED-A0A4-476246A40E8E}" type="pres">
      <dgm:prSet presAssocID="{8D6EA21C-6791-49D4-BF34-862825731AC6}" presName="hierRoot3" presStyleCnt="0"/>
      <dgm:spPr/>
    </dgm:pt>
    <dgm:pt modelId="{DC9CDFB0-C51E-4035-8643-C7B1932BC948}" type="pres">
      <dgm:prSet presAssocID="{8D6EA21C-6791-49D4-BF34-862825731AC6}" presName="composite3" presStyleCnt="0"/>
      <dgm:spPr/>
    </dgm:pt>
    <dgm:pt modelId="{947DF4F9-8534-4577-A6D3-C69467054598}" type="pres">
      <dgm:prSet presAssocID="{8D6EA21C-6791-49D4-BF34-862825731AC6}" presName="background3" presStyleLbl="node3" presStyleIdx="1" presStyleCnt="14"/>
      <dgm:spPr/>
    </dgm:pt>
    <dgm:pt modelId="{EF3A7BE2-D58A-4475-9211-A91C8C063DDD}" type="pres">
      <dgm:prSet presAssocID="{8D6EA21C-6791-49D4-BF34-862825731AC6}" presName="text3" presStyleLbl="fgAcc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EA6EA-41E3-48BF-8192-DB61C8377872}" type="pres">
      <dgm:prSet presAssocID="{8D6EA21C-6791-49D4-BF34-862825731AC6}" presName="hierChild4" presStyleCnt="0"/>
      <dgm:spPr/>
    </dgm:pt>
    <dgm:pt modelId="{03C589BB-600B-4CCE-82C6-148E78FEA7A1}" type="pres">
      <dgm:prSet presAssocID="{3489F479-7753-435C-8BD5-0511D9C44B4E}" presName="Name10" presStyleLbl="parChTrans1D2" presStyleIdx="1" presStyleCnt="12"/>
      <dgm:spPr/>
      <dgm:t>
        <a:bodyPr/>
        <a:lstStyle/>
        <a:p>
          <a:endParaRPr lang="en-US"/>
        </a:p>
      </dgm:t>
    </dgm:pt>
    <dgm:pt modelId="{780A8B59-8A12-47E6-9991-299BA7A43C8D}" type="pres">
      <dgm:prSet presAssocID="{5076FCBC-6AA4-49E1-A594-5CF9F99DCAB2}" presName="hierRoot2" presStyleCnt="0"/>
      <dgm:spPr/>
    </dgm:pt>
    <dgm:pt modelId="{9E30D591-4B56-4B46-A2AF-9828C3F52651}" type="pres">
      <dgm:prSet presAssocID="{5076FCBC-6AA4-49E1-A594-5CF9F99DCAB2}" presName="composite2" presStyleCnt="0"/>
      <dgm:spPr/>
    </dgm:pt>
    <dgm:pt modelId="{B0ECB056-015B-4C0B-871E-E47343E1C546}" type="pres">
      <dgm:prSet presAssocID="{5076FCBC-6AA4-49E1-A594-5CF9F99DCAB2}" presName="background2" presStyleLbl="node2" presStyleIdx="1" presStyleCnt="12"/>
      <dgm:spPr/>
    </dgm:pt>
    <dgm:pt modelId="{5FC5E496-85D9-4F58-A499-6DC0E91CCA1A}" type="pres">
      <dgm:prSet presAssocID="{5076FCBC-6AA4-49E1-A594-5CF9F99DCAB2}" presName="text2" presStyleLbl="fgAcc2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99405-811A-433B-9BA6-BB5599203AE9}" type="pres">
      <dgm:prSet presAssocID="{5076FCBC-6AA4-49E1-A594-5CF9F99DCAB2}" presName="hierChild3" presStyleCnt="0"/>
      <dgm:spPr/>
    </dgm:pt>
    <dgm:pt modelId="{9B40C992-75D5-4FF5-AD80-4EB18CEF790E}" type="pres">
      <dgm:prSet presAssocID="{F9D09457-777D-4D4B-B15D-320A3D91BAAD}" presName="Name17" presStyleLbl="parChTrans1D3" presStyleIdx="2" presStyleCnt="14"/>
      <dgm:spPr/>
      <dgm:t>
        <a:bodyPr/>
        <a:lstStyle/>
        <a:p>
          <a:endParaRPr lang="en-US"/>
        </a:p>
      </dgm:t>
    </dgm:pt>
    <dgm:pt modelId="{94AA81D5-1FF4-46AD-8C8C-E1C7AC59DA66}" type="pres">
      <dgm:prSet presAssocID="{4673D024-D764-41A1-89D8-5057665C3AAD}" presName="hierRoot3" presStyleCnt="0"/>
      <dgm:spPr/>
    </dgm:pt>
    <dgm:pt modelId="{95495AC3-2284-40EC-B1BB-A6FC21FF2242}" type="pres">
      <dgm:prSet presAssocID="{4673D024-D764-41A1-89D8-5057665C3AAD}" presName="composite3" presStyleCnt="0"/>
      <dgm:spPr/>
    </dgm:pt>
    <dgm:pt modelId="{BB688215-69AD-4752-9C95-455CA192E0A5}" type="pres">
      <dgm:prSet presAssocID="{4673D024-D764-41A1-89D8-5057665C3AAD}" presName="background3" presStyleLbl="node3" presStyleIdx="2" presStyleCnt="14"/>
      <dgm:spPr/>
    </dgm:pt>
    <dgm:pt modelId="{CBD4ADA6-2EEB-4AC8-B1AF-6D73C7459EBE}" type="pres">
      <dgm:prSet presAssocID="{4673D024-D764-41A1-89D8-5057665C3AAD}" presName="text3" presStyleLbl="fgAcc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04A28-9F4B-46CC-BFCC-CBA06F495327}" type="pres">
      <dgm:prSet presAssocID="{4673D024-D764-41A1-89D8-5057665C3AAD}" presName="hierChild4" presStyleCnt="0"/>
      <dgm:spPr/>
    </dgm:pt>
    <dgm:pt modelId="{FE7534D5-F129-4AB0-833C-7862F160BAC6}" type="pres">
      <dgm:prSet presAssocID="{B6AE3F3C-46A3-445E-B837-9DE9A31D8627}" presName="Name17" presStyleLbl="parChTrans1D3" presStyleIdx="3" presStyleCnt="14"/>
      <dgm:spPr/>
      <dgm:t>
        <a:bodyPr/>
        <a:lstStyle/>
        <a:p>
          <a:endParaRPr lang="en-US"/>
        </a:p>
      </dgm:t>
    </dgm:pt>
    <dgm:pt modelId="{FCEC8393-FF4C-4FA6-8325-23CC2A867915}" type="pres">
      <dgm:prSet presAssocID="{68F632B1-85F3-4524-9032-6D1D76432331}" presName="hierRoot3" presStyleCnt="0"/>
      <dgm:spPr/>
    </dgm:pt>
    <dgm:pt modelId="{345CA164-90DA-4159-A905-B180984A8E80}" type="pres">
      <dgm:prSet presAssocID="{68F632B1-85F3-4524-9032-6D1D76432331}" presName="composite3" presStyleCnt="0"/>
      <dgm:spPr/>
    </dgm:pt>
    <dgm:pt modelId="{A92E6FD1-F702-4D08-8B87-EACE07C90BC4}" type="pres">
      <dgm:prSet presAssocID="{68F632B1-85F3-4524-9032-6D1D76432331}" presName="background3" presStyleLbl="node3" presStyleIdx="3" presStyleCnt="14"/>
      <dgm:spPr/>
    </dgm:pt>
    <dgm:pt modelId="{CB308606-F7E2-4625-A41C-FE70205AFC7E}" type="pres">
      <dgm:prSet presAssocID="{68F632B1-85F3-4524-9032-6D1D76432331}" presName="text3" presStyleLbl="fgAcc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4959E-835C-43D0-B30E-24FECA2222C6}" type="pres">
      <dgm:prSet presAssocID="{68F632B1-85F3-4524-9032-6D1D76432331}" presName="hierChild4" presStyleCnt="0"/>
      <dgm:spPr/>
    </dgm:pt>
    <dgm:pt modelId="{551711A2-AA42-40C3-AB25-81A76EE1C434}" type="pres">
      <dgm:prSet presAssocID="{DF3D0CEC-C319-4388-8E1D-2863C0B6CFE1}" presName="Name17" presStyleLbl="parChTrans1D3" presStyleIdx="4" presStyleCnt="14"/>
      <dgm:spPr/>
      <dgm:t>
        <a:bodyPr/>
        <a:lstStyle/>
        <a:p>
          <a:endParaRPr lang="en-US"/>
        </a:p>
      </dgm:t>
    </dgm:pt>
    <dgm:pt modelId="{3333444A-1E85-4C27-9C39-3E21F138C3D2}" type="pres">
      <dgm:prSet presAssocID="{8A7764AE-3FFC-4CFC-B55B-D250841BEFDD}" presName="hierRoot3" presStyleCnt="0"/>
      <dgm:spPr/>
    </dgm:pt>
    <dgm:pt modelId="{25C6120F-D1EB-4AF5-A471-08397520B8B7}" type="pres">
      <dgm:prSet presAssocID="{8A7764AE-3FFC-4CFC-B55B-D250841BEFDD}" presName="composite3" presStyleCnt="0"/>
      <dgm:spPr/>
    </dgm:pt>
    <dgm:pt modelId="{59FDBC97-3341-48FA-A2AD-D3BFA25A6AED}" type="pres">
      <dgm:prSet presAssocID="{8A7764AE-3FFC-4CFC-B55B-D250841BEFDD}" presName="background3" presStyleLbl="node3" presStyleIdx="4" presStyleCnt="14"/>
      <dgm:spPr/>
    </dgm:pt>
    <dgm:pt modelId="{F8AA90A4-7B95-41D7-BFF1-208D38F10E3E}" type="pres">
      <dgm:prSet presAssocID="{8A7764AE-3FFC-4CFC-B55B-D250841BEFDD}" presName="text3" presStyleLbl="fgAcc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540EB-9BEB-40F5-B79E-3231E6F47CD9}" type="pres">
      <dgm:prSet presAssocID="{8A7764AE-3FFC-4CFC-B55B-D250841BEFDD}" presName="hierChild4" presStyleCnt="0"/>
      <dgm:spPr/>
    </dgm:pt>
    <dgm:pt modelId="{8EDA32AB-5C78-4531-BE12-C91C00885B00}" type="pres">
      <dgm:prSet presAssocID="{51EA9517-7470-4EFA-BE80-99B3DF34B706}" presName="Name10" presStyleLbl="parChTrans1D2" presStyleIdx="2" presStyleCnt="12"/>
      <dgm:spPr/>
      <dgm:t>
        <a:bodyPr/>
        <a:lstStyle/>
        <a:p>
          <a:endParaRPr lang="en-US"/>
        </a:p>
      </dgm:t>
    </dgm:pt>
    <dgm:pt modelId="{926B6BB6-C7B7-4A65-A482-ABE563A0909B}" type="pres">
      <dgm:prSet presAssocID="{EAC17094-4DA9-4070-9CB0-E471CD5B6627}" presName="hierRoot2" presStyleCnt="0"/>
      <dgm:spPr/>
    </dgm:pt>
    <dgm:pt modelId="{B8406775-D7D4-47F4-959B-5B24E6661CB6}" type="pres">
      <dgm:prSet presAssocID="{EAC17094-4DA9-4070-9CB0-E471CD5B6627}" presName="composite2" presStyleCnt="0"/>
      <dgm:spPr/>
    </dgm:pt>
    <dgm:pt modelId="{84BA5DEA-3CC1-4A80-833C-B41711410E49}" type="pres">
      <dgm:prSet presAssocID="{EAC17094-4DA9-4070-9CB0-E471CD5B6627}" presName="background2" presStyleLbl="node2" presStyleIdx="2" presStyleCnt="12"/>
      <dgm:spPr/>
    </dgm:pt>
    <dgm:pt modelId="{033274AC-B005-4E84-8832-874F97F7E9BE}" type="pres">
      <dgm:prSet presAssocID="{EAC17094-4DA9-4070-9CB0-E471CD5B6627}" presName="text2" presStyleLbl="fgAcc2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E0317-C647-4A20-AA12-F3480FE64424}" type="pres">
      <dgm:prSet presAssocID="{EAC17094-4DA9-4070-9CB0-E471CD5B6627}" presName="hierChild3" presStyleCnt="0"/>
      <dgm:spPr/>
    </dgm:pt>
    <dgm:pt modelId="{E4DA7408-BF40-46D9-8CC1-D635F45A440F}" type="pres">
      <dgm:prSet presAssocID="{3196BE48-B580-46CB-823F-FF07AB5B4F44}" presName="Name17" presStyleLbl="parChTrans1D3" presStyleIdx="5" presStyleCnt="14"/>
      <dgm:spPr/>
      <dgm:t>
        <a:bodyPr/>
        <a:lstStyle/>
        <a:p>
          <a:endParaRPr lang="en-US"/>
        </a:p>
      </dgm:t>
    </dgm:pt>
    <dgm:pt modelId="{0223F56E-0FAF-4A48-8CDE-5C0895FE7213}" type="pres">
      <dgm:prSet presAssocID="{EB97A7F5-3946-40FF-8A6E-3F8D460D101E}" presName="hierRoot3" presStyleCnt="0"/>
      <dgm:spPr/>
    </dgm:pt>
    <dgm:pt modelId="{64321692-E129-4B4F-8E6C-F1415FC783F8}" type="pres">
      <dgm:prSet presAssocID="{EB97A7F5-3946-40FF-8A6E-3F8D460D101E}" presName="composite3" presStyleCnt="0"/>
      <dgm:spPr/>
    </dgm:pt>
    <dgm:pt modelId="{4ACFFFFA-6861-4BF8-9150-A9DC0AFBE264}" type="pres">
      <dgm:prSet presAssocID="{EB97A7F5-3946-40FF-8A6E-3F8D460D101E}" presName="background3" presStyleLbl="node3" presStyleIdx="5" presStyleCnt="14"/>
      <dgm:spPr/>
    </dgm:pt>
    <dgm:pt modelId="{D198619A-315A-4499-B6E5-50F8F5E1F375}" type="pres">
      <dgm:prSet presAssocID="{EB97A7F5-3946-40FF-8A6E-3F8D460D101E}" presName="text3" presStyleLbl="fgAcc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C58B75-A879-4566-BA13-60887B221C97}" type="pres">
      <dgm:prSet presAssocID="{EB97A7F5-3946-40FF-8A6E-3F8D460D101E}" presName="hierChild4" presStyleCnt="0"/>
      <dgm:spPr/>
    </dgm:pt>
    <dgm:pt modelId="{84D4D565-63D9-4119-B22A-7182AD2412DF}" type="pres">
      <dgm:prSet presAssocID="{4C0FDD82-6A96-4E6A-A2D5-E773095BA1BC}" presName="Name17" presStyleLbl="parChTrans1D3" presStyleIdx="6" presStyleCnt="14"/>
      <dgm:spPr/>
      <dgm:t>
        <a:bodyPr/>
        <a:lstStyle/>
        <a:p>
          <a:endParaRPr lang="en-US"/>
        </a:p>
      </dgm:t>
    </dgm:pt>
    <dgm:pt modelId="{2416A1E3-BAC6-40F6-B43D-61FAA40D6CAC}" type="pres">
      <dgm:prSet presAssocID="{9D23EF22-7639-41D0-B241-C3181ACEB338}" presName="hierRoot3" presStyleCnt="0"/>
      <dgm:spPr/>
    </dgm:pt>
    <dgm:pt modelId="{663A0DD6-9F86-4A74-A8BC-A44E9476D099}" type="pres">
      <dgm:prSet presAssocID="{9D23EF22-7639-41D0-B241-C3181ACEB338}" presName="composite3" presStyleCnt="0"/>
      <dgm:spPr/>
    </dgm:pt>
    <dgm:pt modelId="{FD85BC8D-8628-43B7-AE0E-A6A797FE06AC}" type="pres">
      <dgm:prSet presAssocID="{9D23EF22-7639-41D0-B241-C3181ACEB338}" presName="background3" presStyleLbl="node3" presStyleIdx="6" presStyleCnt="14"/>
      <dgm:spPr/>
    </dgm:pt>
    <dgm:pt modelId="{6FB13A9D-9652-4F7D-860A-20DA8FD7F67C}" type="pres">
      <dgm:prSet presAssocID="{9D23EF22-7639-41D0-B241-C3181ACEB338}" presName="text3" presStyleLbl="fgAcc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FB66E4-E968-416C-A8DA-1AD882F59895}" type="pres">
      <dgm:prSet presAssocID="{9D23EF22-7639-41D0-B241-C3181ACEB338}" presName="hierChild4" presStyleCnt="0"/>
      <dgm:spPr/>
    </dgm:pt>
    <dgm:pt modelId="{0668EC8D-9FC9-40A9-AC98-0DD092B3775A}" type="pres">
      <dgm:prSet presAssocID="{8D61872D-D9A6-4097-BAD6-E4469E725359}" presName="Name10" presStyleLbl="parChTrans1D2" presStyleIdx="3" presStyleCnt="12"/>
      <dgm:spPr/>
      <dgm:t>
        <a:bodyPr/>
        <a:lstStyle/>
        <a:p>
          <a:endParaRPr lang="en-US"/>
        </a:p>
      </dgm:t>
    </dgm:pt>
    <dgm:pt modelId="{EB555EEA-9B33-4E1F-A5DA-44E54CB5A9F0}" type="pres">
      <dgm:prSet presAssocID="{44601C71-5E08-4B37-97FB-41C172B6454F}" presName="hierRoot2" presStyleCnt="0"/>
      <dgm:spPr/>
    </dgm:pt>
    <dgm:pt modelId="{AB77B30B-1C78-4324-A2E3-199D2EC101A0}" type="pres">
      <dgm:prSet presAssocID="{44601C71-5E08-4B37-97FB-41C172B6454F}" presName="composite2" presStyleCnt="0"/>
      <dgm:spPr/>
    </dgm:pt>
    <dgm:pt modelId="{89E5944A-81F8-4CAF-93EC-CECE77EBCE60}" type="pres">
      <dgm:prSet presAssocID="{44601C71-5E08-4B37-97FB-41C172B6454F}" presName="background2" presStyleLbl="node2" presStyleIdx="3" presStyleCnt="12"/>
      <dgm:spPr/>
    </dgm:pt>
    <dgm:pt modelId="{CDA2A4AA-219F-4C7A-8370-2EF71E1F54A1}" type="pres">
      <dgm:prSet presAssocID="{44601C71-5E08-4B37-97FB-41C172B6454F}" presName="text2" presStyleLbl="fgAcc2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05E8-3301-47ED-9AEE-5F91665147B4}" type="pres">
      <dgm:prSet presAssocID="{44601C71-5E08-4B37-97FB-41C172B6454F}" presName="hierChild3" presStyleCnt="0"/>
      <dgm:spPr/>
    </dgm:pt>
    <dgm:pt modelId="{A00EC603-35F8-417C-89C6-4730D524EE78}" type="pres">
      <dgm:prSet presAssocID="{6E964DA7-1EA1-4FEF-AE60-0BAC26D5F9C3}" presName="Name17" presStyleLbl="parChTrans1D3" presStyleIdx="7" presStyleCnt="14"/>
      <dgm:spPr/>
      <dgm:t>
        <a:bodyPr/>
        <a:lstStyle/>
        <a:p>
          <a:endParaRPr lang="en-US"/>
        </a:p>
      </dgm:t>
    </dgm:pt>
    <dgm:pt modelId="{426F6526-07DE-4B41-AD30-7738C8AB96C9}" type="pres">
      <dgm:prSet presAssocID="{47C845A0-5EB7-4E98-86DF-F99CFA0582FA}" presName="hierRoot3" presStyleCnt="0"/>
      <dgm:spPr/>
    </dgm:pt>
    <dgm:pt modelId="{761CDCB8-7C1E-49D8-B044-7A56032841DE}" type="pres">
      <dgm:prSet presAssocID="{47C845A0-5EB7-4E98-86DF-F99CFA0582FA}" presName="composite3" presStyleCnt="0"/>
      <dgm:spPr/>
    </dgm:pt>
    <dgm:pt modelId="{44B7EE89-00BC-41DF-B481-65D31B2736B7}" type="pres">
      <dgm:prSet presAssocID="{47C845A0-5EB7-4E98-86DF-F99CFA0582FA}" presName="background3" presStyleLbl="node3" presStyleIdx="7" presStyleCnt="14"/>
      <dgm:spPr/>
    </dgm:pt>
    <dgm:pt modelId="{0C81AC1E-FA59-4FF2-B411-B0DD2F0DD30B}" type="pres">
      <dgm:prSet presAssocID="{47C845A0-5EB7-4E98-86DF-F99CFA0582FA}" presName="text3" presStyleLbl="fgAcc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D09C44-AD1D-40C4-A2F6-E9AF9784D373}" type="pres">
      <dgm:prSet presAssocID="{47C845A0-5EB7-4E98-86DF-F99CFA0582FA}" presName="hierChild4" presStyleCnt="0"/>
      <dgm:spPr/>
    </dgm:pt>
    <dgm:pt modelId="{D0798353-F10A-47F5-A851-F06E82455DD0}" type="pres">
      <dgm:prSet presAssocID="{95C9284B-F296-4F46-8A33-CF07287EE847}" presName="Name10" presStyleLbl="parChTrans1D2" presStyleIdx="4" presStyleCnt="12"/>
      <dgm:spPr/>
      <dgm:t>
        <a:bodyPr/>
        <a:lstStyle/>
        <a:p>
          <a:endParaRPr lang="en-US"/>
        </a:p>
      </dgm:t>
    </dgm:pt>
    <dgm:pt modelId="{A548FA2D-65E2-4D88-91DF-21FBCFA46300}" type="pres">
      <dgm:prSet presAssocID="{34B7D218-53E9-4C96-8EF2-35346736CF04}" presName="hierRoot2" presStyleCnt="0"/>
      <dgm:spPr/>
    </dgm:pt>
    <dgm:pt modelId="{6967D3D4-39AA-4838-A307-4BF9A6A6BDEA}" type="pres">
      <dgm:prSet presAssocID="{34B7D218-53E9-4C96-8EF2-35346736CF04}" presName="composite2" presStyleCnt="0"/>
      <dgm:spPr/>
    </dgm:pt>
    <dgm:pt modelId="{6D92D18C-4CED-428A-BDD0-50A1BD3EC056}" type="pres">
      <dgm:prSet presAssocID="{34B7D218-53E9-4C96-8EF2-35346736CF04}" presName="background2" presStyleLbl="node2" presStyleIdx="4" presStyleCnt="12"/>
      <dgm:spPr/>
    </dgm:pt>
    <dgm:pt modelId="{E7B07923-7CB5-4723-92F8-4617D0C1829E}" type="pres">
      <dgm:prSet presAssocID="{34B7D218-53E9-4C96-8EF2-35346736CF04}" presName="text2" presStyleLbl="fgAcc2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38A78-5BE2-4D0C-B4D1-FFF91D2844DA}" type="pres">
      <dgm:prSet presAssocID="{34B7D218-53E9-4C96-8EF2-35346736CF04}" presName="hierChild3" presStyleCnt="0"/>
      <dgm:spPr/>
    </dgm:pt>
    <dgm:pt modelId="{928615EB-9C87-4386-900A-6A8C19C92CC9}" type="pres">
      <dgm:prSet presAssocID="{8D92D43E-8589-41D4-9E12-9EF0A251C2B1}" presName="Name10" presStyleLbl="parChTrans1D2" presStyleIdx="5" presStyleCnt="12"/>
      <dgm:spPr/>
      <dgm:t>
        <a:bodyPr/>
        <a:lstStyle/>
        <a:p>
          <a:endParaRPr lang="en-US"/>
        </a:p>
      </dgm:t>
    </dgm:pt>
    <dgm:pt modelId="{F0524BBB-A5A4-4FB7-B1AA-26AA56EF82E5}" type="pres">
      <dgm:prSet presAssocID="{3BBEBD7B-2DF2-465A-8193-1C5F37CA7AE0}" presName="hierRoot2" presStyleCnt="0"/>
      <dgm:spPr/>
    </dgm:pt>
    <dgm:pt modelId="{83E5FF89-8A8A-4876-A657-D61CE14558DB}" type="pres">
      <dgm:prSet presAssocID="{3BBEBD7B-2DF2-465A-8193-1C5F37CA7AE0}" presName="composite2" presStyleCnt="0"/>
      <dgm:spPr/>
    </dgm:pt>
    <dgm:pt modelId="{D43F3E4A-E616-41EF-B369-B777637F6066}" type="pres">
      <dgm:prSet presAssocID="{3BBEBD7B-2DF2-465A-8193-1C5F37CA7AE0}" presName="background2" presStyleLbl="node2" presStyleIdx="5" presStyleCnt="12"/>
      <dgm:spPr/>
    </dgm:pt>
    <dgm:pt modelId="{EE0A6A1C-FA96-4346-9F19-688609745343}" type="pres">
      <dgm:prSet presAssocID="{3BBEBD7B-2DF2-465A-8193-1C5F37CA7AE0}" presName="text2" presStyleLbl="fgAcc2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584F-DC8F-40F0-9271-7FCD57BC92B4}" type="pres">
      <dgm:prSet presAssocID="{3BBEBD7B-2DF2-465A-8193-1C5F37CA7AE0}" presName="hierChild3" presStyleCnt="0"/>
      <dgm:spPr/>
    </dgm:pt>
    <dgm:pt modelId="{53A5BB0E-2F2B-496D-BE1E-A2ED48A00783}" type="pres">
      <dgm:prSet presAssocID="{DA5C6F30-9EA1-4E2C-A744-3D95FEDBC4BE}" presName="Name17" presStyleLbl="parChTrans1D3" presStyleIdx="8" presStyleCnt="14"/>
      <dgm:spPr/>
      <dgm:t>
        <a:bodyPr/>
        <a:lstStyle/>
        <a:p>
          <a:endParaRPr lang="en-US"/>
        </a:p>
      </dgm:t>
    </dgm:pt>
    <dgm:pt modelId="{83B6040E-64AD-4536-AA8D-030126BDC304}" type="pres">
      <dgm:prSet presAssocID="{4CD45982-1EE6-4D98-805A-939D2FE169BC}" presName="hierRoot3" presStyleCnt="0"/>
      <dgm:spPr/>
    </dgm:pt>
    <dgm:pt modelId="{003906D4-4563-4407-A08D-7D5E7EC26282}" type="pres">
      <dgm:prSet presAssocID="{4CD45982-1EE6-4D98-805A-939D2FE169BC}" presName="composite3" presStyleCnt="0"/>
      <dgm:spPr/>
    </dgm:pt>
    <dgm:pt modelId="{B35A2526-5BFD-46C0-94AE-60C6E138A0B6}" type="pres">
      <dgm:prSet presAssocID="{4CD45982-1EE6-4D98-805A-939D2FE169BC}" presName="background3" presStyleLbl="node3" presStyleIdx="8" presStyleCnt="14"/>
      <dgm:spPr/>
    </dgm:pt>
    <dgm:pt modelId="{AF166CE0-541E-4423-92EA-C752F112B49B}" type="pres">
      <dgm:prSet presAssocID="{4CD45982-1EE6-4D98-805A-939D2FE169BC}" presName="text3" presStyleLbl="fgAcc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6A985-A595-4203-983A-C6ED286C2D48}" type="pres">
      <dgm:prSet presAssocID="{4CD45982-1EE6-4D98-805A-939D2FE169BC}" presName="hierChild4" presStyleCnt="0"/>
      <dgm:spPr/>
    </dgm:pt>
    <dgm:pt modelId="{E3B8553D-EA38-49EB-A5D8-AE36D0D53EFB}" type="pres">
      <dgm:prSet presAssocID="{6CBB35A8-BB4A-4998-A3FA-C506595EA917}" presName="Name10" presStyleLbl="parChTrans1D2" presStyleIdx="6" presStyleCnt="12"/>
      <dgm:spPr/>
      <dgm:t>
        <a:bodyPr/>
        <a:lstStyle/>
        <a:p>
          <a:endParaRPr lang="en-US"/>
        </a:p>
      </dgm:t>
    </dgm:pt>
    <dgm:pt modelId="{0FE183D1-C0FD-4AC7-ACDA-1F6E10081716}" type="pres">
      <dgm:prSet presAssocID="{2A0103DB-4E01-4637-B4F8-2FE69895CDBC}" presName="hierRoot2" presStyleCnt="0"/>
      <dgm:spPr/>
    </dgm:pt>
    <dgm:pt modelId="{59DBD6B6-4D5D-49C3-93BC-2A6BA4317FF6}" type="pres">
      <dgm:prSet presAssocID="{2A0103DB-4E01-4637-B4F8-2FE69895CDBC}" presName="composite2" presStyleCnt="0"/>
      <dgm:spPr/>
    </dgm:pt>
    <dgm:pt modelId="{4D321FAC-F003-4D40-98ED-B263F4F27D66}" type="pres">
      <dgm:prSet presAssocID="{2A0103DB-4E01-4637-B4F8-2FE69895CDBC}" presName="background2" presStyleLbl="node2" presStyleIdx="6" presStyleCnt="12"/>
      <dgm:spPr/>
    </dgm:pt>
    <dgm:pt modelId="{3D38EA0B-906C-4D44-8C6E-28F06A66822A}" type="pres">
      <dgm:prSet presAssocID="{2A0103DB-4E01-4637-B4F8-2FE69895CDBC}" presName="text2" presStyleLbl="fgAcc2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3EF4A-716B-4555-9116-D73906B6BA54}" type="pres">
      <dgm:prSet presAssocID="{2A0103DB-4E01-4637-B4F8-2FE69895CDBC}" presName="hierChild3" presStyleCnt="0"/>
      <dgm:spPr/>
    </dgm:pt>
    <dgm:pt modelId="{63094786-B0F9-4F6B-BDD9-5B2199BCE01E}" type="pres">
      <dgm:prSet presAssocID="{4D811C4A-E9C2-4F7D-BEF0-FF8C27E0272C}" presName="Name17" presStyleLbl="parChTrans1D3" presStyleIdx="9" presStyleCnt="14"/>
      <dgm:spPr/>
      <dgm:t>
        <a:bodyPr/>
        <a:lstStyle/>
        <a:p>
          <a:endParaRPr lang="en-US"/>
        </a:p>
      </dgm:t>
    </dgm:pt>
    <dgm:pt modelId="{3C6F2204-3492-4C7A-B951-7B7065F5F414}" type="pres">
      <dgm:prSet presAssocID="{4AE8ECA4-EDED-4108-99D3-DDB51FFC2F1F}" presName="hierRoot3" presStyleCnt="0"/>
      <dgm:spPr/>
    </dgm:pt>
    <dgm:pt modelId="{EC88550E-0D68-41C2-89EF-65B289E873CC}" type="pres">
      <dgm:prSet presAssocID="{4AE8ECA4-EDED-4108-99D3-DDB51FFC2F1F}" presName="composite3" presStyleCnt="0"/>
      <dgm:spPr/>
    </dgm:pt>
    <dgm:pt modelId="{96EA73B1-26BE-4E74-ACA8-6947C8656DAE}" type="pres">
      <dgm:prSet presAssocID="{4AE8ECA4-EDED-4108-99D3-DDB51FFC2F1F}" presName="background3" presStyleLbl="node3" presStyleIdx="9" presStyleCnt="14"/>
      <dgm:spPr/>
    </dgm:pt>
    <dgm:pt modelId="{D99207A6-4C85-44B0-B48F-C49A44A046E4}" type="pres">
      <dgm:prSet presAssocID="{4AE8ECA4-EDED-4108-99D3-DDB51FFC2F1F}" presName="text3" presStyleLbl="fgAcc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7CD21-D1CE-4938-B63B-7F923CB2B90E}" type="pres">
      <dgm:prSet presAssocID="{4AE8ECA4-EDED-4108-99D3-DDB51FFC2F1F}" presName="hierChild4" presStyleCnt="0"/>
      <dgm:spPr/>
    </dgm:pt>
    <dgm:pt modelId="{61C519CD-C470-406C-8EFC-BFBA99169044}" type="pres">
      <dgm:prSet presAssocID="{465C1222-FDBA-4154-BD13-AC9C9AA33F35}" presName="Name10" presStyleLbl="parChTrans1D2" presStyleIdx="7" presStyleCnt="12"/>
      <dgm:spPr/>
      <dgm:t>
        <a:bodyPr/>
        <a:lstStyle/>
        <a:p>
          <a:endParaRPr lang="en-US"/>
        </a:p>
      </dgm:t>
    </dgm:pt>
    <dgm:pt modelId="{196AC2B4-E755-4AE4-B3DA-7FBDA9BBBFA7}" type="pres">
      <dgm:prSet presAssocID="{99F114CB-5FA2-4239-B302-997850A48260}" presName="hierRoot2" presStyleCnt="0"/>
      <dgm:spPr/>
    </dgm:pt>
    <dgm:pt modelId="{36640342-0C69-4650-8A22-8DF4348C0E54}" type="pres">
      <dgm:prSet presAssocID="{99F114CB-5FA2-4239-B302-997850A48260}" presName="composite2" presStyleCnt="0"/>
      <dgm:spPr/>
    </dgm:pt>
    <dgm:pt modelId="{D6040B18-8B6E-41BC-B387-A286F9779F56}" type="pres">
      <dgm:prSet presAssocID="{99F114CB-5FA2-4239-B302-997850A48260}" presName="background2" presStyleLbl="node2" presStyleIdx="7" presStyleCnt="12"/>
      <dgm:spPr/>
    </dgm:pt>
    <dgm:pt modelId="{EE8D3FA5-3792-4830-9511-987E37590565}" type="pres">
      <dgm:prSet presAssocID="{99F114CB-5FA2-4239-B302-997850A48260}" presName="text2" presStyleLbl="fgAcc2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85A9E-8608-407B-9AE2-84538F49F49A}" type="pres">
      <dgm:prSet presAssocID="{99F114CB-5FA2-4239-B302-997850A48260}" presName="hierChild3" presStyleCnt="0"/>
      <dgm:spPr/>
    </dgm:pt>
    <dgm:pt modelId="{E0A5066A-D635-4E17-B61D-50C4385C4A45}" type="pres">
      <dgm:prSet presAssocID="{D5983E04-2AC3-4D1D-9DFC-DF9E6648E673}" presName="Name17" presStyleLbl="parChTrans1D3" presStyleIdx="10" presStyleCnt="14"/>
      <dgm:spPr/>
      <dgm:t>
        <a:bodyPr/>
        <a:lstStyle/>
        <a:p>
          <a:endParaRPr lang="en-US"/>
        </a:p>
      </dgm:t>
    </dgm:pt>
    <dgm:pt modelId="{7B5DB574-40F2-40CA-BA0B-2FC5B1E2868C}" type="pres">
      <dgm:prSet presAssocID="{3A90D996-47ED-4D97-A905-41875A067941}" presName="hierRoot3" presStyleCnt="0"/>
      <dgm:spPr/>
    </dgm:pt>
    <dgm:pt modelId="{9F4AE34B-6F56-428E-9669-C1DAD682A4E2}" type="pres">
      <dgm:prSet presAssocID="{3A90D996-47ED-4D97-A905-41875A067941}" presName="composite3" presStyleCnt="0"/>
      <dgm:spPr/>
    </dgm:pt>
    <dgm:pt modelId="{C7927FA3-4C17-4930-8868-08E1D18B42FD}" type="pres">
      <dgm:prSet presAssocID="{3A90D996-47ED-4D97-A905-41875A067941}" presName="background3" presStyleLbl="node3" presStyleIdx="10" presStyleCnt="14"/>
      <dgm:spPr/>
    </dgm:pt>
    <dgm:pt modelId="{61ABFC0D-61E8-4AF2-A695-C42C3A8FD647}" type="pres">
      <dgm:prSet presAssocID="{3A90D996-47ED-4D97-A905-41875A067941}" presName="text3" presStyleLbl="fgAcc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8D029-DA83-4F06-8E56-9F7CE6A84672}" type="pres">
      <dgm:prSet presAssocID="{3A90D996-47ED-4D97-A905-41875A067941}" presName="hierChild4" presStyleCnt="0"/>
      <dgm:spPr/>
    </dgm:pt>
    <dgm:pt modelId="{AEEE7F80-B3B5-4811-B502-0CB090FFD32E}" type="pres">
      <dgm:prSet presAssocID="{9861E1EB-6A59-4D1F-9E71-4E0412825889}" presName="Name17" presStyleLbl="parChTrans1D3" presStyleIdx="11" presStyleCnt="14"/>
      <dgm:spPr/>
      <dgm:t>
        <a:bodyPr/>
        <a:lstStyle/>
        <a:p>
          <a:endParaRPr lang="en-US"/>
        </a:p>
      </dgm:t>
    </dgm:pt>
    <dgm:pt modelId="{E8A4F09B-9ECA-4B0B-BC69-6483591C1A54}" type="pres">
      <dgm:prSet presAssocID="{A67DB6D8-E294-4942-B773-1B74F0B00AD6}" presName="hierRoot3" presStyleCnt="0"/>
      <dgm:spPr/>
    </dgm:pt>
    <dgm:pt modelId="{21F9E487-56F2-4B7A-8893-00C5750875D0}" type="pres">
      <dgm:prSet presAssocID="{A67DB6D8-E294-4942-B773-1B74F0B00AD6}" presName="composite3" presStyleCnt="0"/>
      <dgm:spPr/>
    </dgm:pt>
    <dgm:pt modelId="{1C72BE1A-C803-4D7B-8E2D-82042CDEA3A7}" type="pres">
      <dgm:prSet presAssocID="{A67DB6D8-E294-4942-B773-1B74F0B00AD6}" presName="background3" presStyleLbl="node3" presStyleIdx="11" presStyleCnt="14"/>
      <dgm:spPr/>
    </dgm:pt>
    <dgm:pt modelId="{C7002396-C5B5-4457-9ED4-112F56B74FCB}" type="pres">
      <dgm:prSet presAssocID="{A67DB6D8-E294-4942-B773-1B74F0B00AD6}" presName="text3" presStyleLbl="fgAcc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D2E77-2E8D-4BCE-8A2C-CD6AF7DE2DA4}" type="pres">
      <dgm:prSet presAssocID="{A67DB6D8-E294-4942-B773-1B74F0B00AD6}" presName="hierChild4" presStyleCnt="0"/>
      <dgm:spPr/>
    </dgm:pt>
    <dgm:pt modelId="{2BC44D7C-9B79-489E-8922-618DE66122F0}" type="pres">
      <dgm:prSet presAssocID="{74B17118-1BD4-438E-A106-342C5A7202BA}" presName="Name10" presStyleLbl="parChTrans1D2" presStyleIdx="8" presStyleCnt="12"/>
      <dgm:spPr/>
      <dgm:t>
        <a:bodyPr/>
        <a:lstStyle/>
        <a:p>
          <a:endParaRPr lang="en-US"/>
        </a:p>
      </dgm:t>
    </dgm:pt>
    <dgm:pt modelId="{17829A10-334D-41D6-A236-8218A66618DE}" type="pres">
      <dgm:prSet presAssocID="{E40B6779-2833-424B-B645-1FD06EF0E150}" presName="hierRoot2" presStyleCnt="0"/>
      <dgm:spPr/>
    </dgm:pt>
    <dgm:pt modelId="{2E83C6A2-A0D3-4A04-B590-23D8EDFB96BB}" type="pres">
      <dgm:prSet presAssocID="{E40B6779-2833-424B-B645-1FD06EF0E150}" presName="composite2" presStyleCnt="0"/>
      <dgm:spPr/>
    </dgm:pt>
    <dgm:pt modelId="{8D3C9A70-99D1-4A20-AC8E-BB4F63193C2C}" type="pres">
      <dgm:prSet presAssocID="{E40B6779-2833-424B-B645-1FD06EF0E150}" presName="background2" presStyleLbl="node2" presStyleIdx="8" presStyleCnt="12"/>
      <dgm:spPr/>
    </dgm:pt>
    <dgm:pt modelId="{535AD669-37A7-4AB2-8F8D-07E5FE82421A}" type="pres">
      <dgm:prSet presAssocID="{E40B6779-2833-424B-B645-1FD06EF0E150}" presName="text2" presStyleLbl="fgAcc2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D8990-8530-43BD-AF9E-D2912268F41F}" type="pres">
      <dgm:prSet presAssocID="{E40B6779-2833-424B-B645-1FD06EF0E150}" presName="hierChild3" presStyleCnt="0"/>
      <dgm:spPr/>
    </dgm:pt>
    <dgm:pt modelId="{01672D14-CA2C-4B67-B694-BB0CDC0A0E45}" type="pres">
      <dgm:prSet presAssocID="{7C763CB7-5AE0-4151-8B3D-61841CD21552}" presName="Name17" presStyleLbl="parChTrans1D3" presStyleIdx="12" presStyleCnt="14"/>
      <dgm:spPr/>
      <dgm:t>
        <a:bodyPr/>
        <a:lstStyle/>
        <a:p>
          <a:endParaRPr lang="en-US"/>
        </a:p>
      </dgm:t>
    </dgm:pt>
    <dgm:pt modelId="{6DD6AF71-2931-42BE-84F8-5E5BCCF4A306}" type="pres">
      <dgm:prSet presAssocID="{22B0DB8B-059B-4DA8-B1D5-81377F86E985}" presName="hierRoot3" presStyleCnt="0"/>
      <dgm:spPr/>
    </dgm:pt>
    <dgm:pt modelId="{0FC03E83-1588-47BE-8395-3AFDB864033C}" type="pres">
      <dgm:prSet presAssocID="{22B0DB8B-059B-4DA8-B1D5-81377F86E985}" presName="composite3" presStyleCnt="0"/>
      <dgm:spPr/>
    </dgm:pt>
    <dgm:pt modelId="{98790863-E1D7-4937-90B3-BD50E8F4C462}" type="pres">
      <dgm:prSet presAssocID="{22B0DB8B-059B-4DA8-B1D5-81377F86E985}" presName="background3" presStyleLbl="node3" presStyleIdx="12" presStyleCnt="14"/>
      <dgm:spPr/>
    </dgm:pt>
    <dgm:pt modelId="{57D70D00-390D-4239-8F5A-3F56817FEF13}" type="pres">
      <dgm:prSet presAssocID="{22B0DB8B-059B-4DA8-B1D5-81377F86E985}" presName="text3" presStyleLbl="fgAcc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C8D5-557F-4A41-9CFC-6E25B9A5B89D}" type="pres">
      <dgm:prSet presAssocID="{22B0DB8B-059B-4DA8-B1D5-81377F86E985}" presName="hierChild4" presStyleCnt="0"/>
      <dgm:spPr/>
    </dgm:pt>
    <dgm:pt modelId="{C3AC1FC1-BECC-4D3D-9089-185F8D205C0E}" type="pres">
      <dgm:prSet presAssocID="{3BA3FC66-EF5D-4EC2-AF8F-2E0B9EEBE60A}" presName="Name17" presStyleLbl="parChTrans1D3" presStyleIdx="13" presStyleCnt="14"/>
      <dgm:spPr/>
      <dgm:t>
        <a:bodyPr/>
        <a:lstStyle/>
        <a:p>
          <a:endParaRPr lang="en-US"/>
        </a:p>
      </dgm:t>
    </dgm:pt>
    <dgm:pt modelId="{A9095B5F-5950-403D-9F6D-917F50FCF151}" type="pres">
      <dgm:prSet presAssocID="{7E774102-80C0-4FF0-8B8A-310DDFA75C82}" presName="hierRoot3" presStyleCnt="0"/>
      <dgm:spPr/>
    </dgm:pt>
    <dgm:pt modelId="{1AAD435C-06C3-4143-BB29-CB5D94E309BE}" type="pres">
      <dgm:prSet presAssocID="{7E774102-80C0-4FF0-8B8A-310DDFA75C82}" presName="composite3" presStyleCnt="0"/>
      <dgm:spPr/>
    </dgm:pt>
    <dgm:pt modelId="{24572640-96DF-4B60-AE64-A9B55DE70E15}" type="pres">
      <dgm:prSet presAssocID="{7E774102-80C0-4FF0-8B8A-310DDFA75C82}" presName="background3" presStyleLbl="node3" presStyleIdx="13" presStyleCnt="14"/>
      <dgm:spPr/>
    </dgm:pt>
    <dgm:pt modelId="{2B3D7F31-BE4E-47DE-A91F-9D5F05573DEF}" type="pres">
      <dgm:prSet presAssocID="{7E774102-80C0-4FF0-8B8A-310DDFA75C82}" presName="text3" presStyleLbl="fgAcc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734A6-88AA-4A5F-8F1C-D43651663088}" type="pres">
      <dgm:prSet presAssocID="{7E774102-80C0-4FF0-8B8A-310DDFA75C82}" presName="hierChild4" presStyleCnt="0"/>
      <dgm:spPr/>
    </dgm:pt>
    <dgm:pt modelId="{0074CEE4-0AF2-4C0C-8251-528C6F5B16B7}" type="pres">
      <dgm:prSet presAssocID="{DCF2099F-D81E-4068-849B-5992889E2A8C}" presName="Name10" presStyleLbl="parChTrans1D2" presStyleIdx="9" presStyleCnt="12"/>
      <dgm:spPr/>
      <dgm:t>
        <a:bodyPr/>
        <a:lstStyle/>
        <a:p>
          <a:endParaRPr lang="en-US"/>
        </a:p>
      </dgm:t>
    </dgm:pt>
    <dgm:pt modelId="{B85457AC-3172-47EA-8267-D32C49F562F0}" type="pres">
      <dgm:prSet presAssocID="{98462DAC-A4E9-42E8-AA69-18714B75B724}" presName="hierRoot2" presStyleCnt="0"/>
      <dgm:spPr/>
    </dgm:pt>
    <dgm:pt modelId="{B3FDD47C-F6D6-4945-BA47-3DE79D3460B6}" type="pres">
      <dgm:prSet presAssocID="{98462DAC-A4E9-42E8-AA69-18714B75B724}" presName="composite2" presStyleCnt="0"/>
      <dgm:spPr/>
    </dgm:pt>
    <dgm:pt modelId="{722F98AB-1C59-472D-8314-D0A626C4BC68}" type="pres">
      <dgm:prSet presAssocID="{98462DAC-A4E9-42E8-AA69-18714B75B724}" presName="background2" presStyleLbl="node2" presStyleIdx="9" presStyleCnt="12"/>
      <dgm:spPr/>
    </dgm:pt>
    <dgm:pt modelId="{53098110-6E36-4179-9816-96FD24ABE8CC}" type="pres">
      <dgm:prSet presAssocID="{98462DAC-A4E9-42E8-AA69-18714B75B724}" presName="text2" presStyleLbl="fgAcc2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C09694-CE01-49FA-B554-97B3B4D791E0}" type="pres">
      <dgm:prSet presAssocID="{98462DAC-A4E9-42E8-AA69-18714B75B724}" presName="hierChild3" presStyleCnt="0"/>
      <dgm:spPr/>
    </dgm:pt>
    <dgm:pt modelId="{EEF472D3-CF65-4113-AF25-B6CB0328421F}" type="pres">
      <dgm:prSet presAssocID="{6B1604E5-B2B7-4F7F-AF34-E0C30D4A2829}" presName="Name10" presStyleLbl="parChTrans1D2" presStyleIdx="10" presStyleCnt="12"/>
      <dgm:spPr/>
      <dgm:t>
        <a:bodyPr/>
        <a:lstStyle/>
        <a:p>
          <a:endParaRPr lang="en-US"/>
        </a:p>
      </dgm:t>
    </dgm:pt>
    <dgm:pt modelId="{1F79BD34-FC94-4544-9E83-F363633FA23C}" type="pres">
      <dgm:prSet presAssocID="{8265ED72-29F8-4631-B08E-34588965978D}" presName="hierRoot2" presStyleCnt="0"/>
      <dgm:spPr/>
    </dgm:pt>
    <dgm:pt modelId="{B5935FD8-7F2B-488D-B966-1264E85F6F04}" type="pres">
      <dgm:prSet presAssocID="{8265ED72-29F8-4631-B08E-34588965978D}" presName="composite2" presStyleCnt="0"/>
      <dgm:spPr/>
    </dgm:pt>
    <dgm:pt modelId="{657D7816-5A07-4BA1-A788-AA26B712C04F}" type="pres">
      <dgm:prSet presAssocID="{8265ED72-29F8-4631-B08E-34588965978D}" presName="background2" presStyleLbl="node2" presStyleIdx="10" presStyleCnt="12"/>
      <dgm:spPr/>
    </dgm:pt>
    <dgm:pt modelId="{A4740C1E-519F-4550-8C2A-1E3AFB3C0666}" type="pres">
      <dgm:prSet presAssocID="{8265ED72-29F8-4631-B08E-34588965978D}" presName="text2" presStyleLbl="fgAcc2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C5FB7-FCD7-453B-9E98-5001FAF4F1EE}" type="pres">
      <dgm:prSet presAssocID="{8265ED72-29F8-4631-B08E-34588965978D}" presName="hierChild3" presStyleCnt="0"/>
      <dgm:spPr/>
    </dgm:pt>
    <dgm:pt modelId="{55637B7E-5E7D-4596-9152-30E757C981EC}" type="pres">
      <dgm:prSet presAssocID="{C224245C-DDF9-4A1E-9B5F-5FF607FF26DA}" presName="Name10" presStyleLbl="parChTrans1D2" presStyleIdx="11" presStyleCnt="12"/>
      <dgm:spPr/>
      <dgm:t>
        <a:bodyPr/>
        <a:lstStyle/>
        <a:p>
          <a:endParaRPr lang="en-US"/>
        </a:p>
      </dgm:t>
    </dgm:pt>
    <dgm:pt modelId="{66E51932-6F4F-484E-8D1A-C532B44ECCDB}" type="pres">
      <dgm:prSet presAssocID="{BDE212C3-BA1D-4789-8856-6C8FE1B308C7}" presName="hierRoot2" presStyleCnt="0"/>
      <dgm:spPr/>
    </dgm:pt>
    <dgm:pt modelId="{D8DC558A-B9FE-4DFB-914E-66450685D737}" type="pres">
      <dgm:prSet presAssocID="{BDE212C3-BA1D-4789-8856-6C8FE1B308C7}" presName="composite2" presStyleCnt="0"/>
      <dgm:spPr/>
    </dgm:pt>
    <dgm:pt modelId="{01E3122F-2894-49CB-B4EC-79C3C0D85F84}" type="pres">
      <dgm:prSet presAssocID="{BDE212C3-BA1D-4789-8856-6C8FE1B308C7}" presName="background2" presStyleLbl="node2" presStyleIdx="11" presStyleCnt="12"/>
      <dgm:spPr/>
    </dgm:pt>
    <dgm:pt modelId="{81EB195C-5DAF-4C03-BADE-5A6342D714CC}" type="pres">
      <dgm:prSet presAssocID="{BDE212C3-BA1D-4789-8856-6C8FE1B308C7}" presName="text2" presStyleLbl="fgAcc2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796A0-941E-4F8C-9EE0-21D93AAC5B10}" type="pres">
      <dgm:prSet presAssocID="{BDE212C3-BA1D-4789-8856-6C8FE1B308C7}" presName="hierChild3" presStyleCnt="0"/>
      <dgm:spPr/>
    </dgm:pt>
  </dgm:ptLst>
  <dgm:cxnLst>
    <dgm:cxn modelId="{1C4408F9-EF7C-4646-B6ED-C101C7C4F922}" type="presOf" srcId="{518124B3-6CF1-414D-AC79-A9C51DC0CA08}" destId="{0E2034FA-47DE-4187-A8ED-409CF89C657C}" srcOrd="0" destOrd="0" presId="urn:microsoft.com/office/officeart/2005/8/layout/hierarchy1"/>
    <dgm:cxn modelId="{F2773E1B-C777-487B-A3ED-6088601AE887}" srcId="{5A6F0B3D-0326-46F1-AD78-94069B657CA7}" destId="{C816FC93-0BCD-4B76-B4DF-E26847730F6A}" srcOrd="0" destOrd="0" parTransId="{4C7F93FB-6D01-4E5F-BC66-73E772B557F0}" sibTransId="{DA59613C-2E82-4C4D-8D7F-0DA680ABBC47}"/>
    <dgm:cxn modelId="{AE8308A8-725C-48F5-9127-CCC10A077596}" type="presOf" srcId="{51EA9517-7470-4EFA-BE80-99B3DF34B706}" destId="{8EDA32AB-5C78-4531-BE12-C91C00885B00}" srcOrd="0" destOrd="0" presId="urn:microsoft.com/office/officeart/2005/8/layout/hierarchy1"/>
    <dgm:cxn modelId="{E0861BF4-FF93-4DC6-9AB2-AAFE68A3FCC9}" type="presOf" srcId="{4C7F93FB-6D01-4E5F-BC66-73E772B557F0}" destId="{C4BFAE17-C6CA-48F4-8FB3-EE0340FFE344}" srcOrd="0" destOrd="0" presId="urn:microsoft.com/office/officeart/2005/8/layout/hierarchy1"/>
    <dgm:cxn modelId="{6807C215-A7F5-47B3-8EE0-081E772AC23D}" type="presOf" srcId="{68F632B1-85F3-4524-9032-6D1D76432331}" destId="{CB308606-F7E2-4625-A41C-FE70205AFC7E}" srcOrd="0" destOrd="0" presId="urn:microsoft.com/office/officeart/2005/8/layout/hierarchy1"/>
    <dgm:cxn modelId="{A08701E1-402E-42FC-B2CE-31EE54159EF3}" type="presOf" srcId="{465C1222-FDBA-4154-BD13-AC9C9AA33F35}" destId="{61C519CD-C470-406C-8EFC-BFBA99169044}" srcOrd="0" destOrd="0" presId="urn:microsoft.com/office/officeart/2005/8/layout/hierarchy1"/>
    <dgm:cxn modelId="{1187B2CF-BABC-415D-AF8E-4CE2E3689792}" type="presOf" srcId="{C816FC93-0BCD-4B76-B4DF-E26847730F6A}" destId="{AFA2572A-FBFB-4CDD-8730-BBFAF13C02CD}" srcOrd="0" destOrd="0" presId="urn:microsoft.com/office/officeart/2005/8/layout/hierarchy1"/>
    <dgm:cxn modelId="{258FD8C6-AB18-4859-8A2E-DA55C779E48E}" type="presOf" srcId="{3BBEBD7B-2DF2-465A-8193-1C5F37CA7AE0}" destId="{EE0A6A1C-FA96-4346-9F19-688609745343}" srcOrd="0" destOrd="0" presId="urn:microsoft.com/office/officeart/2005/8/layout/hierarchy1"/>
    <dgm:cxn modelId="{EF58166C-CEE1-4E59-8977-A10E6A578064}" srcId="{5A6F0B3D-0326-46F1-AD78-94069B657CA7}" destId="{5076FCBC-6AA4-49E1-A594-5CF9F99DCAB2}" srcOrd="1" destOrd="0" parTransId="{3489F479-7753-435C-8BD5-0511D9C44B4E}" sibTransId="{FAF108FC-D55C-4ABB-A985-68E5C491EB86}"/>
    <dgm:cxn modelId="{3889A61F-3442-43E4-B2AE-D30659733A57}" srcId="{5A6F0B3D-0326-46F1-AD78-94069B657CA7}" destId="{3BBEBD7B-2DF2-465A-8193-1C5F37CA7AE0}" srcOrd="5" destOrd="0" parTransId="{8D92D43E-8589-41D4-9E12-9EF0A251C2B1}" sibTransId="{1862C314-BC11-42D2-B719-822AC62FE168}"/>
    <dgm:cxn modelId="{28D2E4F3-B7A7-465C-A00B-95EE9807B916}" type="presOf" srcId="{BDE212C3-BA1D-4789-8856-6C8FE1B308C7}" destId="{81EB195C-5DAF-4C03-BADE-5A6342D714CC}" srcOrd="0" destOrd="0" presId="urn:microsoft.com/office/officeart/2005/8/layout/hierarchy1"/>
    <dgm:cxn modelId="{93281A8E-9C19-4B4F-887D-F9298C93891D}" type="presOf" srcId="{DE8A4593-3E54-488A-9D02-5BDF36E1E5B8}" destId="{357320ED-F75B-4F9E-99C4-7776FAE86A2E}" srcOrd="0" destOrd="0" presId="urn:microsoft.com/office/officeart/2005/8/layout/hierarchy1"/>
    <dgm:cxn modelId="{9158A875-E70F-4FC6-B15D-4B869E9E6FB1}" type="presOf" srcId="{3489F479-7753-435C-8BD5-0511D9C44B4E}" destId="{03C589BB-600B-4CCE-82C6-148E78FEA7A1}" srcOrd="0" destOrd="0" presId="urn:microsoft.com/office/officeart/2005/8/layout/hierarchy1"/>
    <dgm:cxn modelId="{73B785EA-69CD-4011-9F3A-C9EEA9FA67E6}" type="presOf" srcId="{34B7D218-53E9-4C96-8EF2-35346736CF04}" destId="{E7B07923-7CB5-4723-92F8-4617D0C1829E}" srcOrd="0" destOrd="0" presId="urn:microsoft.com/office/officeart/2005/8/layout/hierarchy1"/>
    <dgm:cxn modelId="{6842E983-CAAE-4BD5-921F-698A89678EEB}" type="presOf" srcId="{8265ED72-29F8-4631-B08E-34588965978D}" destId="{A4740C1E-519F-4550-8C2A-1E3AFB3C0666}" srcOrd="0" destOrd="0" presId="urn:microsoft.com/office/officeart/2005/8/layout/hierarchy1"/>
    <dgm:cxn modelId="{03BFEE83-C836-4FA2-B84C-79D21FEDABEA}" type="presOf" srcId="{D5983E04-2AC3-4D1D-9DFC-DF9E6648E673}" destId="{E0A5066A-D635-4E17-B61D-50C4385C4A45}" srcOrd="0" destOrd="0" presId="urn:microsoft.com/office/officeart/2005/8/layout/hierarchy1"/>
    <dgm:cxn modelId="{DC5CFAFE-4ACB-42AE-8412-7A4CFCF6CAE5}" type="presOf" srcId="{6B1604E5-B2B7-4F7F-AF34-E0C30D4A2829}" destId="{EEF472D3-CF65-4113-AF25-B6CB0328421F}" srcOrd="0" destOrd="0" presId="urn:microsoft.com/office/officeart/2005/8/layout/hierarchy1"/>
    <dgm:cxn modelId="{2E9592EB-5DD0-4744-8CE4-D3C2CA899430}" srcId="{E40B6779-2833-424B-B645-1FD06EF0E150}" destId="{7E774102-80C0-4FF0-8B8A-310DDFA75C82}" srcOrd="1" destOrd="0" parTransId="{3BA3FC66-EF5D-4EC2-AF8F-2E0B9EEBE60A}" sibTransId="{F583DF18-9120-4ACC-8ED1-14AE0D873A54}"/>
    <dgm:cxn modelId="{C06FFF3A-C23A-4D66-9434-F768591BEEB0}" srcId="{5A6F0B3D-0326-46F1-AD78-94069B657CA7}" destId="{44601C71-5E08-4B37-97FB-41C172B6454F}" srcOrd="3" destOrd="0" parTransId="{8D61872D-D9A6-4097-BAD6-E4469E725359}" sibTransId="{5FB0A3B1-5557-4E1B-95A6-30636DE7BF23}"/>
    <dgm:cxn modelId="{95E07BF5-9D99-4B25-9146-DEC4AD583A8E}" type="presOf" srcId="{5076FCBC-6AA4-49E1-A594-5CF9F99DCAB2}" destId="{5FC5E496-85D9-4F58-A499-6DC0E91CCA1A}" srcOrd="0" destOrd="0" presId="urn:microsoft.com/office/officeart/2005/8/layout/hierarchy1"/>
    <dgm:cxn modelId="{E8F73566-4337-4931-B199-5BD83549856A}" srcId="{5076FCBC-6AA4-49E1-A594-5CF9F99DCAB2}" destId="{4673D024-D764-41A1-89D8-5057665C3AAD}" srcOrd="0" destOrd="0" parTransId="{F9D09457-777D-4D4B-B15D-320A3D91BAAD}" sibTransId="{2EF76686-AC68-4D98-8511-FB41F9C52111}"/>
    <dgm:cxn modelId="{62355D5C-6BD6-490C-89DB-2D3DFC04BF87}" type="presOf" srcId="{8D61872D-D9A6-4097-BAD6-E4469E725359}" destId="{0668EC8D-9FC9-40A9-AC98-0DD092B3775A}" srcOrd="0" destOrd="0" presId="urn:microsoft.com/office/officeart/2005/8/layout/hierarchy1"/>
    <dgm:cxn modelId="{6A6ED8A1-F631-423B-9292-32B1607B45C9}" srcId="{5A6F0B3D-0326-46F1-AD78-94069B657CA7}" destId="{99F114CB-5FA2-4239-B302-997850A48260}" srcOrd="7" destOrd="0" parTransId="{465C1222-FDBA-4154-BD13-AC9C9AA33F35}" sibTransId="{52C38DE8-784E-4F95-A6B6-BA4D4D4B0EFC}"/>
    <dgm:cxn modelId="{D4539F90-DA2B-4AB4-81A5-C97A1ED75F18}" srcId="{EAC17094-4DA9-4070-9CB0-E471CD5B6627}" destId="{9D23EF22-7639-41D0-B241-C3181ACEB338}" srcOrd="1" destOrd="0" parTransId="{4C0FDD82-6A96-4E6A-A2D5-E773095BA1BC}" sibTransId="{C31096C0-81CF-4E28-9EDF-D2CC0156D401}"/>
    <dgm:cxn modelId="{9F9BDB34-58B6-4849-8BCD-60260FFA9899}" type="presOf" srcId="{4AE8ECA4-EDED-4108-99D3-DDB51FFC2F1F}" destId="{D99207A6-4C85-44B0-B48F-C49A44A046E4}" srcOrd="0" destOrd="0" presId="urn:microsoft.com/office/officeart/2005/8/layout/hierarchy1"/>
    <dgm:cxn modelId="{4FDC958A-42FD-4074-8944-89A6A3AFA0EF}" srcId="{EAC17094-4DA9-4070-9CB0-E471CD5B6627}" destId="{EB97A7F5-3946-40FF-8A6E-3F8D460D101E}" srcOrd="0" destOrd="0" parTransId="{3196BE48-B580-46CB-823F-FF07AB5B4F44}" sibTransId="{232F5E28-34A6-4E76-91F6-47E7BC0FBE5E}"/>
    <dgm:cxn modelId="{064157FA-6854-49FF-B95A-DA5AA5A6CF9A}" srcId="{5A6F0B3D-0326-46F1-AD78-94069B657CA7}" destId="{E40B6779-2833-424B-B645-1FD06EF0E150}" srcOrd="8" destOrd="0" parTransId="{74B17118-1BD4-438E-A106-342C5A7202BA}" sibTransId="{BCB6FB73-2AF5-472E-98B6-2005C0FBD97A}"/>
    <dgm:cxn modelId="{A0430F9D-5960-4413-AB8B-62E7E8B7B9CF}" type="presOf" srcId="{DA5C6F30-9EA1-4E2C-A744-3D95FEDBC4BE}" destId="{53A5BB0E-2F2B-496D-BE1E-A2ED48A00783}" srcOrd="0" destOrd="0" presId="urn:microsoft.com/office/officeart/2005/8/layout/hierarchy1"/>
    <dgm:cxn modelId="{80277E61-974A-4862-9991-82ABF3622682}" type="presOf" srcId="{4CD45982-1EE6-4D98-805A-939D2FE169BC}" destId="{AF166CE0-541E-4423-92EA-C752F112B49B}" srcOrd="0" destOrd="0" presId="urn:microsoft.com/office/officeart/2005/8/layout/hierarchy1"/>
    <dgm:cxn modelId="{17311670-98B7-46D1-8000-907B1CF24C0C}" srcId="{DE8A4593-3E54-488A-9D02-5BDF36E1E5B8}" destId="{5A6F0B3D-0326-46F1-AD78-94069B657CA7}" srcOrd="0" destOrd="0" parTransId="{76B2E066-6B36-4E1F-A77B-93B6DB183DAD}" sibTransId="{83CD0202-E842-4E34-8CFA-5B448A68CEA6}"/>
    <dgm:cxn modelId="{3EBB381D-BDE0-403E-88C2-4C48AE5AF614}" type="presOf" srcId="{98462DAC-A4E9-42E8-AA69-18714B75B724}" destId="{53098110-6E36-4179-9816-96FD24ABE8CC}" srcOrd="0" destOrd="0" presId="urn:microsoft.com/office/officeart/2005/8/layout/hierarchy1"/>
    <dgm:cxn modelId="{84BB288E-E9F5-45DA-8EC0-E3F5ACFC7844}" srcId="{E40B6779-2833-424B-B645-1FD06EF0E150}" destId="{22B0DB8B-059B-4DA8-B1D5-81377F86E985}" srcOrd="0" destOrd="0" parTransId="{7C763CB7-5AE0-4151-8B3D-61841CD21552}" sibTransId="{3B71BF9F-5752-423D-ADF1-1BDCA397DA96}"/>
    <dgm:cxn modelId="{64D28138-994A-44DE-BD40-840D3F8EF4A6}" type="presOf" srcId="{DA30C64C-91A2-41F0-999B-5EA31784850A}" destId="{DCFF4B3D-1466-4598-9CF2-4150A08CE183}" srcOrd="0" destOrd="0" presId="urn:microsoft.com/office/officeart/2005/8/layout/hierarchy1"/>
    <dgm:cxn modelId="{95FD0121-C38F-41FA-A1AF-F73AEE7F5D54}" srcId="{2A0103DB-4E01-4637-B4F8-2FE69895CDBC}" destId="{4AE8ECA4-EDED-4108-99D3-DDB51FFC2F1F}" srcOrd="0" destOrd="0" parTransId="{4D811C4A-E9C2-4F7D-BEF0-FF8C27E0272C}" sibTransId="{ECD4111B-B7A3-4448-B70E-744D7D62E610}"/>
    <dgm:cxn modelId="{88A7F693-57F0-4533-805A-1B6406FFE667}" srcId="{5A6F0B3D-0326-46F1-AD78-94069B657CA7}" destId="{BDE212C3-BA1D-4789-8856-6C8FE1B308C7}" srcOrd="11" destOrd="0" parTransId="{C224245C-DDF9-4A1E-9B5F-5FF607FF26DA}" sibTransId="{0C3C1982-5A05-4CFA-A456-002B040FD4E7}"/>
    <dgm:cxn modelId="{3DBA26C8-6A16-4430-8C53-E0C13AD47CE8}" type="presOf" srcId="{3BA3FC66-EF5D-4EC2-AF8F-2E0B9EEBE60A}" destId="{C3AC1FC1-BECC-4D3D-9089-185F8D205C0E}" srcOrd="0" destOrd="0" presId="urn:microsoft.com/office/officeart/2005/8/layout/hierarchy1"/>
    <dgm:cxn modelId="{C74FB4B1-6724-4966-917C-05432B9D8C03}" type="presOf" srcId="{8D92D43E-8589-41D4-9E12-9EF0A251C2B1}" destId="{928615EB-9C87-4386-900A-6A8C19C92CC9}" srcOrd="0" destOrd="0" presId="urn:microsoft.com/office/officeart/2005/8/layout/hierarchy1"/>
    <dgm:cxn modelId="{3B4F595E-3C6A-4125-919F-FA2E656845A8}" srcId="{3BBEBD7B-2DF2-465A-8193-1C5F37CA7AE0}" destId="{4CD45982-1EE6-4D98-805A-939D2FE169BC}" srcOrd="0" destOrd="0" parTransId="{DA5C6F30-9EA1-4E2C-A744-3D95FEDBC4BE}" sibTransId="{363542FB-D030-4ADB-877B-994BC7076004}"/>
    <dgm:cxn modelId="{DECB520B-99BA-4F65-B536-78ED3FA437A4}" type="presOf" srcId="{95C9284B-F296-4F46-8A33-CF07287EE847}" destId="{D0798353-F10A-47F5-A851-F06E82455DD0}" srcOrd="0" destOrd="0" presId="urn:microsoft.com/office/officeart/2005/8/layout/hierarchy1"/>
    <dgm:cxn modelId="{4B57AFF5-F19A-487A-8C91-EADA9AD4B81D}" type="presOf" srcId="{8D6EA21C-6791-49D4-BF34-862825731AC6}" destId="{EF3A7BE2-D58A-4475-9211-A91C8C063DDD}" srcOrd="0" destOrd="0" presId="urn:microsoft.com/office/officeart/2005/8/layout/hierarchy1"/>
    <dgm:cxn modelId="{D899DF3D-7811-4FA3-BCF5-A35E7B504D9B}" type="presOf" srcId="{6CBB35A8-BB4A-4998-A3FA-C506595EA917}" destId="{E3B8553D-EA38-49EB-A5D8-AE36D0D53EFB}" srcOrd="0" destOrd="0" presId="urn:microsoft.com/office/officeart/2005/8/layout/hierarchy1"/>
    <dgm:cxn modelId="{03B9ADA2-81D2-42E8-A405-40088DE47421}" srcId="{5A6F0B3D-0326-46F1-AD78-94069B657CA7}" destId="{2A0103DB-4E01-4637-B4F8-2FE69895CDBC}" srcOrd="6" destOrd="0" parTransId="{6CBB35A8-BB4A-4998-A3FA-C506595EA917}" sibTransId="{BE1FB224-0D35-4027-B717-498498B634BE}"/>
    <dgm:cxn modelId="{A242CACB-AB5E-41CE-87FB-6A5A7DB685D1}" type="presOf" srcId="{F9D09457-777D-4D4B-B15D-320A3D91BAAD}" destId="{9B40C992-75D5-4FF5-AD80-4EB18CEF790E}" srcOrd="0" destOrd="0" presId="urn:microsoft.com/office/officeart/2005/8/layout/hierarchy1"/>
    <dgm:cxn modelId="{9F83C94C-CB46-417D-8833-51B96679783A}" type="presOf" srcId="{9D23EF22-7639-41D0-B241-C3181ACEB338}" destId="{6FB13A9D-9652-4F7D-860A-20DA8FD7F67C}" srcOrd="0" destOrd="0" presId="urn:microsoft.com/office/officeart/2005/8/layout/hierarchy1"/>
    <dgm:cxn modelId="{AA13222B-E389-4F56-9D76-CA782897D9C7}" type="presOf" srcId="{7E774102-80C0-4FF0-8B8A-310DDFA75C82}" destId="{2B3D7F31-BE4E-47DE-A91F-9D5F05573DEF}" srcOrd="0" destOrd="0" presId="urn:microsoft.com/office/officeart/2005/8/layout/hierarchy1"/>
    <dgm:cxn modelId="{4F1A4F64-AB6D-43C8-8E08-3B7EBAA6C1FE}" srcId="{44601C71-5E08-4B37-97FB-41C172B6454F}" destId="{47C845A0-5EB7-4E98-86DF-F99CFA0582FA}" srcOrd="0" destOrd="0" parTransId="{6E964DA7-1EA1-4FEF-AE60-0BAC26D5F9C3}" sibTransId="{F0DFA9FC-AB8B-400E-9EDD-B16FF4B14F26}"/>
    <dgm:cxn modelId="{5C847D59-003C-4837-9D23-F376CFA9F754}" type="presOf" srcId="{99F114CB-5FA2-4239-B302-997850A48260}" destId="{EE8D3FA5-3792-4830-9511-987E37590565}" srcOrd="0" destOrd="0" presId="urn:microsoft.com/office/officeart/2005/8/layout/hierarchy1"/>
    <dgm:cxn modelId="{69899FBB-C7C0-43B6-8AFD-534631E58D38}" type="presOf" srcId="{47C845A0-5EB7-4E98-86DF-F99CFA0582FA}" destId="{0C81AC1E-FA59-4FF2-B411-B0DD2F0DD30B}" srcOrd="0" destOrd="0" presId="urn:microsoft.com/office/officeart/2005/8/layout/hierarchy1"/>
    <dgm:cxn modelId="{FD1DCA93-B35C-41D8-9DF5-53A0043F9A69}" type="presOf" srcId="{74B17118-1BD4-438E-A106-342C5A7202BA}" destId="{2BC44D7C-9B79-489E-8922-618DE66122F0}" srcOrd="0" destOrd="0" presId="urn:microsoft.com/office/officeart/2005/8/layout/hierarchy1"/>
    <dgm:cxn modelId="{BF095F10-1FF9-403E-9056-065B1A1E6D27}" type="presOf" srcId="{A67DB6D8-E294-4942-B773-1B74F0B00AD6}" destId="{C7002396-C5B5-4457-9ED4-112F56B74FCB}" srcOrd="0" destOrd="0" presId="urn:microsoft.com/office/officeart/2005/8/layout/hierarchy1"/>
    <dgm:cxn modelId="{494D85BB-3571-433C-8506-7A5E3FFD4389}" type="presOf" srcId="{E40B6779-2833-424B-B645-1FD06EF0E150}" destId="{535AD669-37A7-4AB2-8F8D-07E5FE82421A}" srcOrd="0" destOrd="0" presId="urn:microsoft.com/office/officeart/2005/8/layout/hierarchy1"/>
    <dgm:cxn modelId="{A7842AB7-45D6-4A10-800C-0424C49C5D07}" srcId="{5A6F0B3D-0326-46F1-AD78-94069B657CA7}" destId="{98462DAC-A4E9-42E8-AA69-18714B75B724}" srcOrd="9" destOrd="0" parTransId="{DCF2099F-D81E-4068-849B-5992889E2A8C}" sibTransId="{00E7C166-1723-4249-B620-3136BEC30BEE}"/>
    <dgm:cxn modelId="{EB4553EF-F5E2-4156-9D32-3FCC4D81BB86}" type="presOf" srcId="{8A7764AE-3FFC-4CFC-B55B-D250841BEFDD}" destId="{F8AA90A4-7B95-41D7-BFF1-208D38F10E3E}" srcOrd="0" destOrd="0" presId="urn:microsoft.com/office/officeart/2005/8/layout/hierarchy1"/>
    <dgm:cxn modelId="{41AC5EF7-F469-4B3F-A5CF-B9EAECD8C2C2}" type="presOf" srcId="{4673D024-D764-41A1-89D8-5057665C3AAD}" destId="{CBD4ADA6-2EEB-4AC8-B1AF-6D73C7459EBE}" srcOrd="0" destOrd="0" presId="urn:microsoft.com/office/officeart/2005/8/layout/hierarchy1"/>
    <dgm:cxn modelId="{4495E075-8920-4FAE-94F8-C69B368FB016}" type="presOf" srcId="{DCF2099F-D81E-4068-849B-5992889E2A8C}" destId="{0074CEE4-0AF2-4C0C-8251-528C6F5B16B7}" srcOrd="0" destOrd="0" presId="urn:microsoft.com/office/officeart/2005/8/layout/hierarchy1"/>
    <dgm:cxn modelId="{BC85B4FC-6C6A-48EB-9C0D-B1282896E19B}" type="presOf" srcId="{4C0FDD82-6A96-4E6A-A2D5-E773095BA1BC}" destId="{84D4D565-63D9-4119-B22A-7182AD2412DF}" srcOrd="0" destOrd="0" presId="urn:microsoft.com/office/officeart/2005/8/layout/hierarchy1"/>
    <dgm:cxn modelId="{0C2951F9-291D-4ED0-B628-D70E778FB565}" type="presOf" srcId="{B6AE3F3C-46A3-445E-B837-9DE9A31D8627}" destId="{FE7534D5-F129-4AB0-833C-7862F160BAC6}" srcOrd="0" destOrd="0" presId="urn:microsoft.com/office/officeart/2005/8/layout/hierarchy1"/>
    <dgm:cxn modelId="{25E8FF66-362A-4BB2-8EA6-7EAF00195CDE}" srcId="{C816FC93-0BCD-4B76-B4DF-E26847730F6A}" destId="{02EE6417-EE1B-45C8-A12D-C766E0E081F8}" srcOrd="0" destOrd="0" parTransId="{518124B3-6CF1-414D-AC79-A9C51DC0CA08}" sibTransId="{E98D2139-8125-472F-BA3F-399A350FD2BA}"/>
    <dgm:cxn modelId="{F898B293-0DB1-41C7-A405-2F2FC080569D}" srcId="{99F114CB-5FA2-4239-B302-997850A48260}" destId="{3A90D996-47ED-4D97-A905-41875A067941}" srcOrd="0" destOrd="0" parTransId="{D5983E04-2AC3-4D1D-9DFC-DF9E6648E673}" sibTransId="{F64EF33A-D23F-4DCD-82D8-DD2F318E0616}"/>
    <dgm:cxn modelId="{4D952140-29A4-4574-A9C4-8485350CB4D0}" srcId="{5A6F0B3D-0326-46F1-AD78-94069B657CA7}" destId="{34B7D218-53E9-4C96-8EF2-35346736CF04}" srcOrd="4" destOrd="0" parTransId="{95C9284B-F296-4F46-8A33-CF07287EE847}" sibTransId="{AF190688-7C24-4591-B2C7-89F29A0B3F3B}"/>
    <dgm:cxn modelId="{BF89AE1E-7792-4B49-80B5-DAA7B3F3DA0F}" type="presOf" srcId="{7C763CB7-5AE0-4151-8B3D-61841CD21552}" destId="{01672D14-CA2C-4B67-B694-BB0CDC0A0E45}" srcOrd="0" destOrd="0" presId="urn:microsoft.com/office/officeart/2005/8/layout/hierarchy1"/>
    <dgm:cxn modelId="{D30A5834-719B-46CB-A9E3-14B70AD0F02A}" type="presOf" srcId="{22B0DB8B-059B-4DA8-B1D5-81377F86E985}" destId="{57D70D00-390D-4239-8F5A-3F56817FEF13}" srcOrd="0" destOrd="0" presId="urn:microsoft.com/office/officeart/2005/8/layout/hierarchy1"/>
    <dgm:cxn modelId="{81676C4E-8709-49EE-B0F4-EECB06026C52}" type="presOf" srcId="{EAC17094-4DA9-4070-9CB0-E471CD5B6627}" destId="{033274AC-B005-4E84-8832-874F97F7E9BE}" srcOrd="0" destOrd="0" presId="urn:microsoft.com/office/officeart/2005/8/layout/hierarchy1"/>
    <dgm:cxn modelId="{756CD127-B2E9-4BE6-B3F9-0DDFA0EF7FE3}" srcId="{5076FCBC-6AA4-49E1-A594-5CF9F99DCAB2}" destId="{68F632B1-85F3-4524-9032-6D1D76432331}" srcOrd="1" destOrd="0" parTransId="{B6AE3F3C-46A3-445E-B837-9DE9A31D8627}" sibTransId="{DC474382-5D86-443A-94FE-2D53BB305319}"/>
    <dgm:cxn modelId="{9B44794A-36D5-4EAF-B78E-3E0725E6E09C}" type="presOf" srcId="{44601C71-5E08-4B37-97FB-41C172B6454F}" destId="{CDA2A4AA-219F-4C7A-8370-2EF71E1F54A1}" srcOrd="0" destOrd="0" presId="urn:microsoft.com/office/officeart/2005/8/layout/hierarchy1"/>
    <dgm:cxn modelId="{C18EAA0C-887C-4E36-AD77-2CC9348A4C70}" type="presOf" srcId="{6E964DA7-1EA1-4FEF-AE60-0BAC26D5F9C3}" destId="{A00EC603-35F8-417C-89C6-4730D524EE78}" srcOrd="0" destOrd="0" presId="urn:microsoft.com/office/officeart/2005/8/layout/hierarchy1"/>
    <dgm:cxn modelId="{80CEA7B6-B51C-4107-AA43-B3F4558EFF81}" type="presOf" srcId="{EB97A7F5-3946-40FF-8A6E-3F8D460D101E}" destId="{D198619A-315A-4499-B6E5-50F8F5E1F375}" srcOrd="0" destOrd="0" presId="urn:microsoft.com/office/officeart/2005/8/layout/hierarchy1"/>
    <dgm:cxn modelId="{8C5D5A76-6C92-4E81-A973-EF646D477853}" type="presOf" srcId="{4D811C4A-E9C2-4F7D-BEF0-FF8C27E0272C}" destId="{63094786-B0F9-4F6B-BDD9-5B2199BCE01E}" srcOrd="0" destOrd="0" presId="urn:microsoft.com/office/officeart/2005/8/layout/hierarchy1"/>
    <dgm:cxn modelId="{47AE6F1A-7AD9-4C24-8B7E-22CC869A903F}" type="presOf" srcId="{3A90D996-47ED-4D97-A905-41875A067941}" destId="{61ABFC0D-61E8-4AF2-A695-C42C3A8FD647}" srcOrd="0" destOrd="0" presId="urn:microsoft.com/office/officeart/2005/8/layout/hierarchy1"/>
    <dgm:cxn modelId="{F302DEB9-4EBD-4249-AAED-EA784988DF9E}" srcId="{C816FC93-0BCD-4B76-B4DF-E26847730F6A}" destId="{8D6EA21C-6791-49D4-BF34-862825731AC6}" srcOrd="1" destOrd="0" parTransId="{DA30C64C-91A2-41F0-999B-5EA31784850A}" sibTransId="{64BA7EE7-3AFC-4361-B768-7AECBA6E43C7}"/>
    <dgm:cxn modelId="{2B679773-09A8-43E3-A1C8-0DBF5ABED2F5}" type="presOf" srcId="{2A0103DB-4E01-4637-B4F8-2FE69895CDBC}" destId="{3D38EA0B-906C-4D44-8C6E-28F06A66822A}" srcOrd="0" destOrd="0" presId="urn:microsoft.com/office/officeart/2005/8/layout/hierarchy1"/>
    <dgm:cxn modelId="{ED26C885-3350-4824-A15F-11029B7648AE}" srcId="{5076FCBC-6AA4-49E1-A594-5CF9F99DCAB2}" destId="{8A7764AE-3FFC-4CFC-B55B-D250841BEFDD}" srcOrd="2" destOrd="0" parTransId="{DF3D0CEC-C319-4388-8E1D-2863C0B6CFE1}" sibTransId="{C63272FA-06B8-497B-8206-E7F86C28B389}"/>
    <dgm:cxn modelId="{D3FD0D8E-DAB1-44E3-B45B-8F122E09229B}" type="presOf" srcId="{02EE6417-EE1B-45C8-A12D-C766E0E081F8}" destId="{1EFE3D65-CACE-408A-BEDC-A75AD86F92F0}" srcOrd="0" destOrd="0" presId="urn:microsoft.com/office/officeart/2005/8/layout/hierarchy1"/>
    <dgm:cxn modelId="{E5AF05D3-8284-4E04-808C-8F3511207406}" type="presOf" srcId="{5A6F0B3D-0326-46F1-AD78-94069B657CA7}" destId="{45A196D7-0D64-451F-90ED-815462FAB751}" srcOrd="0" destOrd="0" presId="urn:microsoft.com/office/officeart/2005/8/layout/hierarchy1"/>
    <dgm:cxn modelId="{2967FC85-2BD9-4FF6-9F6B-7703DEF5CFCC}" srcId="{5A6F0B3D-0326-46F1-AD78-94069B657CA7}" destId="{8265ED72-29F8-4631-B08E-34588965978D}" srcOrd="10" destOrd="0" parTransId="{6B1604E5-B2B7-4F7F-AF34-E0C30D4A2829}" sibTransId="{65E9CE45-7B91-42FB-8214-DE9BC7C4B740}"/>
    <dgm:cxn modelId="{448893CC-D99A-4910-8099-119A5DE81C62}" srcId="{5A6F0B3D-0326-46F1-AD78-94069B657CA7}" destId="{EAC17094-4DA9-4070-9CB0-E471CD5B6627}" srcOrd="2" destOrd="0" parTransId="{51EA9517-7470-4EFA-BE80-99B3DF34B706}" sibTransId="{166C0901-C20D-4AF8-9E20-AEFFA9AA6786}"/>
    <dgm:cxn modelId="{5C485AAD-34A9-48F3-BD76-A3FA73815FC7}" type="presOf" srcId="{3196BE48-B580-46CB-823F-FF07AB5B4F44}" destId="{E4DA7408-BF40-46D9-8CC1-D635F45A440F}" srcOrd="0" destOrd="0" presId="urn:microsoft.com/office/officeart/2005/8/layout/hierarchy1"/>
    <dgm:cxn modelId="{095A9774-6DA2-43F9-959E-94C2FBF4EBE4}" type="presOf" srcId="{9861E1EB-6A59-4D1F-9E71-4E0412825889}" destId="{AEEE7F80-B3B5-4811-B502-0CB090FFD32E}" srcOrd="0" destOrd="0" presId="urn:microsoft.com/office/officeart/2005/8/layout/hierarchy1"/>
    <dgm:cxn modelId="{DDBE703B-B85F-4AAF-8D29-73B46DB8EC94}" srcId="{99F114CB-5FA2-4239-B302-997850A48260}" destId="{A67DB6D8-E294-4942-B773-1B74F0B00AD6}" srcOrd="1" destOrd="0" parTransId="{9861E1EB-6A59-4D1F-9E71-4E0412825889}" sibTransId="{BECAAAE3-800B-4168-8429-C1B847A4C0A6}"/>
    <dgm:cxn modelId="{124CC22C-357E-4039-83F9-5BFD07C32229}" type="presOf" srcId="{DF3D0CEC-C319-4388-8E1D-2863C0B6CFE1}" destId="{551711A2-AA42-40C3-AB25-81A76EE1C434}" srcOrd="0" destOrd="0" presId="urn:microsoft.com/office/officeart/2005/8/layout/hierarchy1"/>
    <dgm:cxn modelId="{0E3C6EF1-5C79-495C-88BE-DE3C858AFC56}" type="presOf" srcId="{C224245C-DDF9-4A1E-9B5F-5FF607FF26DA}" destId="{55637B7E-5E7D-4596-9152-30E757C981EC}" srcOrd="0" destOrd="0" presId="urn:microsoft.com/office/officeart/2005/8/layout/hierarchy1"/>
    <dgm:cxn modelId="{4384592C-9AA0-43CB-A2B1-564D089F49B4}" type="presParOf" srcId="{357320ED-F75B-4F9E-99C4-7776FAE86A2E}" destId="{DFA2B2D1-5A5C-4AAB-81DC-4C2247BBEBC1}" srcOrd="0" destOrd="0" presId="urn:microsoft.com/office/officeart/2005/8/layout/hierarchy1"/>
    <dgm:cxn modelId="{EEC1C2E3-317E-4D2F-A515-78EBE1D4386A}" type="presParOf" srcId="{DFA2B2D1-5A5C-4AAB-81DC-4C2247BBEBC1}" destId="{13CD5848-8EFF-459F-BCDE-551EF0767855}" srcOrd="0" destOrd="0" presId="urn:microsoft.com/office/officeart/2005/8/layout/hierarchy1"/>
    <dgm:cxn modelId="{2C9F491B-7F7D-400A-9470-7D0DBD8781C3}" type="presParOf" srcId="{13CD5848-8EFF-459F-BCDE-551EF0767855}" destId="{F8406E98-7C8E-401B-9C06-CDDE69335889}" srcOrd="0" destOrd="0" presId="urn:microsoft.com/office/officeart/2005/8/layout/hierarchy1"/>
    <dgm:cxn modelId="{299DEBF7-FDC9-4793-9E0E-6DA73FA8CDEB}" type="presParOf" srcId="{13CD5848-8EFF-459F-BCDE-551EF0767855}" destId="{45A196D7-0D64-451F-90ED-815462FAB751}" srcOrd="1" destOrd="0" presId="urn:microsoft.com/office/officeart/2005/8/layout/hierarchy1"/>
    <dgm:cxn modelId="{07CC8ED3-CA6D-4553-9230-0FFD9271EFA9}" type="presParOf" srcId="{DFA2B2D1-5A5C-4AAB-81DC-4C2247BBEBC1}" destId="{00D7E681-9ECE-4670-8234-7E522B9AB766}" srcOrd="1" destOrd="0" presId="urn:microsoft.com/office/officeart/2005/8/layout/hierarchy1"/>
    <dgm:cxn modelId="{C1790C5F-0355-4DEC-BAEB-CF7B8BB2B387}" type="presParOf" srcId="{00D7E681-9ECE-4670-8234-7E522B9AB766}" destId="{C4BFAE17-C6CA-48F4-8FB3-EE0340FFE344}" srcOrd="0" destOrd="0" presId="urn:microsoft.com/office/officeart/2005/8/layout/hierarchy1"/>
    <dgm:cxn modelId="{737F9C5C-7585-4802-95A1-45302C15EF6C}" type="presParOf" srcId="{00D7E681-9ECE-4670-8234-7E522B9AB766}" destId="{AB9D0190-C844-4946-ABCD-1852471DEA68}" srcOrd="1" destOrd="0" presId="urn:microsoft.com/office/officeart/2005/8/layout/hierarchy1"/>
    <dgm:cxn modelId="{719243E4-2A31-4C67-BA74-9558C004CEBB}" type="presParOf" srcId="{AB9D0190-C844-4946-ABCD-1852471DEA68}" destId="{40A97E7C-BF0E-4F04-982D-61D0E777F0F7}" srcOrd="0" destOrd="0" presId="urn:microsoft.com/office/officeart/2005/8/layout/hierarchy1"/>
    <dgm:cxn modelId="{0AB10EDF-550A-4839-95B6-5A1ABE56C7D9}" type="presParOf" srcId="{40A97E7C-BF0E-4F04-982D-61D0E777F0F7}" destId="{AD80EA80-6A82-4643-8C48-506A084DD30E}" srcOrd="0" destOrd="0" presId="urn:microsoft.com/office/officeart/2005/8/layout/hierarchy1"/>
    <dgm:cxn modelId="{62012340-77D9-4CBA-9096-EEE4721E84ED}" type="presParOf" srcId="{40A97E7C-BF0E-4F04-982D-61D0E777F0F7}" destId="{AFA2572A-FBFB-4CDD-8730-BBFAF13C02CD}" srcOrd="1" destOrd="0" presId="urn:microsoft.com/office/officeart/2005/8/layout/hierarchy1"/>
    <dgm:cxn modelId="{1838D4EE-8320-4887-8D1A-99878F3E7A47}" type="presParOf" srcId="{AB9D0190-C844-4946-ABCD-1852471DEA68}" destId="{23052479-4980-4498-9D62-8E4FC463B8D1}" srcOrd="1" destOrd="0" presId="urn:microsoft.com/office/officeart/2005/8/layout/hierarchy1"/>
    <dgm:cxn modelId="{75F81415-4A1B-48B0-AD32-65E33D0CC0A4}" type="presParOf" srcId="{23052479-4980-4498-9D62-8E4FC463B8D1}" destId="{0E2034FA-47DE-4187-A8ED-409CF89C657C}" srcOrd="0" destOrd="0" presId="urn:microsoft.com/office/officeart/2005/8/layout/hierarchy1"/>
    <dgm:cxn modelId="{9B7600A4-4527-4C97-9906-AE1C40E8825D}" type="presParOf" srcId="{23052479-4980-4498-9D62-8E4FC463B8D1}" destId="{24DB9956-4A97-4911-95B0-4C4F58234608}" srcOrd="1" destOrd="0" presId="urn:microsoft.com/office/officeart/2005/8/layout/hierarchy1"/>
    <dgm:cxn modelId="{6B012B53-1BE2-4915-8188-ADDB4C6E61C4}" type="presParOf" srcId="{24DB9956-4A97-4911-95B0-4C4F58234608}" destId="{2F2DDAB0-CB0E-4B09-80FA-0DBB799D4931}" srcOrd="0" destOrd="0" presId="urn:microsoft.com/office/officeart/2005/8/layout/hierarchy1"/>
    <dgm:cxn modelId="{C7CDD286-165D-47C8-90D7-004F8F6B1EB1}" type="presParOf" srcId="{2F2DDAB0-CB0E-4B09-80FA-0DBB799D4931}" destId="{6052358B-98A3-4328-9340-7B25B5A9ECDF}" srcOrd="0" destOrd="0" presId="urn:microsoft.com/office/officeart/2005/8/layout/hierarchy1"/>
    <dgm:cxn modelId="{1B2E4219-0945-4EAB-8147-7FAD44F4D14B}" type="presParOf" srcId="{2F2DDAB0-CB0E-4B09-80FA-0DBB799D4931}" destId="{1EFE3D65-CACE-408A-BEDC-A75AD86F92F0}" srcOrd="1" destOrd="0" presId="urn:microsoft.com/office/officeart/2005/8/layout/hierarchy1"/>
    <dgm:cxn modelId="{F8844398-FBD7-42D9-B44C-A3850FAEDA8D}" type="presParOf" srcId="{24DB9956-4A97-4911-95B0-4C4F58234608}" destId="{3A91E3DA-5528-4090-B429-F27A09830881}" srcOrd="1" destOrd="0" presId="urn:microsoft.com/office/officeart/2005/8/layout/hierarchy1"/>
    <dgm:cxn modelId="{C37C3723-1DE8-4358-9AF6-33AC58C15419}" type="presParOf" srcId="{23052479-4980-4498-9D62-8E4FC463B8D1}" destId="{DCFF4B3D-1466-4598-9CF2-4150A08CE183}" srcOrd="2" destOrd="0" presId="urn:microsoft.com/office/officeart/2005/8/layout/hierarchy1"/>
    <dgm:cxn modelId="{7BA0D7E5-9ADE-4BC4-AC41-71F668AFF9E8}" type="presParOf" srcId="{23052479-4980-4498-9D62-8E4FC463B8D1}" destId="{F783A62E-3C1A-44ED-A0A4-476246A40E8E}" srcOrd="3" destOrd="0" presId="urn:microsoft.com/office/officeart/2005/8/layout/hierarchy1"/>
    <dgm:cxn modelId="{6B4816A1-E6E2-431A-9D05-8363B79D90B8}" type="presParOf" srcId="{F783A62E-3C1A-44ED-A0A4-476246A40E8E}" destId="{DC9CDFB0-C51E-4035-8643-C7B1932BC948}" srcOrd="0" destOrd="0" presId="urn:microsoft.com/office/officeart/2005/8/layout/hierarchy1"/>
    <dgm:cxn modelId="{8E80061B-DAD0-4E92-8826-016D046B8AFA}" type="presParOf" srcId="{DC9CDFB0-C51E-4035-8643-C7B1932BC948}" destId="{947DF4F9-8534-4577-A6D3-C69467054598}" srcOrd="0" destOrd="0" presId="urn:microsoft.com/office/officeart/2005/8/layout/hierarchy1"/>
    <dgm:cxn modelId="{F6547F4D-722B-4544-9CA7-93AC4155D5F6}" type="presParOf" srcId="{DC9CDFB0-C51E-4035-8643-C7B1932BC948}" destId="{EF3A7BE2-D58A-4475-9211-A91C8C063DDD}" srcOrd="1" destOrd="0" presId="urn:microsoft.com/office/officeart/2005/8/layout/hierarchy1"/>
    <dgm:cxn modelId="{63CFC491-3C8E-4AA0-A334-2E8496463122}" type="presParOf" srcId="{F783A62E-3C1A-44ED-A0A4-476246A40E8E}" destId="{E2EEA6EA-41E3-48BF-8192-DB61C8377872}" srcOrd="1" destOrd="0" presId="urn:microsoft.com/office/officeart/2005/8/layout/hierarchy1"/>
    <dgm:cxn modelId="{EAC2A8B4-CF97-4D38-BCF7-DEB2FB3435B0}" type="presParOf" srcId="{00D7E681-9ECE-4670-8234-7E522B9AB766}" destId="{03C589BB-600B-4CCE-82C6-148E78FEA7A1}" srcOrd="2" destOrd="0" presId="urn:microsoft.com/office/officeart/2005/8/layout/hierarchy1"/>
    <dgm:cxn modelId="{0B1F6A8B-BCA1-4124-9C71-39DA4E330703}" type="presParOf" srcId="{00D7E681-9ECE-4670-8234-7E522B9AB766}" destId="{780A8B59-8A12-47E6-9991-299BA7A43C8D}" srcOrd="3" destOrd="0" presId="urn:microsoft.com/office/officeart/2005/8/layout/hierarchy1"/>
    <dgm:cxn modelId="{4F9F75DF-C779-4B8F-835A-8227938ED168}" type="presParOf" srcId="{780A8B59-8A12-47E6-9991-299BA7A43C8D}" destId="{9E30D591-4B56-4B46-A2AF-9828C3F52651}" srcOrd="0" destOrd="0" presId="urn:microsoft.com/office/officeart/2005/8/layout/hierarchy1"/>
    <dgm:cxn modelId="{A02D24A6-B0AE-4447-9143-DD62D5EB9A6B}" type="presParOf" srcId="{9E30D591-4B56-4B46-A2AF-9828C3F52651}" destId="{B0ECB056-015B-4C0B-871E-E47343E1C546}" srcOrd="0" destOrd="0" presId="urn:microsoft.com/office/officeart/2005/8/layout/hierarchy1"/>
    <dgm:cxn modelId="{AE5DEDD3-BEA7-414B-A0D3-DDB55A688889}" type="presParOf" srcId="{9E30D591-4B56-4B46-A2AF-9828C3F52651}" destId="{5FC5E496-85D9-4F58-A499-6DC0E91CCA1A}" srcOrd="1" destOrd="0" presId="urn:microsoft.com/office/officeart/2005/8/layout/hierarchy1"/>
    <dgm:cxn modelId="{22D5A053-4AAB-4D25-8206-0D21A470A87E}" type="presParOf" srcId="{780A8B59-8A12-47E6-9991-299BA7A43C8D}" destId="{3AB99405-811A-433B-9BA6-BB5599203AE9}" srcOrd="1" destOrd="0" presId="urn:microsoft.com/office/officeart/2005/8/layout/hierarchy1"/>
    <dgm:cxn modelId="{7A1DDC13-244B-478A-A715-4841A650F425}" type="presParOf" srcId="{3AB99405-811A-433B-9BA6-BB5599203AE9}" destId="{9B40C992-75D5-4FF5-AD80-4EB18CEF790E}" srcOrd="0" destOrd="0" presId="urn:microsoft.com/office/officeart/2005/8/layout/hierarchy1"/>
    <dgm:cxn modelId="{14850557-D2C2-4DFA-8A1D-4A03094184E9}" type="presParOf" srcId="{3AB99405-811A-433B-9BA6-BB5599203AE9}" destId="{94AA81D5-1FF4-46AD-8C8C-E1C7AC59DA66}" srcOrd="1" destOrd="0" presId="urn:microsoft.com/office/officeart/2005/8/layout/hierarchy1"/>
    <dgm:cxn modelId="{986B5456-AF83-413A-92A9-FCE67358335F}" type="presParOf" srcId="{94AA81D5-1FF4-46AD-8C8C-E1C7AC59DA66}" destId="{95495AC3-2284-40EC-B1BB-A6FC21FF2242}" srcOrd="0" destOrd="0" presId="urn:microsoft.com/office/officeart/2005/8/layout/hierarchy1"/>
    <dgm:cxn modelId="{DA0FB2EB-A835-482C-AC20-025300EE57B8}" type="presParOf" srcId="{95495AC3-2284-40EC-B1BB-A6FC21FF2242}" destId="{BB688215-69AD-4752-9C95-455CA192E0A5}" srcOrd="0" destOrd="0" presId="urn:microsoft.com/office/officeart/2005/8/layout/hierarchy1"/>
    <dgm:cxn modelId="{3C138C5F-45E6-485E-9851-D0A52A5A12B2}" type="presParOf" srcId="{95495AC3-2284-40EC-B1BB-A6FC21FF2242}" destId="{CBD4ADA6-2EEB-4AC8-B1AF-6D73C7459EBE}" srcOrd="1" destOrd="0" presId="urn:microsoft.com/office/officeart/2005/8/layout/hierarchy1"/>
    <dgm:cxn modelId="{4DF9EFF7-6E65-4D13-B815-92F178D940D4}" type="presParOf" srcId="{94AA81D5-1FF4-46AD-8C8C-E1C7AC59DA66}" destId="{40F04A28-9F4B-46CC-BFCC-CBA06F495327}" srcOrd="1" destOrd="0" presId="urn:microsoft.com/office/officeart/2005/8/layout/hierarchy1"/>
    <dgm:cxn modelId="{BCE39ADC-D85B-415E-A1D0-8A832C9754DD}" type="presParOf" srcId="{3AB99405-811A-433B-9BA6-BB5599203AE9}" destId="{FE7534D5-F129-4AB0-833C-7862F160BAC6}" srcOrd="2" destOrd="0" presId="urn:microsoft.com/office/officeart/2005/8/layout/hierarchy1"/>
    <dgm:cxn modelId="{B47EECFC-CA87-4DF4-82FA-51ED17421413}" type="presParOf" srcId="{3AB99405-811A-433B-9BA6-BB5599203AE9}" destId="{FCEC8393-FF4C-4FA6-8325-23CC2A867915}" srcOrd="3" destOrd="0" presId="urn:microsoft.com/office/officeart/2005/8/layout/hierarchy1"/>
    <dgm:cxn modelId="{244E7CC7-7E86-4F80-865C-1902ADBBC3E1}" type="presParOf" srcId="{FCEC8393-FF4C-4FA6-8325-23CC2A867915}" destId="{345CA164-90DA-4159-A905-B180984A8E80}" srcOrd="0" destOrd="0" presId="urn:microsoft.com/office/officeart/2005/8/layout/hierarchy1"/>
    <dgm:cxn modelId="{EC75E1AB-0A83-4595-8D4D-95DB2C788BD4}" type="presParOf" srcId="{345CA164-90DA-4159-A905-B180984A8E80}" destId="{A92E6FD1-F702-4D08-8B87-EACE07C90BC4}" srcOrd="0" destOrd="0" presId="urn:microsoft.com/office/officeart/2005/8/layout/hierarchy1"/>
    <dgm:cxn modelId="{E98E5B0F-0187-4D4A-92A4-51AB7818E144}" type="presParOf" srcId="{345CA164-90DA-4159-A905-B180984A8E80}" destId="{CB308606-F7E2-4625-A41C-FE70205AFC7E}" srcOrd="1" destOrd="0" presId="urn:microsoft.com/office/officeart/2005/8/layout/hierarchy1"/>
    <dgm:cxn modelId="{018F37E3-B8C6-44CC-A081-C89D50A8F46F}" type="presParOf" srcId="{FCEC8393-FF4C-4FA6-8325-23CC2A867915}" destId="{7F74959E-835C-43D0-B30E-24FECA2222C6}" srcOrd="1" destOrd="0" presId="urn:microsoft.com/office/officeart/2005/8/layout/hierarchy1"/>
    <dgm:cxn modelId="{2E209BA6-2C7A-4963-8DA7-D11AB163B8EE}" type="presParOf" srcId="{3AB99405-811A-433B-9BA6-BB5599203AE9}" destId="{551711A2-AA42-40C3-AB25-81A76EE1C434}" srcOrd="4" destOrd="0" presId="urn:microsoft.com/office/officeart/2005/8/layout/hierarchy1"/>
    <dgm:cxn modelId="{7243748D-67BB-4327-9023-AA13D53FFCF5}" type="presParOf" srcId="{3AB99405-811A-433B-9BA6-BB5599203AE9}" destId="{3333444A-1E85-4C27-9C39-3E21F138C3D2}" srcOrd="5" destOrd="0" presId="urn:microsoft.com/office/officeart/2005/8/layout/hierarchy1"/>
    <dgm:cxn modelId="{A4E5E3A0-B8DD-4D25-8C2A-2C93C5ADD679}" type="presParOf" srcId="{3333444A-1E85-4C27-9C39-3E21F138C3D2}" destId="{25C6120F-D1EB-4AF5-A471-08397520B8B7}" srcOrd="0" destOrd="0" presId="urn:microsoft.com/office/officeart/2005/8/layout/hierarchy1"/>
    <dgm:cxn modelId="{2F89EC13-72D6-4391-8CB3-4C1D9A231EC1}" type="presParOf" srcId="{25C6120F-D1EB-4AF5-A471-08397520B8B7}" destId="{59FDBC97-3341-48FA-A2AD-D3BFA25A6AED}" srcOrd="0" destOrd="0" presId="urn:microsoft.com/office/officeart/2005/8/layout/hierarchy1"/>
    <dgm:cxn modelId="{E682E1F7-9ABA-4286-B1A5-8D475E7ABD3B}" type="presParOf" srcId="{25C6120F-D1EB-4AF5-A471-08397520B8B7}" destId="{F8AA90A4-7B95-41D7-BFF1-208D38F10E3E}" srcOrd="1" destOrd="0" presId="urn:microsoft.com/office/officeart/2005/8/layout/hierarchy1"/>
    <dgm:cxn modelId="{064579DD-F3E6-4B71-A3EA-006D7064578A}" type="presParOf" srcId="{3333444A-1E85-4C27-9C39-3E21F138C3D2}" destId="{3A9540EB-9BEB-40F5-B79E-3231E6F47CD9}" srcOrd="1" destOrd="0" presId="urn:microsoft.com/office/officeart/2005/8/layout/hierarchy1"/>
    <dgm:cxn modelId="{3BFC00F5-A73B-4A43-B6D5-B47498D4CC49}" type="presParOf" srcId="{00D7E681-9ECE-4670-8234-7E522B9AB766}" destId="{8EDA32AB-5C78-4531-BE12-C91C00885B00}" srcOrd="4" destOrd="0" presId="urn:microsoft.com/office/officeart/2005/8/layout/hierarchy1"/>
    <dgm:cxn modelId="{DF6C7F8B-EF91-430C-8325-F61180446779}" type="presParOf" srcId="{00D7E681-9ECE-4670-8234-7E522B9AB766}" destId="{926B6BB6-C7B7-4A65-A482-ABE563A0909B}" srcOrd="5" destOrd="0" presId="urn:microsoft.com/office/officeart/2005/8/layout/hierarchy1"/>
    <dgm:cxn modelId="{05D657AF-8703-4194-A353-24654BAD2498}" type="presParOf" srcId="{926B6BB6-C7B7-4A65-A482-ABE563A0909B}" destId="{B8406775-D7D4-47F4-959B-5B24E6661CB6}" srcOrd="0" destOrd="0" presId="urn:microsoft.com/office/officeart/2005/8/layout/hierarchy1"/>
    <dgm:cxn modelId="{03836A14-04C3-4E62-87B6-96D1FFFA27E2}" type="presParOf" srcId="{B8406775-D7D4-47F4-959B-5B24E6661CB6}" destId="{84BA5DEA-3CC1-4A80-833C-B41711410E49}" srcOrd="0" destOrd="0" presId="urn:microsoft.com/office/officeart/2005/8/layout/hierarchy1"/>
    <dgm:cxn modelId="{4F17D26D-50CC-484D-8D1E-35A3AD835763}" type="presParOf" srcId="{B8406775-D7D4-47F4-959B-5B24E6661CB6}" destId="{033274AC-B005-4E84-8832-874F97F7E9BE}" srcOrd="1" destOrd="0" presId="urn:microsoft.com/office/officeart/2005/8/layout/hierarchy1"/>
    <dgm:cxn modelId="{3946B1C6-B659-4BD0-AFC5-E143846BE00C}" type="presParOf" srcId="{926B6BB6-C7B7-4A65-A482-ABE563A0909B}" destId="{116E0317-C647-4A20-AA12-F3480FE64424}" srcOrd="1" destOrd="0" presId="urn:microsoft.com/office/officeart/2005/8/layout/hierarchy1"/>
    <dgm:cxn modelId="{0E6F727E-C896-44B7-B39B-3B3F0508116C}" type="presParOf" srcId="{116E0317-C647-4A20-AA12-F3480FE64424}" destId="{E4DA7408-BF40-46D9-8CC1-D635F45A440F}" srcOrd="0" destOrd="0" presId="urn:microsoft.com/office/officeart/2005/8/layout/hierarchy1"/>
    <dgm:cxn modelId="{022F00EC-3916-4F4C-9EFE-46307129C731}" type="presParOf" srcId="{116E0317-C647-4A20-AA12-F3480FE64424}" destId="{0223F56E-0FAF-4A48-8CDE-5C0895FE7213}" srcOrd="1" destOrd="0" presId="urn:microsoft.com/office/officeart/2005/8/layout/hierarchy1"/>
    <dgm:cxn modelId="{3E5D92DD-E924-4718-ACF8-3FBFA087F302}" type="presParOf" srcId="{0223F56E-0FAF-4A48-8CDE-5C0895FE7213}" destId="{64321692-E129-4B4F-8E6C-F1415FC783F8}" srcOrd="0" destOrd="0" presId="urn:microsoft.com/office/officeart/2005/8/layout/hierarchy1"/>
    <dgm:cxn modelId="{22D59CD6-8C95-4B4B-BF07-23C31502B8DF}" type="presParOf" srcId="{64321692-E129-4B4F-8E6C-F1415FC783F8}" destId="{4ACFFFFA-6861-4BF8-9150-A9DC0AFBE264}" srcOrd="0" destOrd="0" presId="urn:microsoft.com/office/officeart/2005/8/layout/hierarchy1"/>
    <dgm:cxn modelId="{E99FA10A-78C2-45F5-B26D-D80FF389AB91}" type="presParOf" srcId="{64321692-E129-4B4F-8E6C-F1415FC783F8}" destId="{D198619A-315A-4499-B6E5-50F8F5E1F375}" srcOrd="1" destOrd="0" presId="urn:microsoft.com/office/officeart/2005/8/layout/hierarchy1"/>
    <dgm:cxn modelId="{2DB8A6C7-8D1C-4D41-89C5-394BB1E1341D}" type="presParOf" srcId="{0223F56E-0FAF-4A48-8CDE-5C0895FE7213}" destId="{34C58B75-A879-4566-BA13-60887B221C97}" srcOrd="1" destOrd="0" presId="urn:microsoft.com/office/officeart/2005/8/layout/hierarchy1"/>
    <dgm:cxn modelId="{98593601-C43B-46EF-84EA-54046D777E19}" type="presParOf" srcId="{116E0317-C647-4A20-AA12-F3480FE64424}" destId="{84D4D565-63D9-4119-B22A-7182AD2412DF}" srcOrd="2" destOrd="0" presId="urn:microsoft.com/office/officeart/2005/8/layout/hierarchy1"/>
    <dgm:cxn modelId="{57DDF0D7-EDF3-4791-8C38-E47B292C4A29}" type="presParOf" srcId="{116E0317-C647-4A20-AA12-F3480FE64424}" destId="{2416A1E3-BAC6-40F6-B43D-61FAA40D6CAC}" srcOrd="3" destOrd="0" presId="urn:microsoft.com/office/officeart/2005/8/layout/hierarchy1"/>
    <dgm:cxn modelId="{9CFCC0F4-44FE-42B1-93C0-F5C1171009AE}" type="presParOf" srcId="{2416A1E3-BAC6-40F6-B43D-61FAA40D6CAC}" destId="{663A0DD6-9F86-4A74-A8BC-A44E9476D099}" srcOrd="0" destOrd="0" presId="urn:microsoft.com/office/officeart/2005/8/layout/hierarchy1"/>
    <dgm:cxn modelId="{0425A232-46AE-4F49-8825-46B6A62DA71E}" type="presParOf" srcId="{663A0DD6-9F86-4A74-A8BC-A44E9476D099}" destId="{FD85BC8D-8628-43B7-AE0E-A6A797FE06AC}" srcOrd="0" destOrd="0" presId="urn:microsoft.com/office/officeart/2005/8/layout/hierarchy1"/>
    <dgm:cxn modelId="{DF5CC280-81D0-408B-B1C8-4ACC89E407E5}" type="presParOf" srcId="{663A0DD6-9F86-4A74-A8BC-A44E9476D099}" destId="{6FB13A9D-9652-4F7D-860A-20DA8FD7F67C}" srcOrd="1" destOrd="0" presId="urn:microsoft.com/office/officeart/2005/8/layout/hierarchy1"/>
    <dgm:cxn modelId="{148C9219-D2FB-4F05-8CF6-F98975282646}" type="presParOf" srcId="{2416A1E3-BAC6-40F6-B43D-61FAA40D6CAC}" destId="{B0FB66E4-E968-416C-A8DA-1AD882F59895}" srcOrd="1" destOrd="0" presId="urn:microsoft.com/office/officeart/2005/8/layout/hierarchy1"/>
    <dgm:cxn modelId="{124C3A6B-C3A4-472E-9C3E-56D590C365BC}" type="presParOf" srcId="{00D7E681-9ECE-4670-8234-7E522B9AB766}" destId="{0668EC8D-9FC9-40A9-AC98-0DD092B3775A}" srcOrd="6" destOrd="0" presId="urn:microsoft.com/office/officeart/2005/8/layout/hierarchy1"/>
    <dgm:cxn modelId="{19E525BB-6F45-4F4E-B73F-34E7AE9DF162}" type="presParOf" srcId="{00D7E681-9ECE-4670-8234-7E522B9AB766}" destId="{EB555EEA-9B33-4E1F-A5DA-44E54CB5A9F0}" srcOrd="7" destOrd="0" presId="urn:microsoft.com/office/officeart/2005/8/layout/hierarchy1"/>
    <dgm:cxn modelId="{C7D52264-FAA5-4227-B2BB-3FDD8284427B}" type="presParOf" srcId="{EB555EEA-9B33-4E1F-A5DA-44E54CB5A9F0}" destId="{AB77B30B-1C78-4324-A2E3-199D2EC101A0}" srcOrd="0" destOrd="0" presId="urn:microsoft.com/office/officeart/2005/8/layout/hierarchy1"/>
    <dgm:cxn modelId="{65A49795-459C-48B0-8BB8-2C98AC459A3C}" type="presParOf" srcId="{AB77B30B-1C78-4324-A2E3-199D2EC101A0}" destId="{89E5944A-81F8-4CAF-93EC-CECE77EBCE60}" srcOrd="0" destOrd="0" presId="urn:microsoft.com/office/officeart/2005/8/layout/hierarchy1"/>
    <dgm:cxn modelId="{C8189928-C93D-4741-8762-09D1E3F08D98}" type="presParOf" srcId="{AB77B30B-1C78-4324-A2E3-199D2EC101A0}" destId="{CDA2A4AA-219F-4C7A-8370-2EF71E1F54A1}" srcOrd="1" destOrd="0" presId="urn:microsoft.com/office/officeart/2005/8/layout/hierarchy1"/>
    <dgm:cxn modelId="{7E38E59D-F3C3-47D1-BDE8-4FD31F24BE87}" type="presParOf" srcId="{EB555EEA-9B33-4E1F-A5DA-44E54CB5A9F0}" destId="{5CD305E8-3301-47ED-9AEE-5F91665147B4}" srcOrd="1" destOrd="0" presId="urn:microsoft.com/office/officeart/2005/8/layout/hierarchy1"/>
    <dgm:cxn modelId="{67E38CDC-15C7-4085-A93A-378827035571}" type="presParOf" srcId="{5CD305E8-3301-47ED-9AEE-5F91665147B4}" destId="{A00EC603-35F8-417C-89C6-4730D524EE78}" srcOrd="0" destOrd="0" presId="urn:microsoft.com/office/officeart/2005/8/layout/hierarchy1"/>
    <dgm:cxn modelId="{FA5AD59C-9172-4597-B953-7021250284AE}" type="presParOf" srcId="{5CD305E8-3301-47ED-9AEE-5F91665147B4}" destId="{426F6526-07DE-4B41-AD30-7738C8AB96C9}" srcOrd="1" destOrd="0" presId="urn:microsoft.com/office/officeart/2005/8/layout/hierarchy1"/>
    <dgm:cxn modelId="{C6C1C03B-70A3-47F3-8F58-E43D6428C57B}" type="presParOf" srcId="{426F6526-07DE-4B41-AD30-7738C8AB96C9}" destId="{761CDCB8-7C1E-49D8-B044-7A56032841DE}" srcOrd="0" destOrd="0" presId="urn:microsoft.com/office/officeart/2005/8/layout/hierarchy1"/>
    <dgm:cxn modelId="{8365E351-3FC6-43FF-A7F0-81FBD8564F67}" type="presParOf" srcId="{761CDCB8-7C1E-49D8-B044-7A56032841DE}" destId="{44B7EE89-00BC-41DF-B481-65D31B2736B7}" srcOrd="0" destOrd="0" presId="urn:microsoft.com/office/officeart/2005/8/layout/hierarchy1"/>
    <dgm:cxn modelId="{4B3857C0-58D6-4E61-B400-642475E02041}" type="presParOf" srcId="{761CDCB8-7C1E-49D8-B044-7A56032841DE}" destId="{0C81AC1E-FA59-4FF2-B411-B0DD2F0DD30B}" srcOrd="1" destOrd="0" presId="urn:microsoft.com/office/officeart/2005/8/layout/hierarchy1"/>
    <dgm:cxn modelId="{4F1262AE-D9C0-426E-B184-1B88149B7A44}" type="presParOf" srcId="{426F6526-07DE-4B41-AD30-7738C8AB96C9}" destId="{78D09C44-AD1D-40C4-A2F6-E9AF9784D373}" srcOrd="1" destOrd="0" presId="urn:microsoft.com/office/officeart/2005/8/layout/hierarchy1"/>
    <dgm:cxn modelId="{EA4FE650-B759-4519-9844-052A878AEB57}" type="presParOf" srcId="{00D7E681-9ECE-4670-8234-7E522B9AB766}" destId="{D0798353-F10A-47F5-A851-F06E82455DD0}" srcOrd="8" destOrd="0" presId="urn:microsoft.com/office/officeart/2005/8/layout/hierarchy1"/>
    <dgm:cxn modelId="{09CCF124-6B07-4C79-9C4D-C12DB652A281}" type="presParOf" srcId="{00D7E681-9ECE-4670-8234-7E522B9AB766}" destId="{A548FA2D-65E2-4D88-91DF-21FBCFA46300}" srcOrd="9" destOrd="0" presId="urn:microsoft.com/office/officeart/2005/8/layout/hierarchy1"/>
    <dgm:cxn modelId="{925934BF-B50F-4D68-8253-7631B5D00A6E}" type="presParOf" srcId="{A548FA2D-65E2-4D88-91DF-21FBCFA46300}" destId="{6967D3D4-39AA-4838-A307-4BF9A6A6BDEA}" srcOrd="0" destOrd="0" presId="urn:microsoft.com/office/officeart/2005/8/layout/hierarchy1"/>
    <dgm:cxn modelId="{DC4828DD-5528-4696-991A-D47C3C0AEF88}" type="presParOf" srcId="{6967D3D4-39AA-4838-A307-4BF9A6A6BDEA}" destId="{6D92D18C-4CED-428A-BDD0-50A1BD3EC056}" srcOrd="0" destOrd="0" presId="urn:microsoft.com/office/officeart/2005/8/layout/hierarchy1"/>
    <dgm:cxn modelId="{521F4D85-FD48-403C-80FB-E5AAC7381BDA}" type="presParOf" srcId="{6967D3D4-39AA-4838-A307-4BF9A6A6BDEA}" destId="{E7B07923-7CB5-4723-92F8-4617D0C1829E}" srcOrd="1" destOrd="0" presId="urn:microsoft.com/office/officeart/2005/8/layout/hierarchy1"/>
    <dgm:cxn modelId="{A4E6E4C6-1DD6-4C3E-B5FD-B367604DFA6F}" type="presParOf" srcId="{A548FA2D-65E2-4D88-91DF-21FBCFA46300}" destId="{18F38A78-5BE2-4D0C-B4D1-FFF91D2844DA}" srcOrd="1" destOrd="0" presId="urn:microsoft.com/office/officeart/2005/8/layout/hierarchy1"/>
    <dgm:cxn modelId="{A8FE213B-184B-4359-AF1D-E142584CFDB7}" type="presParOf" srcId="{00D7E681-9ECE-4670-8234-7E522B9AB766}" destId="{928615EB-9C87-4386-900A-6A8C19C92CC9}" srcOrd="10" destOrd="0" presId="urn:microsoft.com/office/officeart/2005/8/layout/hierarchy1"/>
    <dgm:cxn modelId="{BD77220C-EA52-4EEE-B0B1-BA37E4BD8B75}" type="presParOf" srcId="{00D7E681-9ECE-4670-8234-7E522B9AB766}" destId="{F0524BBB-A5A4-4FB7-B1AA-26AA56EF82E5}" srcOrd="11" destOrd="0" presId="urn:microsoft.com/office/officeart/2005/8/layout/hierarchy1"/>
    <dgm:cxn modelId="{A12E4679-2B28-4E66-9252-343531C1AF34}" type="presParOf" srcId="{F0524BBB-A5A4-4FB7-B1AA-26AA56EF82E5}" destId="{83E5FF89-8A8A-4876-A657-D61CE14558DB}" srcOrd="0" destOrd="0" presId="urn:microsoft.com/office/officeart/2005/8/layout/hierarchy1"/>
    <dgm:cxn modelId="{144E0A0D-5795-4CFE-B2F4-795832F3EE5D}" type="presParOf" srcId="{83E5FF89-8A8A-4876-A657-D61CE14558DB}" destId="{D43F3E4A-E616-41EF-B369-B777637F6066}" srcOrd="0" destOrd="0" presId="urn:microsoft.com/office/officeart/2005/8/layout/hierarchy1"/>
    <dgm:cxn modelId="{01FC8662-DCE7-4FE4-ACB3-702B786A2447}" type="presParOf" srcId="{83E5FF89-8A8A-4876-A657-D61CE14558DB}" destId="{EE0A6A1C-FA96-4346-9F19-688609745343}" srcOrd="1" destOrd="0" presId="urn:microsoft.com/office/officeart/2005/8/layout/hierarchy1"/>
    <dgm:cxn modelId="{5CF12BAB-1936-4A62-B339-4CD1CCE58398}" type="presParOf" srcId="{F0524BBB-A5A4-4FB7-B1AA-26AA56EF82E5}" destId="{5FD5584F-DC8F-40F0-9271-7FCD57BC92B4}" srcOrd="1" destOrd="0" presId="urn:microsoft.com/office/officeart/2005/8/layout/hierarchy1"/>
    <dgm:cxn modelId="{D259A044-0CB4-47B3-BA4C-192DAEEA076C}" type="presParOf" srcId="{5FD5584F-DC8F-40F0-9271-7FCD57BC92B4}" destId="{53A5BB0E-2F2B-496D-BE1E-A2ED48A00783}" srcOrd="0" destOrd="0" presId="urn:microsoft.com/office/officeart/2005/8/layout/hierarchy1"/>
    <dgm:cxn modelId="{19C4B5C5-0942-479D-9B68-910ABA18FBCD}" type="presParOf" srcId="{5FD5584F-DC8F-40F0-9271-7FCD57BC92B4}" destId="{83B6040E-64AD-4536-AA8D-030126BDC304}" srcOrd="1" destOrd="0" presId="urn:microsoft.com/office/officeart/2005/8/layout/hierarchy1"/>
    <dgm:cxn modelId="{60A0DC58-E512-4F97-8EAE-4C1585FA9219}" type="presParOf" srcId="{83B6040E-64AD-4536-AA8D-030126BDC304}" destId="{003906D4-4563-4407-A08D-7D5E7EC26282}" srcOrd="0" destOrd="0" presId="urn:microsoft.com/office/officeart/2005/8/layout/hierarchy1"/>
    <dgm:cxn modelId="{4D4DEEA9-4808-4BD0-B574-FA963610E809}" type="presParOf" srcId="{003906D4-4563-4407-A08D-7D5E7EC26282}" destId="{B35A2526-5BFD-46C0-94AE-60C6E138A0B6}" srcOrd="0" destOrd="0" presId="urn:microsoft.com/office/officeart/2005/8/layout/hierarchy1"/>
    <dgm:cxn modelId="{A4D8418F-41BD-4543-8EF3-424771910DCD}" type="presParOf" srcId="{003906D4-4563-4407-A08D-7D5E7EC26282}" destId="{AF166CE0-541E-4423-92EA-C752F112B49B}" srcOrd="1" destOrd="0" presId="urn:microsoft.com/office/officeart/2005/8/layout/hierarchy1"/>
    <dgm:cxn modelId="{403F798E-6EC3-4BC8-AE4F-56624227F8F0}" type="presParOf" srcId="{83B6040E-64AD-4536-AA8D-030126BDC304}" destId="{3A46A985-A595-4203-983A-C6ED286C2D48}" srcOrd="1" destOrd="0" presId="urn:microsoft.com/office/officeart/2005/8/layout/hierarchy1"/>
    <dgm:cxn modelId="{8932AC3F-1030-4B9F-BCB5-7D8659F0C787}" type="presParOf" srcId="{00D7E681-9ECE-4670-8234-7E522B9AB766}" destId="{E3B8553D-EA38-49EB-A5D8-AE36D0D53EFB}" srcOrd="12" destOrd="0" presId="urn:microsoft.com/office/officeart/2005/8/layout/hierarchy1"/>
    <dgm:cxn modelId="{B076D5A1-9802-4092-9E2E-2BBD78FACBF2}" type="presParOf" srcId="{00D7E681-9ECE-4670-8234-7E522B9AB766}" destId="{0FE183D1-C0FD-4AC7-ACDA-1F6E10081716}" srcOrd="13" destOrd="0" presId="urn:microsoft.com/office/officeart/2005/8/layout/hierarchy1"/>
    <dgm:cxn modelId="{C5465CDE-DA8B-46F5-8D4E-DC4E5556C76F}" type="presParOf" srcId="{0FE183D1-C0FD-4AC7-ACDA-1F6E10081716}" destId="{59DBD6B6-4D5D-49C3-93BC-2A6BA4317FF6}" srcOrd="0" destOrd="0" presId="urn:microsoft.com/office/officeart/2005/8/layout/hierarchy1"/>
    <dgm:cxn modelId="{1ED475B5-AAB3-43AA-910F-80BBD2575429}" type="presParOf" srcId="{59DBD6B6-4D5D-49C3-93BC-2A6BA4317FF6}" destId="{4D321FAC-F003-4D40-98ED-B263F4F27D66}" srcOrd="0" destOrd="0" presId="urn:microsoft.com/office/officeart/2005/8/layout/hierarchy1"/>
    <dgm:cxn modelId="{A60D8342-7257-4A1D-83E8-52388F22C20F}" type="presParOf" srcId="{59DBD6B6-4D5D-49C3-93BC-2A6BA4317FF6}" destId="{3D38EA0B-906C-4D44-8C6E-28F06A66822A}" srcOrd="1" destOrd="0" presId="urn:microsoft.com/office/officeart/2005/8/layout/hierarchy1"/>
    <dgm:cxn modelId="{F6401C7F-51F2-45BD-A45A-04544B0C80D3}" type="presParOf" srcId="{0FE183D1-C0FD-4AC7-ACDA-1F6E10081716}" destId="{27D3EF4A-716B-4555-9116-D73906B6BA54}" srcOrd="1" destOrd="0" presId="urn:microsoft.com/office/officeart/2005/8/layout/hierarchy1"/>
    <dgm:cxn modelId="{DEA0FE6D-0C1D-4809-9413-69D064FB02D8}" type="presParOf" srcId="{27D3EF4A-716B-4555-9116-D73906B6BA54}" destId="{63094786-B0F9-4F6B-BDD9-5B2199BCE01E}" srcOrd="0" destOrd="0" presId="urn:microsoft.com/office/officeart/2005/8/layout/hierarchy1"/>
    <dgm:cxn modelId="{3D4A4B62-C77A-411F-8B3C-87296F22773B}" type="presParOf" srcId="{27D3EF4A-716B-4555-9116-D73906B6BA54}" destId="{3C6F2204-3492-4C7A-B951-7B7065F5F414}" srcOrd="1" destOrd="0" presId="urn:microsoft.com/office/officeart/2005/8/layout/hierarchy1"/>
    <dgm:cxn modelId="{25FBDE95-2FFE-4F30-B061-0116DF5A3D03}" type="presParOf" srcId="{3C6F2204-3492-4C7A-B951-7B7065F5F414}" destId="{EC88550E-0D68-41C2-89EF-65B289E873CC}" srcOrd="0" destOrd="0" presId="urn:microsoft.com/office/officeart/2005/8/layout/hierarchy1"/>
    <dgm:cxn modelId="{EBA5E1E6-2283-45A3-BA3A-24441B0F2C99}" type="presParOf" srcId="{EC88550E-0D68-41C2-89EF-65B289E873CC}" destId="{96EA73B1-26BE-4E74-ACA8-6947C8656DAE}" srcOrd="0" destOrd="0" presId="urn:microsoft.com/office/officeart/2005/8/layout/hierarchy1"/>
    <dgm:cxn modelId="{B36B61DB-A13E-4DCB-BAA3-14D88E205B8E}" type="presParOf" srcId="{EC88550E-0D68-41C2-89EF-65B289E873CC}" destId="{D99207A6-4C85-44B0-B48F-C49A44A046E4}" srcOrd="1" destOrd="0" presId="urn:microsoft.com/office/officeart/2005/8/layout/hierarchy1"/>
    <dgm:cxn modelId="{DDD2E069-5D4F-45FA-AC84-4D9F8289AF8A}" type="presParOf" srcId="{3C6F2204-3492-4C7A-B951-7B7065F5F414}" destId="{1B27CD21-D1CE-4938-B63B-7F923CB2B90E}" srcOrd="1" destOrd="0" presId="urn:microsoft.com/office/officeart/2005/8/layout/hierarchy1"/>
    <dgm:cxn modelId="{F566DFA9-BA64-4F8B-8692-3B8E4E957BE0}" type="presParOf" srcId="{00D7E681-9ECE-4670-8234-7E522B9AB766}" destId="{61C519CD-C470-406C-8EFC-BFBA99169044}" srcOrd="14" destOrd="0" presId="urn:microsoft.com/office/officeart/2005/8/layout/hierarchy1"/>
    <dgm:cxn modelId="{6203F43E-A762-4C5A-94B6-60F7D0FD1104}" type="presParOf" srcId="{00D7E681-9ECE-4670-8234-7E522B9AB766}" destId="{196AC2B4-E755-4AE4-B3DA-7FBDA9BBBFA7}" srcOrd="15" destOrd="0" presId="urn:microsoft.com/office/officeart/2005/8/layout/hierarchy1"/>
    <dgm:cxn modelId="{92926E5A-1E87-49F1-A967-C9A7E8D7DFF0}" type="presParOf" srcId="{196AC2B4-E755-4AE4-B3DA-7FBDA9BBBFA7}" destId="{36640342-0C69-4650-8A22-8DF4348C0E54}" srcOrd="0" destOrd="0" presId="urn:microsoft.com/office/officeart/2005/8/layout/hierarchy1"/>
    <dgm:cxn modelId="{0910B471-F15F-441B-8A41-F5B6F051F3F5}" type="presParOf" srcId="{36640342-0C69-4650-8A22-8DF4348C0E54}" destId="{D6040B18-8B6E-41BC-B387-A286F9779F56}" srcOrd="0" destOrd="0" presId="urn:microsoft.com/office/officeart/2005/8/layout/hierarchy1"/>
    <dgm:cxn modelId="{8C1582D6-CB7F-4DAE-874F-159EB392DAD7}" type="presParOf" srcId="{36640342-0C69-4650-8A22-8DF4348C0E54}" destId="{EE8D3FA5-3792-4830-9511-987E37590565}" srcOrd="1" destOrd="0" presId="urn:microsoft.com/office/officeart/2005/8/layout/hierarchy1"/>
    <dgm:cxn modelId="{23A20A04-4922-4986-A6BC-BF0423C25F5C}" type="presParOf" srcId="{196AC2B4-E755-4AE4-B3DA-7FBDA9BBBFA7}" destId="{8B685A9E-8608-407B-9AE2-84538F49F49A}" srcOrd="1" destOrd="0" presId="urn:microsoft.com/office/officeart/2005/8/layout/hierarchy1"/>
    <dgm:cxn modelId="{62134F6C-7BA6-418B-B743-29597AFFFB0B}" type="presParOf" srcId="{8B685A9E-8608-407B-9AE2-84538F49F49A}" destId="{E0A5066A-D635-4E17-B61D-50C4385C4A45}" srcOrd="0" destOrd="0" presId="urn:microsoft.com/office/officeart/2005/8/layout/hierarchy1"/>
    <dgm:cxn modelId="{2C4173F2-23E7-4AE0-A903-33D067B7E707}" type="presParOf" srcId="{8B685A9E-8608-407B-9AE2-84538F49F49A}" destId="{7B5DB574-40F2-40CA-BA0B-2FC5B1E2868C}" srcOrd="1" destOrd="0" presId="urn:microsoft.com/office/officeart/2005/8/layout/hierarchy1"/>
    <dgm:cxn modelId="{40EF7E40-0914-40AF-8D31-24F515ACAFE9}" type="presParOf" srcId="{7B5DB574-40F2-40CA-BA0B-2FC5B1E2868C}" destId="{9F4AE34B-6F56-428E-9669-C1DAD682A4E2}" srcOrd="0" destOrd="0" presId="urn:microsoft.com/office/officeart/2005/8/layout/hierarchy1"/>
    <dgm:cxn modelId="{12C9E6AB-1E03-4F15-9006-5C4D7BE35B87}" type="presParOf" srcId="{9F4AE34B-6F56-428E-9669-C1DAD682A4E2}" destId="{C7927FA3-4C17-4930-8868-08E1D18B42FD}" srcOrd="0" destOrd="0" presId="urn:microsoft.com/office/officeart/2005/8/layout/hierarchy1"/>
    <dgm:cxn modelId="{D672F00F-7A5C-41DE-922D-9F501A2AF40C}" type="presParOf" srcId="{9F4AE34B-6F56-428E-9669-C1DAD682A4E2}" destId="{61ABFC0D-61E8-4AF2-A695-C42C3A8FD647}" srcOrd="1" destOrd="0" presId="urn:microsoft.com/office/officeart/2005/8/layout/hierarchy1"/>
    <dgm:cxn modelId="{7DEC29AC-B95F-4C6D-A160-F548EDB7AB1B}" type="presParOf" srcId="{7B5DB574-40F2-40CA-BA0B-2FC5B1E2868C}" destId="{6198D029-DA83-4F06-8E56-9F7CE6A84672}" srcOrd="1" destOrd="0" presId="urn:microsoft.com/office/officeart/2005/8/layout/hierarchy1"/>
    <dgm:cxn modelId="{4C11EBC3-32D6-4828-8284-52D0617EB208}" type="presParOf" srcId="{8B685A9E-8608-407B-9AE2-84538F49F49A}" destId="{AEEE7F80-B3B5-4811-B502-0CB090FFD32E}" srcOrd="2" destOrd="0" presId="urn:microsoft.com/office/officeart/2005/8/layout/hierarchy1"/>
    <dgm:cxn modelId="{DF63F66D-A437-44C7-B0E4-64AE8F36FD52}" type="presParOf" srcId="{8B685A9E-8608-407B-9AE2-84538F49F49A}" destId="{E8A4F09B-9ECA-4B0B-BC69-6483591C1A54}" srcOrd="3" destOrd="0" presId="urn:microsoft.com/office/officeart/2005/8/layout/hierarchy1"/>
    <dgm:cxn modelId="{8FD0829B-4666-4CFF-B936-7755995BBD2D}" type="presParOf" srcId="{E8A4F09B-9ECA-4B0B-BC69-6483591C1A54}" destId="{21F9E487-56F2-4B7A-8893-00C5750875D0}" srcOrd="0" destOrd="0" presId="urn:microsoft.com/office/officeart/2005/8/layout/hierarchy1"/>
    <dgm:cxn modelId="{1E734D88-D14D-481C-83C3-4201A13F9DC2}" type="presParOf" srcId="{21F9E487-56F2-4B7A-8893-00C5750875D0}" destId="{1C72BE1A-C803-4D7B-8E2D-82042CDEA3A7}" srcOrd="0" destOrd="0" presId="urn:microsoft.com/office/officeart/2005/8/layout/hierarchy1"/>
    <dgm:cxn modelId="{F76272A4-E3D8-4FF8-8E2A-FCF3529B8743}" type="presParOf" srcId="{21F9E487-56F2-4B7A-8893-00C5750875D0}" destId="{C7002396-C5B5-4457-9ED4-112F56B74FCB}" srcOrd="1" destOrd="0" presId="urn:microsoft.com/office/officeart/2005/8/layout/hierarchy1"/>
    <dgm:cxn modelId="{6B553968-0500-4E3F-B14A-383CDFC244E7}" type="presParOf" srcId="{E8A4F09B-9ECA-4B0B-BC69-6483591C1A54}" destId="{4AAD2E77-2E8D-4BCE-8A2C-CD6AF7DE2DA4}" srcOrd="1" destOrd="0" presId="urn:microsoft.com/office/officeart/2005/8/layout/hierarchy1"/>
    <dgm:cxn modelId="{B423E26A-51D4-4319-9CE1-6BDF068BF3EC}" type="presParOf" srcId="{00D7E681-9ECE-4670-8234-7E522B9AB766}" destId="{2BC44D7C-9B79-489E-8922-618DE66122F0}" srcOrd="16" destOrd="0" presId="urn:microsoft.com/office/officeart/2005/8/layout/hierarchy1"/>
    <dgm:cxn modelId="{77BC785C-6B6A-4702-AB69-AE5912FE686C}" type="presParOf" srcId="{00D7E681-9ECE-4670-8234-7E522B9AB766}" destId="{17829A10-334D-41D6-A236-8218A66618DE}" srcOrd="17" destOrd="0" presId="urn:microsoft.com/office/officeart/2005/8/layout/hierarchy1"/>
    <dgm:cxn modelId="{B5DB3955-DF7B-4144-B5EB-AE426DA369F5}" type="presParOf" srcId="{17829A10-334D-41D6-A236-8218A66618DE}" destId="{2E83C6A2-A0D3-4A04-B590-23D8EDFB96BB}" srcOrd="0" destOrd="0" presId="urn:microsoft.com/office/officeart/2005/8/layout/hierarchy1"/>
    <dgm:cxn modelId="{222BCF83-BB3E-4864-8220-9AD05D48639F}" type="presParOf" srcId="{2E83C6A2-A0D3-4A04-B590-23D8EDFB96BB}" destId="{8D3C9A70-99D1-4A20-AC8E-BB4F63193C2C}" srcOrd="0" destOrd="0" presId="urn:microsoft.com/office/officeart/2005/8/layout/hierarchy1"/>
    <dgm:cxn modelId="{49B4AE3B-3298-4229-9AA2-8D56BD53C240}" type="presParOf" srcId="{2E83C6A2-A0D3-4A04-B590-23D8EDFB96BB}" destId="{535AD669-37A7-4AB2-8F8D-07E5FE82421A}" srcOrd="1" destOrd="0" presId="urn:microsoft.com/office/officeart/2005/8/layout/hierarchy1"/>
    <dgm:cxn modelId="{E32CD552-6A64-44E8-95B7-20A4EC9C70FB}" type="presParOf" srcId="{17829A10-334D-41D6-A236-8218A66618DE}" destId="{82ED8990-8530-43BD-AF9E-D2912268F41F}" srcOrd="1" destOrd="0" presId="urn:microsoft.com/office/officeart/2005/8/layout/hierarchy1"/>
    <dgm:cxn modelId="{17907179-F2F1-44DD-B46E-810FF5852FB0}" type="presParOf" srcId="{82ED8990-8530-43BD-AF9E-D2912268F41F}" destId="{01672D14-CA2C-4B67-B694-BB0CDC0A0E45}" srcOrd="0" destOrd="0" presId="urn:microsoft.com/office/officeart/2005/8/layout/hierarchy1"/>
    <dgm:cxn modelId="{8779E4B3-F6B4-403A-938A-03BE27041653}" type="presParOf" srcId="{82ED8990-8530-43BD-AF9E-D2912268F41F}" destId="{6DD6AF71-2931-42BE-84F8-5E5BCCF4A306}" srcOrd="1" destOrd="0" presId="urn:microsoft.com/office/officeart/2005/8/layout/hierarchy1"/>
    <dgm:cxn modelId="{C04CB7DB-11BE-47EF-B8D8-E87BA66967D7}" type="presParOf" srcId="{6DD6AF71-2931-42BE-84F8-5E5BCCF4A306}" destId="{0FC03E83-1588-47BE-8395-3AFDB864033C}" srcOrd="0" destOrd="0" presId="urn:microsoft.com/office/officeart/2005/8/layout/hierarchy1"/>
    <dgm:cxn modelId="{5FCF74A8-2D1A-487F-899E-A216279FEDCB}" type="presParOf" srcId="{0FC03E83-1588-47BE-8395-3AFDB864033C}" destId="{98790863-E1D7-4937-90B3-BD50E8F4C462}" srcOrd="0" destOrd="0" presId="urn:microsoft.com/office/officeart/2005/8/layout/hierarchy1"/>
    <dgm:cxn modelId="{8A60C996-C240-4E61-A178-8F8179C3E923}" type="presParOf" srcId="{0FC03E83-1588-47BE-8395-3AFDB864033C}" destId="{57D70D00-390D-4239-8F5A-3F56817FEF13}" srcOrd="1" destOrd="0" presId="urn:microsoft.com/office/officeart/2005/8/layout/hierarchy1"/>
    <dgm:cxn modelId="{C6B6D745-D16E-4BBA-BC7B-397D69D87623}" type="presParOf" srcId="{6DD6AF71-2931-42BE-84F8-5E5BCCF4A306}" destId="{8D8BC8D5-557F-4A41-9CFC-6E25B9A5B89D}" srcOrd="1" destOrd="0" presId="urn:microsoft.com/office/officeart/2005/8/layout/hierarchy1"/>
    <dgm:cxn modelId="{230195D8-680E-475F-825E-5E09B349B20B}" type="presParOf" srcId="{82ED8990-8530-43BD-AF9E-D2912268F41F}" destId="{C3AC1FC1-BECC-4D3D-9089-185F8D205C0E}" srcOrd="2" destOrd="0" presId="urn:microsoft.com/office/officeart/2005/8/layout/hierarchy1"/>
    <dgm:cxn modelId="{31054C5E-47EF-454C-AE86-FCC24A32E8D8}" type="presParOf" srcId="{82ED8990-8530-43BD-AF9E-D2912268F41F}" destId="{A9095B5F-5950-403D-9F6D-917F50FCF151}" srcOrd="3" destOrd="0" presId="urn:microsoft.com/office/officeart/2005/8/layout/hierarchy1"/>
    <dgm:cxn modelId="{F362A73A-FA3B-4B81-B4B4-0B285AB2704C}" type="presParOf" srcId="{A9095B5F-5950-403D-9F6D-917F50FCF151}" destId="{1AAD435C-06C3-4143-BB29-CB5D94E309BE}" srcOrd="0" destOrd="0" presId="urn:microsoft.com/office/officeart/2005/8/layout/hierarchy1"/>
    <dgm:cxn modelId="{F7C2FF36-8FE6-46E6-BDBE-DF12F83C1110}" type="presParOf" srcId="{1AAD435C-06C3-4143-BB29-CB5D94E309BE}" destId="{24572640-96DF-4B60-AE64-A9B55DE70E15}" srcOrd="0" destOrd="0" presId="urn:microsoft.com/office/officeart/2005/8/layout/hierarchy1"/>
    <dgm:cxn modelId="{C0AD1B3F-9022-450E-B999-974CDB1C4180}" type="presParOf" srcId="{1AAD435C-06C3-4143-BB29-CB5D94E309BE}" destId="{2B3D7F31-BE4E-47DE-A91F-9D5F05573DEF}" srcOrd="1" destOrd="0" presId="urn:microsoft.com/office/officeart/2005/8/layout/hierarchy1"/>
    <dgm:cxn modelId="{DA55F4D4-0782-48A1-826F-D48441BA59EC}" type="presParOf" srcId="{A9095B5F-5950-403D-9F6D-917F50FCF151}" destId="{5C7734A6-88AA-4A5F-8F1C-D43651663088}" srcOrd="1" destOrd="0" presId="urn:microsoft.com/office/officeart/2005/8/layout/hierarchy1"/>
    <dgm:cxn modelId="{76C5C94C-6A81-4BDF-B024-218C413805BC}" type="presParOf" srcId="{00D7E681-9ECE-4670-8234-7E522B9AB766}" destId="{0074CEE4-0AF2-4C0C-8251-528C6F5B16B7}" srcOrd="18" destOrd="0" presId="urn:microsoft.com/office/officeart/2005/8/layout/hierarchy1"/>
    <dgm:cxn modelId="{C1D3EE8C-D4A0-4C2E-B909-6AD2CC3014C8}" type="presParOf" srcId="{00D7E681-9ECE-4670-8234-7E522B9AB766}" destId="{B85457AC-3172-47EA-8267-D32C49F562F0}" srcOrd="19" destOrd="0" presId="urn:microsoft.com/office/officeart/2005/8/layout/hierarchy1"/>
    <dgm:cxn modelId="{EAA4351D-E32E-4D75-B275-22D5060DEB4B}" type="presParOf" srcId="{B85457AC-3172-47EA-8267-D32C49F562F0}" destId="{B3FDD47C-F6D6-4945-BA47-3DE79D3460B6}" srcOrd="0" destOrd="0" presId="urn:microsoft.com/office/officeart/2005/8/layout/hierarchy1"/>
    <dgm:cxn modelId="{5FD0C01D-EC47-457A-A375-CF2C859A5AA1}" type="presParOf" srcId="{B3FDD47C-F6D6-4945-BA47-3DE79D3460B6}" destId="{722F98AB-1C59-472D-8314-D0A626C4BC68}" srcOrd="0" destOrd="0" presId="urn:microsoft.com/office/officeart/2005/8/layout/hierarchy1"/>
    <dgm:cxn modelId="{9D8EB854-65E8-4100-8058-CC40E9CB9676}" type="presParOf" srcId="{B3FDD47C-F6D6-4945-BA47-3DE79D3460B6}" destId="{53098110-6E36-4179-9816-96FD24ABE8CC}" srcOrd="1" destOrd="0" presId="urn:microsoft.com/office/officeart/2005/8/layout/hierarchy1"/>
    <dgm:cxn modelId="{D3750FDC-7825-4E93-AD42-F9620D7CB3BF}" type="presParOf" srcId="{B85457AC-3172-47EA-8267-D32C49F562F0}" destId="{3AC09694-CE01-49FA-B554-97B3B4D791E0}" srcOrd="1" destOrd="0" presId="urn:microsoft.com/office/officeart/2005/8/layout/hierarchy1"/>
    <dgm:cxn modelId="{888B768A-C360-4F3F-B7AE-8C3A2EA8DEEA}" type="presParOf" srcId="{00D7E681-9ECE-4670-8234-7E522B9AB766}" destId="{EEF472D3-CF65-4113-AF25-B6CB0328421F}" srcOrd="20" destOrd="0" presId="urn:microsoft.com/office/officeart/2005/8/layout/hierarchy1"/>
    <dgm:cxn modelId="{F7817470-E7CA-41BB-9070-8FE8006A2439}" type="presParOf" srcId="{00D7E681-9ECE-4670-8234-7E522B9AB766}" destId="{1F79BD34-FC94-4544-9E83-F363633FA23C}" srcOrd="21" destOrd="0" presId="urn:microsoft.com/office/officeart/2005/8/layout/hierarchy1"/>
    <dgm:cxn modelId="{09B03622-0824-4968-9376-75F3E683A67F}" type="presParOf" srcId="{1F79BD34-FC94-4544-9E83-F363633FA23C}" destId="{B5935FD8-7F2B-488D-B966-1264E85F6F04}" srcOrd="0" destOrd="0" presId="urn:microsoft.com/office/officeart/2005/8/layout/hierarchy1"/>
    <dgm:cxn modelId="{68F41AF1-4C3A-42C2-B9D2-E94A976F60FF}" type="presParOf" srcId="{B5935FD8-7F2B-488D-B966-1264E85F6F04}" destId="{657D7816-5A07-4BA1-A788-AA26B712C04F}" srcOrd="0" destOrd="0" presId="urn:microsoft.com/office/officeart/2005/8/layout/hierarchy1"/>
    <dgm:cxn modelId="{41DE1F5A-C91A-4B36-8442-B1D27EE635B6}" type="presParOf" srcId="{B5935FD8-7F2B-488D-B966-1264E85F6F04}" destId="{A4740C1E-519F-4550-8C2A-1E3AFB3C0666}" srcOrd="1" destOrd="0" presId="urn:microsoft.com/office/officeart/2005/8/layout/hierarchy1"/>
    <dgm:cxn modelId="{977E3202-674A-4D43-AC6B-7A1713019D7B}" type="presParOf" srcId="{1F79BD34-FC94-4544-9E83-F363633FA23C}" destId="{B71C5FB7-FCD7-453B-9E98-5001FAF4F1EE}" srcOrd="1" destOrd="0" presId="urn:microsoft.com/office/officeart/2005/8/layout/hierarchy1"/>
    <dgm:cxn modelId="{F59C43CC-4E48-4520-B4FC-01320C9CC7F9}" type="presParOf" srcId="{00D7E681-9ECE-4670-8234-7E522B9AB766}" destId="{55637B7E-5E7D-4596-9152-30E757C981EC}" srcOrd="22" destOrd="0" presId="urn:microsoft.com/office/officeart/2005/8/layout/hierarchy1"/>
    <dgm:cxn modelId="{60FFED0C-07AA-44AD-A477-0EDA4D073026}" type="presParOf" srcId="{00D7E681-9ECE-4670-8234-7E522B9AB766}" destId="{66E51932-6F4F-484E-8D1A-C532B44ECCDB}" srcOrd="23" destOrd="0" presId="urn:microsoft.com/office/officeart/2005/8/layout/hierarchy1"/>
    <dgm:cxn modelId="{4BDD00DC-61CD-495C-B60B-4C4BB0490C9E}" type="presParOf" srcId="{66E51932-6F4F-484E-8D1A-C532B44ECCDB}" destId="{D8DC558A-B9FE-4DFB-914E-66450685D737}" srcOrd="0" destOrd="0" presId="urn:microsoft.com/office/officeart/2005/8/layout/hierarchy1"/>
    <dgm:cxn modelId="{B5F143CC-E505-4B69-9AE1-06BBF7618B44}" type="presParOf" srcId="{D8DC558A-B9FE-4DFB-914E-66450685D737}" destId="{01E3122F-2894-49CB-B4EC-79C3C0D85F84}" srcOrd="0" destOrd="0" presId="urn:microsoft.com/office/officeart/2005/8/layout/hierarchy1"/>
    <dgm:cxn modelId="{903C9442-F172-4696-985C-87360D314801}" type="presParOf" srcId="{D8DC558A-B9FE-4DFB-914E-66450685D737}" destId="{81EB195C-5DAF-4C03-BADE-5A6342D714CC}" srcOrd="1" destOrd="0" presId="urn:microsoft.com/office/officeart/2005/8/layout/hierarchy1"/>
    <dgm:cxn modelId="{43926846-A0AD-4A55-9CF0-6EFD779379C5}" type="presParOf" srcId="{66E51932-6F4F-484E-8D1A-C532B44ECCDB}" destId="{8F8796A0-941E-4F8C-9EE0-21D93AAC5B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637B7E-5E7D-4596-9152-30E757C981EC}">
      <dsp:nvSpPr>
        <dsp:cNvPr id="0" name=""/>
        <dsp:cNvSpPr/>
      </dsp:nvSpPr>
      <dsp:spPr>
        <a:xfrm>
          <a:off x="5849206" y="3226497"/>
          <a:ext cx="524898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5248981" y="106396"/>
              </a:lnTo>
              <a:lnTo>
                <a:pt x="5248981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472D3-CF65-4113-AF25-B6CB0328421F}">
      <dsp:nvSpPr>
        <dsp:cNvPr id="0" name=""/>
        <dsp:cNvSpPr/>
      </dsp:nvSpPr>
      <dsp:spPr>
        <a:xfrm>
          <a:off x="5849206" y="3226497"/>
          <a:ext cx="4592859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4592859" y="106396"/>
              </a:lnTo>
              <a:lnTo>
                <a:pt x="4592859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CEE4-0AF2-4C0C-8251-528C6F5B16B7}">
      <dsp:nvSpPr>
        <dsp:cNvPr id="0" name=""/>
        <dsp:cNvSpPr/>
      </dsp:nvSpPr>
      <dsp:spPr>
        <a:xfrm>
          <a:off x="5849206" y="3226497"/>
          <a:ext cx="3936736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936736" y="106396"/>
              </a:lnTo>
              <a:lnTo>
                <a:pt x="3936736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C1FC1-BECC-4D3D-9089-185F8D205C0E}">
      <dsp:nvSpPr>
        <dsp:cNvPr id="0" name=""/>
        <dsp:cNvSpPr/>
      </dsp:nvSpPr>
      <dsp:spPr>
        <a:xfrm>
          <a:off x="9129820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" y="106396"/>
              </a:lnTo>
              <a:lnTo>
                <a:pt x="328061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72D14-CA2C-4B67-B694-BB0CDC0A0E45}">
      <dsp:nvSpPr>
        <dsp:cNvPr id="0" name=""/>
        <dsp:cNvSpPr/>
      </dsp:nvSpPr>
      <dsp:spPr>
        <a:xfrm>
          <a:off x="8801759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328061" y="0"/>
              </a:moveTo>
              <a:lnTo>
                <a:pt x="32806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44D7C-9B79-489E-8922-618DE66122F0}">
      <dsp:nvSpPr>
        <dsp:cNvPr id="0" name=""/>
        <dsp:cNvSpPr/>
      </dsp:nvSpPr>
      <dsp:spPr>
        <a:xfrm>
          <a:off x="5849206" y="3226497"/>
          <a:ext cx="3280613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3" y="106396"/>
              </a:lnTo>
              <a:lnTo>
                <a:pt x="3280613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E7F80-B3B5-4811-B502-0CB090FFD32E}">
      <dsp:nvSpPr>
        <dsp:cNvPr id="0" name=""/>
        <dsp:cNvSpPr/>
      </dsp:nvSpPr>
      <dsp:spPr>
        <a:xfrm>
          <a:off x="7817575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" y="106396"/>
              </a:lnTo>
              <a:lnTo>
                <a:pt x="328061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5066A-D635-4E17-B61D-50C4385C4A45}">
      <dsp:nvSpPr>
        <dsp:cNvPr id="0" name=""/>
        <dsp:cNvSpPr/>
      </dsp:nvSpPr>
      <dsp:spPr>
        <a:xfrm>
          <a:off x="7489513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328061" y="0"/>
              </a:moveTo>
              <a:lnTo>
                <a:pt x="32806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519CD-C470-406C-8EFC-BFBA99169044}">
      <dsp:nvSpPr>
        <dsp:cNvPr id="0" name=""/>
        <dsp:cNvSpPr/>
      </dsp:nvSpPr>
      <dsp:spPr>
        <a:xfrm>
          <a:off x="5849206" y="3226497"/>
          <a:ext cx="1968368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1968368" y="106396"/>
              </a:lnTo>
              <a:lnTo>
                <a:pt x="1968368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4786-B0F9-4F6B-BDD9-5B2199BCE01E}">
      <dsp:nvSpPr>
        <dsp:cNvPr id="0" name=""/>
        <dsp:cNvSpPr/>
      </dsp:nvSpPr>
      <dsp:spPr>
        <a:xfrm>
          <a:off x="6787671" y="3723510"/>
          <a:ext cx="91440" cy="156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8553D-EA38-49EB-A5D8-AE36D0D53EFB}">
      <dsp:nvSpPr>
        <dsp:cNvPr id="0" name=""/>
        <dsp:cNvSpPr/>
      </dsp:nvSpPr>
      <dsp:spPr>
        <a:xfrm>
          <a:off x="5849206" y="3226497"/>
          <a:ext cx="984184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984184" y="106396"/>
              </a:lnTo>
              <a:lnTo>
                <a:pt x="984184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5BB0E-2F2B-496D-BE1E-A2ED48A00783}">
      <dsp:nvSpPr>
        <dsp:cNvPr id="0" name=""/>
        <dsp:cNvSpPr/>
      </dsp:nvSpPr>
      <dsp:spPr>
        <a:xfrm>
          <a:off x="6131548" y="3723510"/>
          <a:ext cx="91440" cy="156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615EB-9C87-4386-900A-6A8C19C92CC9}">
      <dsp:nvSpPr>
        <dsp:cNvPr id="0" name=""/>
        <dsp:cNvSpPr/>
      </dsp:nvSpPr>
      <dsp:spPr>
        <a:xfrm>
          <a:off x="5849206" y="3226497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" y="106396"/>
              </a:lnTo>
              <a:lnTo>
                <a:pt x="328061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98353-F10A-47F5-A851-F06E82455DD0}">
      <dsp:nvSpPr>
        <dsp:cNvPr id="0" name=""/>
        <dsp:cNvSpPr/>
      </dsp:nvSpPr>
      <dsp:spPr>
        <a:xfrm>
          <a:off x="5521145" y="3226497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328061" y="0"/>
              </a:moveTo>
              <a:lnTo>
                <a:pt x="32806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EC603-35F8-417C-89C6-4730D524EE78}">
      <dsp:nvSpPr>
        <dsp:cNvPr id="0" name=""/>
        <dsp:cNvSpPr/>
      </dsp:nvSpPr>
      <dsp:spPr>
        <a:xfrm>
          <a:off x="4819302" y="3723510"/>
          <a:ext cx="91440" cy="156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8EC8D-9FC9-40A9-AC98-0DD092B3775A}">
      <dsp:nvSpPr>
        <dsp:cNvPr id="0" name=""/>
        <dsp:cNvSpPr/>
      </dsp:nvSpPr>
      <dsp:spPr>
        <a:xfrm>
          <a:off x="4865022" y="3226497"/>
          <a:ext cx="984184" cy="156127"/>
        </a:xfrm>
        <a:custGeom>
          <a:avLst/>
          <a:gdLst/>
          <a:ahLst/>
          <a:cxnLst/>
          <a:rect l="0" t="0" r="0" b="0"/>
          <a:pathLst>
            <a:path>
              <a:moveTo>
                <a:pt x="984184" y="0"/>
              </a:moveTo>
              <a:lnTo>
                <a:pt x="984184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4D565-63D9-4119-B22A-7182AD2412DF}">
      <dsp:nvSpPr>
        <dsp:cNvPr id="0" name=""/>
        <dsp:cNvSpPr/>
      </dsp:nvSpPr>
      <dsp:spPr>
        <a:xfrm>
          <a:off x="3880838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" y="106396"/>
              </a:lnTo>
              <a:lnTo>
                <a:pt x="328061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A7408-BF40-46D9-8CC1-D635F45A440F}">
      <dsp:nvSpPr>
        <dsp:cNvPr id="0" name=""/>
        <dsp:cNvSpPr/>
      </dsp:nvSpPr>
      <dsp:spPr>
        <a:xfrm>
          <a:off x="3552777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328061" y="0"/>
              </a:moveTo>
              <a:lnTo>
                <a:pt x="32806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A32AB-5C78-4531-BE12-C91C00885B00}">
      <dsp:nvSpPr>
        <dsp:cNvPr id="0" name=""/>
        <dsp:cNvSpPr/>
      </dsp:nvSpPr>
      <dsp:spPr>
        <a:xfrm>
          <a:off x="3880838" y="3226497"/>
          <a:ext cx="1968368" cy="156127"/>
        </a:xfrm>
        <a:custGeom>
          <a:avLst/>
          <a:gdLst/>
          <a:ahLst/>
          <a:cxnLst/>
          <a:rect l="0" t="0" r="0" b="0"/>
          <a:pathLst>
            <a:path>
              <a:moveTo>
                <a:pt x="1968368" y="0"/>
              </a:moveTo>
              <a:lnTo>
                <a:pt x="1968368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711A2-AA42-40C3-AB25-81A76EE1C434}">
      <dsp:nvSpPr>
        <dsp:cNvPr id="0" name=""/>
        <dsp:cNvSpPr/>
      </dsp:nvSpPr>
      <dsp:spPr>
        <a:xfrm>
          <a:off x="2240531" y="3723510"/>
          <a:ext cx="656122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656122" y="106396"/>
              </a:lnTo>
              <a:lnTo>
                <a:pt x="656122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534D5-F129-4AB0-833C-7862F160BAC6}">
      <dsp:nvSpPr>
        <dsp:cNvPr id="0" name=""/>
        <dsp:cNvSpPr/>
      </dsp:nvSpPr>
      <dsp:spPr>
        <a:xfrm>
          <a:off x="2194811" y="3723510"/>
          <a:ext cx="91440" cy="156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C992-75D5-4FF5-AD80-4EB18CEF790E}">
      <dsp:nvSpPr>
        <dsp:cNvPr id="0" name=""/>
        <dsp:cNvSpPr/>
      </dsp:nvSpPr>
      <dsp:spPr>
        <a:xfrm>
          <a:off x="1584409" y="3723510"/>
          <a:ext cx="656122" cy="156127"/>
        </a:xfrm>
        <a:custGeom>
          <a:avLst/>
          <a:gdLst/>
          <a:ahLst/>
          <a:cxnLst/>
          <a:rect l="0" t="0" r="0" b="0"/>
          <a:pathLst>
            <a:path>
              <a:moveTo>
                <a:pt x="656122" y="0"/>
              </a:moveTo>
              <a:lnTo>
                <a:pt x="656122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589BB-600B-4CCE-82C6-148E78FEA7A1}">
      <dsp:nvSpPr>
        <dsp:cNvPr id="0" name=""/>
        <dsp:cNvSpPr/>
      </dsp:nvSpPr>
      <dsp:spPr>
        <a:xfrm>
          <a:off x="2240531" y="3226497"/>
          <a:ext cx="3608675" cy="156127"/>
        </a:xfrm>
        <a:custGeom>
          <a:avLst/>
          <a:gdLst/>
          <a:ahLst/>
          <a:cxnLst/>
          <a:rect l="0" t="0" r="0" b="0"/>
          <a:pathLst>
            <a:path>
              <a:moveTo>
                <a:pt x="3608675" y="0"/>
              </a:moveTo>
              <a:lnTo>
                <a:pt x="3608675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F4B3D-1466-4598-9CF2-4150A08CE183}">
      <dsp:nvSpPr>
        <dsp:cNvPr id="0" name=""/>
        <dsp:cNvSpPr/>
      </dsp:nvSpPr>
      <dsp:spPr>
        <a:xfrm>
          <a:off x="600224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96"/>
              </a:lnTo>
              <a:lnTo>
                <a:pt x="328061" y="106396"/>
              </a:lnTo>
              <a:lnTo>
                <a:pt x="328061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034FA-47DE-4187-A8ED-409CF89C657C}">
      <dsp:nvSpPr>
        <dsp:cNvPr id="0" name=""/>
        <dsp:cNvSpPr/>
      </dsp:nvSpPr>
      <dsp:spPr>
        <a:xfrm>
          <a:off x="272163" y="3723510"/>
          <a:ext cx="328061" cy="156127"/>
        </a:xfrm>
        <a:custGeom>
          <a:avLst/>
          <a:gdLst/>
          <a:ahLst/>
          <a:cxnLst/>
          <a:rect l="0" t="0" r="0" b="0"/>
          <a:pathLst>
            <a:path>
              <a:moveTo>
                <a:pt x="328061" y="0"/>
              </a:moveTo>
              <a:lnTo>
                <a:pt x="32806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FAE17-C6CA-48F4-8FB3-EE0340FFE344}">
      <dsp:nvSpPr>
        <dsp:cNvPr id="0" name=""/>
        <dsp:cNvSpPr/>
      </dsp:nvSpPr>
      <dsp:spPr>
        <a:xfrm>
          <a:off x="600224" y="3226497"/>
          <a:ext cx="5248981" cy="156127"/>
        </a:xfrm>
        <a:custGeom>
          <a:avLst/>
          <a:gdLst/>
          <a:ahLst/>
          <a:cxnLst/>
          <a:rect l="0" t="0" r="0" b="0"/>
          <a:pathLst>
            <a:path>
              <a:moveTo>
                <a:pt x="5248981" y="0"/>
              </a:moveTo>
              <a:lnTo>
                <a:pt x="5248981" y="106396"/>
              </a:lnTo>
              <a:lnTo>
                <a:pt x="0" y="106396"/>
              </a:lnTo>
              <a:lnTo>
                <a:pt x="0" y="156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06E98-7C8E-401B-9C06-CDDE69335889}">
      <dsp:nvSpPr>
        <dsp:cNvPr id="0" name=""/>
        <dsp:cNvSpPr/>
      </dsp:nvSpPr>
      <dsp:spPr>
        <a:xfrm>
          <a:off x="5580793" y="2885611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96D7-0D64-451F-90ED-815462FAB751}">
      <dsp:nvSpPr>
        <dsp:cNvPr id="0" name=""/>
        <dsp:cNvSpPr/>
      </dsp:nvSpPr>
      <dsp:spPr>
        <a:xfrm>
          <a:off x="5640440" y="2942276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Dc Website</a:t>
          </a:r>
          <a:endParaRPr lang="en-US" sz="500" kern="1200" dirty="0"/>
        </a:p>
      </dsp:txBody>
      <dsp:txXfrm>
        <a:off x="5640440" y="2942276"/>
        <a:ext cx="536827" cy="340885"/>
      </dsp:txXfrm>
    </dsp:sp>
    <dsp:sp modelId="{AD80EA80-6A82-4643-8C48-506A084DD30E}">
      <dsp:nvSpPr>
        <dsp:cNvPr id="0" name=""/>
        <dsp:cNvSpPr/>
      </dsp:nvSpPr>
      <dsp:spPr>
        <a:xfrm>
          <a:off x="331811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2572A-FBFB-4CDD-8730-BBFAF13C02CD}">
      <dsp:nvSpPr>
        <dsp:cNvPr id="0" name=""/>
        <dsp:cNvSpPr/>
      </dsp:nvSpPr>
      <dsp:spPr>
        <a:xfrm>
          <a:off x="391458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Leave</a:t>
          </a:r>
          <a:endParaRPr lang="en-US" sz="500" kern="1200" dirty="0"/>
        </a:p>
      </dsp:txBody>
      <dsp:txXfrm>
        <a:off x="391458" y="3439289"/>
        <a:ext cx="536827" cy="340885"/>
      </dsp:txXfrm>
    </dsp:sp>
    <dsp:sp modelId="{6052358B-98A3-4328-9340-7B25B5A9ECDF}">
      <dsp:nvSpPr>
        <dsp:cNvPr id="0" name=""/>
        <dsp:cNvSpPr/>
      </dsp:nvSpPr>
      <dsp:spPr>
        <a:xfrm>
          <a:off x="3749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E3D65-CACE-408A-BEDC-A75AD86F92F0}">
      <dsp:nvSpPr>
        <dsp:cNvPr id="0" name=""/>
        <dsp:cNvSpPr/>
      </dsp:nvSpPr>
      <dsp:spPr>
        <a:xfrm>
          <a:off x="63397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Leave.php</a:t>
          </a:r>
          <a:endParaRPr lang="en-US" sz="500" kern="1200" dirty="0"/>
        </a:p>
      </dsp:txBody>
      <dsp:txXfrm>
        <a:off x="63397" y="3936302"/>
        <a:ext cx="536827" cy="340885"/>
      </dsp:txXfrm>
    </dsp:sp>
    <dsp:sp modelId="{947DF4F9-8534-4577-A6D3-C69467054598}">
      <dsp:nvSpPr>
        <dsp:cNvPr id="0" name=""/>
        <dsp:cNvSpPr/>
      </dsp:nvSpPr>
      <dsp:spPr>
        <a:xfrm>
          <a:off x="659872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A7BE2-D58A-4475-9211-A91C8C063DDD}">
      <dsp:nvSpPr>
        <dsp:cNvPr id="0" name=""/>
        <dsp:cNvSpPr/>
      </dsp:nvSpPr>
      <dsp:spPr>
        <a:xfrm>
          <a:off x="719520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Approve.php</a:t>
          </a:r>
          <a:endParaRPr lang="en-US" sz="500" kern="1200" dirty="0"/>
        </a:p>
      </dsp:txBody>
      <dsp:txXfrm>
        <a:off x="719520" y="3936302"/>
        <a:ext cx="536827" cy="340885"/>
      </dsp:txXfrm>
    </dsp:sp>
    <dsp:sp modelId="{B0ECB056-015B-4C0B-871E-E47343E1C546}">
      <dsp:nvSpPr>
        <dsp:cNvPr id="0" name=""/>
        <dsp:cNvSpPr/>
      </dsp:nvSpPr>
      <dsp:spPr>
        <a:xfrm>
          <a:off x="1972117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E496-85D9-4F58-A499-6DC0E91CCA1A}">
      <dsp:nvSpPr>
        <dsp:cNvPr id="0" name=""/>
        <dsp:cNvSpPr/>
      </dsp:nvSpPr>
      <dsp:spPr>
        <a:xfrm>
          <a:off x="2031765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Knowledge Center</a:t>
          </a:r>
          <a:endParaRPr lang="en-US" sz="500" kern="1200" dirty="0"/>
        </a:p>
      </dsp:txBody>
      <dsp:txXfrm>
        <a:off x="2031765" y="3439289"/>
        <a:ext cx="536827" cy="340885"/>
      </dsp:txXfrm>
    </dsp:sp>
    <dsp:sp modelId="{BB688215-69AD-4752-9C95-455CA192E0A5}">
      <dsp:nvSpPr>
        <dsp:cNvPr id="0" name=""/>
        <dsp:cNvSpPr/>
      </dsp:nvSpPr>
      <dsp:spPr>
        <a:xfrm>
          <a:off x="1315995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4ADA6-2EEB-4AC8-B1AF-6D73C7459EBE}">
      <dsp:nvSpPr>
        <dsp:cNvPr id="0" name=""/>
        <dsp:cNvSpPr/>
      </dsp:nvSpPr>
      <dsp:spPr>
        <a:xfrm>
          <a:off x="1375642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Knowledge Center.php</a:t>
          </a:r>
          <a:endParaRPr lang="en-US" sz="500" kern="1200" dirty="0"/>
        </a:p>
      </dsp:txBody>
      <dsp:txXfrm>
        <a:off x="1375642" y="3936302"/>
        <a:ext cx="536827" cy="340885"/>
      </dsp:txXfrm>
    </dsp:sp>
    <dsp:sp modelId="{A92E6FD1-F702-4D08-8B87-EACE07C90BC4}">
      <dsp:nvSpPr>
        <dsp:cNvPr id="0" name=""/>
        <dsp:cNvSpPr/>
      </dsp:nvSpPr>
      <dsp:spPr>
        <a:xfrm>
          <a:off x="1972117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08606-F7E2-4625-A41C-FE70205AFC7E}">
      <dsp:nvSpPr>
        <dsp:cNvPr id="0" name=""/>
        <dsp:cNvSpPr/>
      </dsp:nvSpPr>
      <dsp:spPr>
        <a:xfrm>
          <a:off x="2031765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Searchresult.php</a:t>
          </a:r>
          <a:endParaRPr lang="en-US" sz="500" kern="1200" dirty="0"/>
        </a:p>
      </dsp:txBody>
      <dsp:txXfrm>
        <a:off x="2031765" y="3936302"/>
        <a:ext cx="536827" cy="340885"/>
      </dsp:txXfrm>
    </dsp:sp>
    <dsp:sp modelId="{59FDBC97-3341-48FA-A2AD-D3BFA25A6AED}">
      <dsp:nvSpPr>
        <dsp:cNvPr id="0" name=""/>
        <dsp:cNvSpPr/>
      </dsp:nvSpPr>
      <dsp:spPr>
        <a:xfrm>
          <a:off x="2628240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A90A4-7B95-41D7-BFF1-208D38F10E3E}">
      <dsp:nvSpPr>
        <dsp:cNvPr id="0" name=""/>
        <dsp:cNvSpPr/>
      </dsp:nvSpPr>
      <dsp:spPr>
        <a:xfrm>
          <a:off x="2687888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87888" y="3936302"/>
        <a:ext cx="536827" cy="340885"/>
      </dsp:txXfrm>
    </dsp:sp>
    <dsp:sp modelId="{84BA5DEA-3CC1-4A80-833C-B41711410E49}">
      <dsp:nvSpPr>
        <dsp:cNvPr id="0" name=""/>
        <dsp:cNvSpPr/>
      </dsp:nvSpPr>
      <dsp:spPr>
        <a:xfrm>
          <a:off x="3612424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274AC-B005-4E84-8832-874F97F7E9BE}">
      <dsp:nvSpPr>
        <dsp:cNvPr id="0" name=""/>
        <dsp:cNvSpPr/>
      </dsp:nvSpPr>
      <dsp:spPr>
        <a:xfrm>
          <a:off x="3672072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Hosting Domain</a:t>
          </a:r>
          <a:endParaRPr lang="en-US" sz="500" kern="1200" dirty="0"/>
        </a:p>
      </dsp:txBody>
      <dsp:txXfrm>
        <a:off x="3672072" y="3439289"/>
        <a:ext cx="536827" cy="340885"/>
      </dsp:txXfrm>
    </dsp:sp>
    <dsp:sp modelId="{4ACFFFFA-6861-4BF8-9150-A9DC0AFBE264}">
      <dsp:nvSpPr>
        <dsp:cNvPr id="0" name=""/>
        <dsp:cNvSpPr/>
      </dsp:nvSpPr>
      <dsp:spPr>
        <a:xfrm>
          <a:off x="3284363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8619A-315A-4499-B6E5-50F8F5E1F375}">
      <dsp:nvSpPr>
        <dsp:cNvPr id="0" name=""/>
        <dsp:cNvSpPr/>
      </dsp:nvSpPr>
      <dsp:spPr>
        <a:xfrm>
          <a:off x="3344011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add_domain.php</a:t>
          </a:r>
          <a:endParaRPr lang="en-US" sz="500" kern="1200" dirty="0"/>
        </a:p>
      </dsp:txBody>
      <dsp:txXfrm>
        <a:off x="3344011" y="3936302"/>
        <a:ext cx="536827" cy="340885"/>
      </dsp:txXfrm>
    </dsp:sp>
    <dsp:sp modelId="{FD85BC8D-8628-43B7-AE0E-A6A797FE06AC}">
      <dsp:nvSpPr>
        <dsp:cNvPr id="0" name=""/>
        <dsp:cNvSpPr/>
      </dsp:nvSpPr>
      <dsp:spPr>
        <a:xfrm>
          <a:off x="3940486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13A9D-9652-4F7D-860A-20DA8FD7F67C}">
      <dsp:nvSpPr>
        <dsp:cNvPr id="0" name=""/>
        <dsp:cNvSpPr/>
      </dsp:nvSpPr>
      <dsp:spPr>
        <a:xfrm>
          <a:off x="4000133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Hosting.php</a:t>
          </a:r>
          <a:endParaRPr lang="en-US" sz="500" kern="1200" dirty="0"/>
        </a:p>
      </dsp:txBody>
      <dsp:txXfrm>
        <a:off x="4000133" y="3936302"/>
        <a:ext cx="536827" cy="340885"/>
      </dsp:txXfrm>
    </dsp:sp>
    <dsp:sp modelId="{89E5944A-81F8-4CAF-93EC-CECE77EBCE60}">
      <dsp:nvSpPr>
        <dsp:cNvPr id="0" name=""/>
        <dsp:cNvSpPr/>
      </dsp:nvSpPr>
      <dsp:spPr>
        <a:xfrm>
          <a:off x="4596608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2A4AA-219F-4C7A-8370-2EF71E1F54A1}">
      <dsp:nvSpPr>
        <dsp:cNvPr id="0" name=""/>
        <dsp:cNvSpPr/>
      </dsp:nvSpPr>
      <dsp:spPr>
        <a:xfrm>
          <a:off x="4656256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Daily Log</a:t>
          </a:r>
          <a:endParaRPr lang="en-US" sz="500" kern="1200" dirty="0"/>
        </a:p>
      </dsp:txBody>
      <dsp:txXfrm>
        <a:off x="4656256" y="3439289"/>
        <a:ext cx="536827" cy="340885"/>
      </dsp:txXfrm>
    </dsp:sp>
    <dsp:sp modelId="{44B7EE89-00BC-41DF-B481-65D31B2736B7}">
      <dsp:nvSpPr>
        <dsp:cNvPr id="0" name=""/>
        <dsp:cNvSpPr/>
      </dsp:nvSpPr>
      <dsp:spPr>
        <a:xfrm>
          <a:off x="4596608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1AC1E-FA59-4FF2-B411-B0DD2F0DD30B}">
      <dsp:nvSpPr>
        <dsp:cNvPr id="0" name=""/>
        <dsp:cNvSpPr/>
      </dsp:nvSpPr>
      <dsp:spPr>
        <a:xfrm>
          <a:off x="4656256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Dailylog.php</a:t>
          </a:r>
          <a:endParaRPr lang="en-US" sz="500" kern="1200" dirty="0"/>
        </a:p>
      </dsp:txBody>
      <dsp:txXfrm>
        <a:off x="4656256" y="3936302"/>
        <a:ext cx="536827" cy="340885"/>
      </dsp:txXfrm>
    </dsp:sp>
    <dsp:sp modelId="{6D92D18C-4CED-428A-BDD0-50A1BD3EC056}">
      <dsp:nvSpPr>
        <dsp:cNvPr id="0" name=""/>
        <dsp:cNvSpPr/>
      </dsp:nvSpPr>
      <dsp:spPr>
        <a:xfrm>
          <a:off x="5252731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7923-7CB5-4723-92F8-4617D0C1829E}">
      <dsp:nvSpPr>
        <dsp:cNvPr id="0" name=""/>
        <dsp:cNvSpPr/>
      </dsp:nvSpPr>
      <dsp:spPr>
        <a:xfrm>
          <a:off x="5312379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Project Review</a:t>
          </a:r>
          <a:endParaRPr lang="en-US" sz="500" kern="1200" dirty="0"/>
        </a:p>
      </dsp:txBody>
      <dsp:txXfrm>
        <a:off x="5312379" y="3439289"/>
        <a:ext cx="536827" cy="340885"/>
      </dsp:txXfrm>
    </dsp:sp>
    <dsp:sp modelId="{D43F3E4A-E616-41EF-B369-B777637F6066}">
      <dsp:nvSpPr>
        <dsp:cNvPr id="0" name=""/>
        <dsp:cNvSpPr/>
      </dsp:nvSpPr>
      <dsp:spPr>
        <a:xfrm>
          <a:off x="5908854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6A1C-FA96-4346-9F19-688609745343}">
      <dsp:nvSpPr>
        <dsp:cNvPr id="0" name=""/>
        <dsp:cNvSpPr/>
      </dsp:nvSpPr>
      <dsp:spPr>
        <a:xfrm>
          <a:off x="5968501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</a:t>
          </a:r>
          <a:endParaRPr lang="en-US" sz="500" kern="1200" dirty="0"/>
        </a:p>
      </dsp:txBody>
      <dsp:txXfrm>
        <a:off x="5968501" y="3439289"/>
        <a:ext cx="536827" cy="340885"/>
      </dsp:txXfrm>
    </dsp:sp>
    <dsp:sp modelId="{B35A2526-5BFD-46C0-94AE-60C6E138A0B6}">
      <dsp:nvSpPr>
        <dsp:cNvPr id="0" name=""/>
        <dsp:cNvSpPr/>
      </dsp:nvSpPr>
      <dsp:spPr>
        <a:xfrm>
          <a:off x="5908854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66CE0-541E-4423-92EA-C752F112B49B}">
      <dsp:nvSpPr>
        <dsp:cNvPr id="0" name=""/>
        <dsp:cNvSpPr/>
      </dsp:nvSpPr>
      <dsp:spPr>
        <a:xfrm>
          <a:off x="5968501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Profile.php</a:t>
          </a:r>
          <a:endParaRPr lang="en-US" sz="500" kern="1200" dirty="0"/>
        </a:p>
      </dsp:txBody>
      <dsp:txXfrm>
        <a:off x="5968501" y="3936302"/>
        <a:ext cx="536827" cy="340885"/>
      </dsp:txXfrm>
    </dsp:sp>
    <dsp:sp modelId="{4D321FAC-F003-4D40-98ED-B263F4F27D66}">
      <dsp:nvSpPr>
        <dsp:cNvPr id="0" name=""/>
        <dsp:cNvSpPr/>
      </dsp:nvSpPr>
      <dsp:spPr>
        <a:xfrm>
          <a:off x="6564977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8EA0B-906C-4D44-8C6E-28F06A66822A}">
      <dsp:nvSpPr>
        <dsp:cNvPr id="0" name=""/>
        <dsp:cNvSpPr/>
      </dsp:nvSpPr>
      <dsp:spPr>
        <a:xfrm>
          <a:off x="6624624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Mooc</a:t>
          </a:r>
          <a:endParaRPr lang="en-US" sz="500" kern="1200" dirty="0"/>
        </a:p>
      </dsp:txBody>
      <dsp:txXfrm>
        <a:off x="6624624" y="3439289"/>
        <a:ext cx="536827" cy="340885"/>
      </dsp:txXfrm>
    </dsp:sp>
    <dsp:sp modelId="{96EA73B1-26BE-4E74-ACA8-6947C8656DAE}">
      <dsp:nvSpPr>
        <dsp:cNvPr id="0" name=""/>
        <dsp:cNvSpPr/>
      </dsp:nvSpPr>
      <dsp:spPr>
        <a:xfrm>
          <a:off x="6564977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07A6-4C85-44B0-B48F-C49A44A046E4}">
      <dsp:nvSpPr>
        <dsp:cNvPr id="0" name=""/>
        <dsp:cNvSpPr/>
      </dsp:nvSpPr>
      <dsp:spPr>
        <a:xfrm>
          <a:off x="6624624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Mooc.php</a:t>
          </a:r>
          <a:endParaRPr lang="en-US" sz="500" kern="1200" dirty="0"/>
        </a:p>
      </dsp:txBody>
      <dsp:txXfrm>
        <a:off x="6624624" y="3936302"/>
        <a:ext cx="536827" cy="340885"/>
      </dsp:txXfrm>
    </dsp:sp>
    <dsp:sp modelId="{D6040B18-8B6E-41BC-B387-A286F9779F56}">
      <dsp:nvSpPr>
        <dsp:cNvPr id="0" name=""/>
        <dsp:cNvSpPr/>
      </dsp:nvSpPr>
      <dsp:spPr>
        <a:xfrm>
          <a:off x="7549161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D3FA5-3792-4830-9511-987E37590565}">
      <dsp:nvSpPr>
        <dsp:cNvPr id="0" name=""/>
        <dsp:cNvSpPr/>
      </dsp:nvSpPr>
      <dsp:spPr>
        <a:xfrm>
          <a:off x="7608808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Books Entry and Allotment</a:t>
          </a:r>
          <a:endParaRPr lang="en-US" sz="500" kern="1200" dirty="0"/>
        </a:p>
      </dsp:txBody>
      <dsp:txXfrm>
        <a:off x="7608808" y="3439289"/>
        <a:ext cx="536827" cy="340885"/>
      </dsp:txXfrm>
    </dsp:sp>
    <dsp:sp modelId="{C7927FA3-4C17-4930-8868-08E1D18B42FD}">
      <dsp:nvSpPr>
        <dsp:cNvPr id="0" name=""/>
        <dsp:cNvSpPr/>
      </dsp:nvSpPr>
      <dsp:spPr>
        <a:xfrm>
          <a:off x="7221099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BFC0D-61E8-4AF2-A695-C42C3A8FD647}">
      <dsp:nvSpPr>
        <dsp:cNvPr id="0" name=""/>
        <dsp:cNvSpPr/>
      </dsp:nvSpPr>
      <dsp:spPr>
        <a:xfrm>
          <a:off x="7280747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Books Allotment form.php</a:t>
          </a:r>
          <a:endParaRPr lang="en-US" sz="500" kern="1200" dirty="0"/>
        </a:p>
      </dsp:txBody>
      <dsp:txXfrm>
        <a:off x="7280747" y="3936302"/>
        <a:ext cx="536827" cy="340885"/>
      </dsp:txXfrm>
    </dsp:sp>
    <dsp:sp modelId="{1C72BE1A-C803-4D7B-8E2D-82042CDEA3A7}">
      <dsp:nvSpPr>
        <dsp:cNvPr id="0" name=""/>
        <dsp:cNvSpPr/>
      </dsp:nvSpPr>
      <dsp:spPr>
        <a:xfrm>
          <a:off x="7877222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02396-C5B5-4457-9ED4-112F56B74FCB}">
      <dsp:nvSpPr>
        <dsp:cNvPr id="0" name=""/>
        <dsp:cNvSpPr/>
      </dsp:nvSpPr>
      <dsp:spPr>
        <a:xfrm>
          <a:off x="7936870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BooksEntry.php</a:t>
          </a:r>
          <a:endParaRPr lang="en-US" sz="500" kern="1200" dirty="0"/>
        </a:p>
      </dsp:txBody>
      <dsp:txXfrm>
        <a:off x="7936870" y="3936302"/>
        <a:ext cx="536827" cy="340885"/>
      </dsp:txXfrm>
    </dsp:sp>
    <dsp:sp modelId="{8D3C9A70-99D1-4A20-AC8E-BB4F63193C2C}">
      <dsp:nvSpPr>
        <dsp:cNvPr id="0" name=""/>
        <dsp:cNvSpPr/>
      </dsp:nvSpPr>
      <dsp:spPr>
        <a:xfrm>
          <a:off x="8861406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AD669-37A7-4AB2-8F8D-07E5FE82421A}">
      <dsp:nvSpPr>
        <dsp:cNvPr id="0" name=""/>
        <dsp:cNvSpPr/>
      </dsp:nvSpPr>
      <dsp:spPr>
        <a:xfrm>
          <a:off x="8921054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Resource Entry and Allotment</a:t>
          </a:r>
          <a:endParaRPr lang="en-US" sz="500" kern="1200" dirty="0"/>
        </a:p>
      </dsp:txBody>
      <dsp:txXfrm>
        <a:off x="8921054" y="3439289"/>
        <a:ext cx="536827" cy="340885"/>
      </dsp:txXfrm>
    </dsp:sp>
    <dsp:sp modelId="{98790863-E1D7-4937-90B3-BD50E8F4C462}">
      <dsp:nvSpPr>
        <dsp:cNvPr id="0" name=""/>
        <dsp:cNvSpPr/>
      </dsp:nvSpPr>
      <dsp:spPr>
        <a:xfrm>
          <a:off x="8533345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70D00-390D-4239-8F5A-3F56817FEF13}">
      <dsp:nvSpPr>
        <dsp:cNvPr id="0" name=""/>
        <dsp:cNvSpPr/>
      </dsp:nvSpPr>
      <dsp:spPr>
        <a:xfrm>
          <a:off x="8592992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Resource_allotment.php</a:t>
          </a:r>
          <a:endParaRPr lang="en-US" sz="500" kern="1200" dirty="0"/>
        </a:p>
      </dsp:txBody>
      <dsp:txXfrm>
        <a:off x="8592992" y="3936302"/>
        <a:ext cx="536827" cy="340885"/>
      </dsp:txXfrm>
    </dsp:sp>
    <dsp:sp modelId="{24572640-96DF-4B60-AE64-A9B55DE70E15}">
      <dsp:nvSpPr>
        <dsp:cNvPr id="0" name=""/>
        <dsp:cNvSpPr/>
      </dsp:nvSpPr>
      <dsp:spPr>
        <a:xfrm>
          <a:off x="9189468" y="3879637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D7F31-BE4E-47DE-A91F-9D5F05573DEF}">
      <dsp:nvSpPr>
        <dsp:cNvPr id="0" name=""/>
        <dsp:cNvSpPr/>
      </dsp:nvSpPr>
      <dsp:spPr>
        <a:xfrm>
          <a:off x="9249115" y="3936302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Resource Entry</a:t>
          </a:r>
          <a:endParaRPr lang="en-US" sz="500" kern="1200" dirty="0"/>
        </a:p>
      </dsp:txBody>
      <dsp:txXfrm>
        <a:off x="9249115" y="3936302"/>
        <a:ext cx="536827" cy="340885"/>
      </dsp:txXfrm>
    </dsp:sp>
    <dsp:sp modelId="{722F98AB-1C59-472D-8314-D0A626C4BC68}">
      <dsp:nvSpPr>
        <dsp:cNvPr id="0" name=""/>
        <dsp:cNvSpPr/>
      </dsp:nvSpPr>
      <dsp:spPr>
        <a:xfrm>
          <a:off x="9517529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98110-6E36-4179-9816-96FD24ABE8CC}">
      <dsp:nvSpPr>
        <dsp:cNvPr id="0" name=""/>
        <dsp:cNvSpPr/>
      </dsp:nvSpPr>
      <dsp:spPr>
        <a:xfrm>
          <a:off x="9577177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Correspondance</a:t>
          </a:r>
          <a:endParaRPr lang="en-US" sz="500" kern="1200" dirty="0"/>
        </a:p>
      </dsp:txBody>
      <dsp:txXfrm>
        <a:off x="9577177" y="3439289"/>
        <a:ext cx="536827" cy="340885"/>
      </dsp:txXfrm>
    </dsp:sp>
    <dsp:sp modelId="{657D7816-5A07-4BA1-A788-AA26B712C04F}">
      <dsp:nvSpPr>
        <dsp:cNvPr id="0" name=""/>
        <dsp:cNvSpPr/>
      </dsp:nvSpPr>
      <dsp:spPr>
        <a:xfrm>
          <a:off x="10173652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0C1E-519F-4550-8C2A-1E3AFB3C0666}">
      <dsp:nvSpPr>
        <dsp:cNvPr id="0" name=""/>
        <dsp:cNvSpPr/>
      </dsp:nvSpPr>
      <dsp:spPr>
        <a:xfrm>
          <a:off x="10233299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Sign In</a:t>
          </a:r>
          <a:endParaRPr lang="en-US" sz="500" kern="1200" dirty="0"/>
        </a:p>
      </dsp:txBody>
      <dsp:txXfrm>
        <a:off x="10233299" y="3439289"/>
        <a:ext cx="536827" cy="340885"/>
      </dsp:txXfrm>
    </dsp:sp>
    <dsp:sp modelId="{01E3122F-2894-49CB-B4EC-79C3C0D85F84}">
      <dsp:nvSpPr>
        <dsp:cNvPr id="0" name=""/>
        <dsp:cNvSpPr/>
      </dsp:nvSpPr>
      <dsp:spPr>
        <a:xfrm>
          <a:off x="10829775" y="3382624"/>
          <a:ext cx="536827" cy="34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B195C-5DAF-4C03-BADE-5A6342D714CC}">
      <dsp:nvSpPr>
        <dsp:cNvPr id="0" name=""/>
        <dsp:cNvSpPr/>
      </dsp:nvSpPr>
      <dsp:spPr>
        <a:xfrm>
          <a:off x="10889422" y="3439289"/>
          <a:ext cx="536827" cy="34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889422" y="3439289"/>
        <a:ext cx="536827" cy="34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250A-5A0D-4C4B-BAF5-CE5742B35D80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4A1F-BF25-4536-9C82-A9B7C235D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11430000" cy="716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Akshay Verna</dc:creator>
  <cp:lastModifiedBy>Akshay Verna</cp:lastModifiedBy>
  <cp:revision>13</cp:revision>
  <dcterms:created xsi:type="dcterms:W3CDTF">2014-08-08T09:36:23Z</dcterms:created>
  <dcterms:modified xsi:type="dcterms:W3CDTF">2014-08-09T17:52:32Z</dcterms:modified>
</cp:coreProperties>
</file>