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8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326A4-6361-4FDF-A320-8F36AD573C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2DB5FA7-F855-44CA-AD31-04430DF9E860}">
      <dgm:prSet/>
      <dgm:spPr/>
      <dgm:t>
        <a:bodyPr/>
        <a:lstStyle/>
        <a:p>
          <a:r>
            <a:rPr lang="en-US"/>
            <a:t>Disease prediction from unstructured EHR notes</a:t>
          </a:r>
        </a:p>
      </dgm:t>
    </dgm:pt>
    <dgm:pt modelId="{5A8C6B74-5154-4F2F-B62C-0FE8F20C7C62}" type="parTrans" cxnId="{EDE2783D-8184-4B0A-81B1-7AE44330FF0D}">
      <dgm:prSet/>
      <dgm:spPr/>
      <dgm:t>
        <a:bodyPr/>
        <a:lstStyle/>
        <a:p>
          <a:endParaRPr lang="en-US"/>
        </a:p>
      </dgm:t>
    </dgm:pt>
    <dgm:pt modelId="{AD75EA94-2902-41A8-9838-2B46A62F657A}" type="sibTrans" cxnId="{EDE2783D-8184-4B0A-81B1-7AE44330FF0D}">
      <dgm:prSet/>
      <dgm:spPr/>
      <dgm:t>
        <a:bodyPr/>
        <a:lstStyle/>
        <a:p>
          <a:endParaRPr lang="en-US"/>
        </a:p>
      </dgm:t>
    </dgm:pt>
    <dgm:pt modelId="{8912912F-BC96-4810-885F-67DB8B98FFA2}">
      <dgm:prSet/>
      <dgm:spPr/>
      <dgm:t>
        <a:bodyPr/>
        <a:lstStyle/>
        <a:p>
          <a:r>
            <a:rPr lang="en-US"/>
            <a:t>Original paper used discharge summaries to predict ICD-9 codes</a:t>
          </a:r>
        </a:p>
      </dgm:t>
    </dgm:pt>
    <dgm:pt modelId="{D76EAFA3-E301-4614-BA37-A62C7455EC15}" type="parTrans" cxnId="{91F7D141-8D14-4940-B75B-F062793CB0EE}">
      <dgm:prSet/>
      <dgm:spPr/>
      <dgm:t>
        <a:bodyPr/>
        <a:lstStyle/>
        <a:p>
          <a:endParaRPr lang="en-US"/>
        </a:p>
      </dgm:t>
    </dgm:pt>
    <dgm:pt modelId="{93D9F96A-4ED6-4931-8FE6-F682C9A86EB7}" type="sibTrans" cxnId="{91F7D141-8D14-4940-B75B-F062793CB0EE}">
      <dgm:prSet/>
      <dgm:spPr/>
      <dgm:t>
        <a:bodyPr/>
        <a:lstStyle/>
        <a:p>
          <a:endParaRPr lang="en-US"/>
        </a:p>
      </dgm:t>
    </dgm:pt>
    <dgm:pt modelId="{DC8C00FF-2609-4DA7-BE70-CAC605DC439E}">
      <dgm:prSet/>
      <dgm:spPr/>
      <dgm:t>
        <a:bodyPr/>
        <a:lstStyle/>
        <a:p>
          <a:r>
            <a:rPr lang="en-US"/>
            <a:t>Goal: build patient representations and train classifiers</a:t>
          </a:r>
        </a:p>
      </dgm:t>
    </dgm:pt>
    <dgm:pt modelId="{F626A419-DB6C-4560-B91A-9C551178FDCB}" type="parTrans" cxnId="{4BECE86C-004F-4A20-8612-8C415CA635AF}">
      <dgm:prSet/>
      <dgm:spPr/>
      <dgm:t>
        <a:bodyPr/>
        <a:lstStyle/>
        <a:p>
          <a:endParaRPr lang="en-US"/>
        </a:p>
      </dgm:t>
    </dgm:pt>
    <dgm:pt modelId="{BD0AA72F-6BD5-4D50-BB3E-4F3704F2F99B}" type="sibTrans" cxnId="{4BECE86C-004F-4A20-8612-8C415CA635AF}">
      <dgm:prSet/>
      <dgm:spPr/>
      <dgm:t>
        <a:bodyPr/>
        <a:lstStyle/>
        <a:p>
          <a:endParaRPr lang="en-US"/>
        </a:p>
      </dgm:t>
    </dgm:pt>
    <dgm:pt modelId="{0CCE2D1D-82A9-45F3-B22F-195132DCCAD7}" type="pres">
      <dgm:prSet presAssocID="{AA3326A4-6361-4FDF-A320-8F36AD573CBE}" presName="root" presStyleCnt="0">
        <dgm:presLayoutVars>
          <dgm:dir/>
          <dgm:resizeHandles val="exact"/>
        </dgm:presLayoutVars>
      </dgm:prSet>
      <dgm:spPr/>
    </dgm:pt>
    <dgm:pt modelId="{60D1C6B8-6BBB-4F06-A1E5-8A6A39E29D25}" type="pres">
      <dgm:prSet presAssocID="{A2DB5FA7-F855-44CA-AD31-04430DF9E860}" presName="compNode" presStyleCnt="0"/>
      <dgm:spPr/>
    </dgm:pt>
    <dgm:pt modelId="{3560DA7D-3A9F-455E-8623-F3205741291A}" type="pres">
      <dgm:prSet presAssocID="{A2DB5FA7-F855-44CA-AD31-04430DF9E860}" presName="bgRect" presStyleLbl="bgShp" presStyleIdx="0" presStyleCnt="3"/>
      <dgm:spPr/>
    </dgm:pt>
    <dgm:pt modelId="{AEBDD4F8-E552-4053-8F66-67CB4BBF1FB4}" type="pres">
      <dgm:prSet presAssocID="{A2DB5FA7-F855-44CA-AD31-04430DF9E8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185D749-8636-4FE0-9CA9-EC618045185D}" type="pres">
      <dgm:prSet presAssocID="{A2DB5FA7-F855-44CA-AD31-04430DF9E860}" presName="spaceRect" presStyleCnt="0"/>
      <dgm:spPr/>
    </dgm:pt>
    <dgm:pt modelId="{1DEE38F1-C8D9-4112-8BBA-9D54BB71EA48}" type="pres">
      <dgm:prSet presAssocID="{A2DB5FA7-F855-44CA-AD31-04430DF9E860}" presName="parTx" presStyleLbl="revTx" presStyleIdx="0" presStyleCnt="3">
        <dgm:presLayoutVars>
          <dgm:chMax val="0"/>
          <dgm:chPref val="0"/>
        </dgm:presLayoutVars>
      </dgm:prSet>
      <dgm:spPr/>
    </dgm:pt>
    <dgm:pt modelId="{8833A35C-B141-46BA-9256-AF3E20BB0FA5}" type="pres">
      <dgm:prSet presAssocID="{AD75EA94-2902-41A8-9838-2B46A62F657A}" presName="sibTrans" presStyleCnt="0"/>
      <dgm:spPr/>
    </dgm:pt>
    <dgm:pt modelId="{B4563EFF-C3CC-49BA-B627-7EB08DA31504}" type="pres">
      <dgm:prSet presAssocID="{8912912F-BC96-4810-885F-67DB8B98FFA2}" presName="compNode" presStyleCnt="0"/>
      <dgm:spPr/>
    </dgm:pt>
    <dgm:pt modelId="{668F8189-3016-4BFB-93BA-EBCC6955C580}" type="pres">
      <dgm:prSet presAssocID="{8912912F-BC96-4810-885F-67DB8B98FFA2}" presName="bgRect" presStyleLbl="bgShp" presStyleIdx="1" presStyleCnt="3"/>
      <dgm:spPr/>
    </dgm:pt>
    <dgm:pt modelId="{0368EA3F-1F1C-47FE-8A78-4361F9C25A47}" type="pres">
      <dgm:prSet presAssocID="{8912912F-BC96-4810-885F-67DB8B98FF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CA90168-ECCE-4990-ADF1-4CCD12B08BFB}" type="pres">
      <dgm:prSet presAssocID="{8912912F-BC96-4810-885F-67DB8B98FFA2}" presName="spaceRect" presStyleCnt="0"/>
      <dgm:spPr/>
    </dgm:pt>
    <dgm:pt modelId="{A8FB8B88-8EFA-4733-B14F-5DD4CBC0126B}" type="pres">
      <dgm:prSet presAssocID="{8912912F-BC96-4810-885F-67DB8B98FFA2}" presName="parTx" presStyleLbl="revTx" presStyleIdx="1" presStyleCnt="3">
        <dgm:presLayoutVars>
          <dgm:chMax val="0"/>
          <dgm:chPref val="0"/>
        </dgm:presLayoutVars>
      </dgm:prSet>
      <dgm:spPr/>
    </dgm:pt>
    <dgm:pt modelId="{EC7AF2E5-8A57-4759-B8B7-9A8C1AC34832}" type="pres">
      <dgm:prSet presAssocID="{93D9F96A-4ED6-4931-8FE6-F682C9A86EB7}" presName="sibTrans" presStyleCnt="0"/>
      <dgm:spPr/>
    </dgm:pt>
    <dgm:pt modelId="{F05D01AB-1AFB-4F6F-B542-730D00F122B3}" type="pres">
      <dgm:prSet presAssocID="{DC8C00FF-2609-4DA7-BE70-CAC605DC439E}" presName="compNode" presStyleCnt="0"/>
      <dgm:spPr/>
    </dgm:pt>
    <dgm:pt modelId="{CFD56E0A-7615-45EF-B29E-8CD8D100091A}" type="pres">
      <dgm:prSet presAssocID="{DC8C00FF-2609-4DA7-BE70-CAC605DC439E}" presName="bgRect" presStyleLbl="bgShp" presStyleIdx="2" presStyleCnt="3"/>
      <dgm:spPr/>
    </dgm:pt>
    <dgm:pt modelId="{BFB18AD3-DF4A-4287-B5F7-2AD8CD4435FF}" type="pres">
      <dgm:prSet presAssocID="{DC8C00FF-2609-4DA7-BE70-CAC605DC43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04571FC-3BB0-4EB4-8AAE-262D4D436C2C}" type="pres">
      <dgm:prSet presAssocID="{DC8C00FF-2609-4DA7-BE70-CAC605DC439E}" presName="spaceRect" presStyleCnt="0"/>
      <dgm:spPr/>
    </dgm:pt>
    <dgm:pt modelId="{C595A378-6FAC-421C-B3AC-8CB17AF45F54}" type="pres">
      <dgm:prSet presAssocID="{DC8C00FF-2609-4DA7-BE70-CAC605DC43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E2783D-8184-4B0A-81B1-7AE44330FF0D}" srcId="{AA3326A4-6361-4FDF-A320-8F36AD573CBE}" destId="{A2DB5FA7-F855-44CA-AD31-04430DF9E860}" srcOrd="0" destOrd="0" parTransId="{5A8C6B74-5154-4F2F-B62C-0FE8F20C7C62}" sibTransId="{AD75EA94-2902-41A8-9838-2B46A62F657A}"/>
    <dgm:cxn modelId="{321C7341-E54A-408B-AFB8-7399ADFF9F7D}" type="presOf" srcId="{A2DB5FA7-F855-44CA-AD31-04430DF9E860}" destId="{1DEE38F1-C8D9-4112-8BBA-9D54BB71EA48}" srcOrd="0" destOrd="0" presId="urn:microsoft.com/office/officeart/2018/2/layout/IconVerticalSolidList"/>
    <dgm:cxn modelId="{91F7D141-8D14-4940-B75B-F062793CB0EE}" srcId="{AA3326A4-6361-4FDF-A320-8F36AD573CBE}" destId="{8912912F-BC96-4810-885F-67DB8B98FFA2}" srcOrd="1" destOrd="0" parTransId="{D76EAFA3-E301-4614-BA37-A62C7455EC15}" sibTransId="{93D9F96A-4ED6-4931-8FE6-F682C9A86EB7}"/>
    <dgm:cxn modelId="{C744024B-57C0-4A05-A52A-4C31CA85C3FD}" type="presOf" srcId="{AA3326A4-6361-4FDF-A320-8F36AD573CBE}" destId="{0CCE2D1D-82A9-45F3-B22F-195132DCCAD7}" srcOrd="0" destOrd="0" presId="urn:microsoft.com/office/officeart/2018/2/layout/IconVerticalSolidList"/>
    <dgm:cxn modelId="{4BECE86C-004F-4A20-8612-8C415CA635AF}" srcId="{AA3326A4-6361-4FDF-A320-8F36AD573CBE}" destId="{DC8C00FF-2609-4DA7-BE70-CAC605DC439E}" srcOrd="2" destOrd="0" parTransId="{F626A419-DB6C-4560-B91A-9C551178FDCB}" sibTransId="{BD0AA72F-6BD5-4D50-BB3E-4F3704F2F99B}"/>
    <dgm:cxn modelId="{73B8436D-0A8C-4547-A0F9-E8DA9D1F4DD0}" type="presOf" srcId="{8912912F-BC96-4810-885F-67DB8B98FFA2}" destId="{A8FB8B88-8EFA-4733-B14F-5DD4CBC0126B}" srcOrd="0" destOrd="0" presId="urn:microsoft.com/office/officeart/2018/2/layout/IconVerticalSolidList"/>
    <dgm:cxn modelId="{595D71D6-842D-4C50-8EF0-B052E2F30B0E}" type="presOf" srcId="{DC8C00FF-2609-4DA7-BE70-CAC605DC439E}" destId="{C595A378-6FAC-421C-B3AC-8CB17AF45F54}" srcOrd="0" destOrd="0" presId="urn:microsoft.com/office/officeart/2018/2/layout/IconVerticalSolidList"/>
    <dgm:cxn modelId="{EB8C7B61-BCAD-4C97-AB88-3F0A9CDA96C2}" type="presParOf" srcId="{0CCE2D1D-82A9-45F3-B22F-195132DCCAD7}" destId="{60D1C6B8-6BBB-4F06-A1E5-8A6A39E29D25}" srcOrd="0" destOrd="0" presId="urn:microsoft.com/office/officeart/2018/2/layout/IconVerticalSolidList"/>
    <dgm:cxn modelId="{39E480C8-1C86-4A30-872B-37B03DB380AC}" type="presParOf" srcId="{60D1C6B8-6BBB-4F06-A1E5-8A6A39E29D25}" destId="{3560DA7D-3A9F-455E-8623-F3205741291A}" srcOrd="0" destOrd="0" presId="urn:microsoft.com/office/officeart/2018/2/layout/IconVerticalSolidList"/>
    <dgm:cxn modelId="{20638C8F-7ADA-403C-9426-820B8D293269}" type="presParOf" srcId="{60D1C6B8-6BBB-4F06-A1E5-8A6A39E29D25}" destId="{AEBDD4F8-E552-4053-8F66-67CB4BBF1FB4}" srcOrd="1" destOrd="0" presId="urn:microsoft.com/office/officeart/2018/2/layout/IconVerticalSolidList"/>
    <dgm:cxn modelId="{68ED50DB-91AB-4561-BE44-06D635300886}" type="presParOf" srcId="{60D1C6B8-6BBB-4F06-A1E5-8A6A39E29D25}" destId="{6185D749-8636-4FE0-9CA9-EC618045185D}" srcOrd="2" destOrd="0" presId="urn:microsoft.com/office/officeart/2018/2/layout/IconVerticalSolidList"/>
    <dgm:cxn modelId="{07CBBBB6-3123-4044-A2D5-05CC622B1FEC}" type="presParOf" srcId="{60D1C6B8-6BBB-4F06-A1E5-8A6A39E29D25}" destId="{1DEE38F1-C8D9-4112-8BBA-9D54BB71EA48}" srcOrd="3" destOrd="0" presId="urn:microsoft.com/office/officeart/2018/2/layout/IconVerticalSolidList"/>
    <dgm:cxn modelId="{3A695588-7512-422A-9E3B-CF1A79F3A8E0}" type="presParOf" srcId="{0CCE2D1D-82A9-45F3-B22F-195132DCCAD7}" destId="{8833A35C-B141-46BA-9256-AF3E20BB0FA5}" srcOrd="1" destOrd="0" presId="urn:microsoft.com/office/officeart/2018/2/layout/IconVerticalSolidList"/>
    <dgm:cxn modelId="{71AD7537-84DE-442E-9FB6-97E5A6708905}" type="presParOf" srcId="{0CCE2D1D-82A9-45F3-B22F-195132DCCAD7}" destId="{B4563EFF-C3CC-49BA-B627-7EB08DA31504}" srcOrd="2" destOrd="0" presId="urn:microsoft.com/office/officeart/2018/2/layout/IconVerticalSolidList"/>
    <dgm:cxn modelId="{F84869B9-EB21-460C-ACCD-67E067ED3833}" type="presParOf" srcId="{B4563EFF-C3CC-49BA-B627-7EB08DA31504}" destId="{668F8189-3016-4BFB-93BA-EBCC6955C580}" srcOrd="0" destOrd="0" presId="urn:microsoft.com/office/officeart/2018/2/layout/IconVerticalSolidList"/>
    <dgm:cxn modelId="{017D8AF3-4AC1-4BFE-8FB8-63852058CB48}" type="presParOf" srcId="{B4563EFF-C3CC-49BA-B627-7EB08DA31504}" destId="{0368EA3F-1F1C-47FE-8A78-4361F9C25A47}" srcOrd="1" destOrd="0" presId="urn:microsoft.com/office/officeart/2018/2/layout/IconVerticalSolidList"/>
    <dgm:cxn modelId="{B94D5B3E-178B-4F71-9FB6-0EA4CCCDC5D1}" type="presParOf" srcId="{B4563EFF-C3CC-49BA-B627-7EB08DA31504}" destId="{5CA90168-ECCE-4990-ADF1-4CCD12B08BFB}" srcOrd="2" destOrd="0" presId="urn:microsoft.com/office/officeart/2018/2/layout/IconVerticalSolidList"/>
    <dgm:cxn modelId="{C4932659-A963-4975-AA22-01AEFDD8E8A9}" type="presParOf" srcId="{B4563EFF-C3CC-49BA-B627-7EB08DA31504}" destId="{A8FB8B88-8EFA-4733-B14F-5DD4CBC0126B}" srcOrd="3" destOrd="0" presId="urn:microsoft.com/office/officeart/2018/2/layout/IconVerticalSolidList"/>
    <dgm:cxn modelId="{3B075DC5-B1D5-49C9-9C0B-CD95254E3560}" type="presParOf" srcId="{0CCE2D1D-82A9-45F3-B22F-195132DCCAD7}" destId="{EC7AF2E5-8A57-4759-B8B7-9A8C1AC34832}" srcOrd="3" destOrd="0" presId="urn:microsoft.com/office/officeart/2018/2/layout/IconVerticalSolidList"/>
    <dgm:cxn modelId="{BAA183EE-D4AD-4B88-9B0A-4E1949015777}" type="presParOf" srcId="{0CCE2D1D-82A9-45F3-B22F-195132DCCAD7}" destId="{F05D01AB-1AFB-4F6F-B542-730D00F122B3}" srcOrd="4" destOrd="0" presId="urn:microsoft.com/office/officeart/2018/2/layout/IconVerticalSolidList"/>
    <dgm:cxn modelId="{9AFCAF95-E142-41CA-B846-AB1766BB0765}" type="presParOf" srcId="{F05D01AB-1AFB-4F6F-B542-730D00F122B3}" destId="{CFD56E0A-7615-45EF-B29E-8CD8D100091A}" srcOrd="0" destOrd="0" presId="urn:microsoft.com/office/officeart/2018/2/layout/IconVerticalSolidList"/>
    <dgm:cxn modelId="{510BF982-7029-417D-AF93-ECCFCA5CA2D6}" type="presParOf" srcId="{F05D01AB-1AFB-4F6F-B542-730D00F122B3}" destId="{BFB18AD3-DF4A-4287-B5F7-2AD8CD4435FF}" srcOrd="1" destOrd="0" presId="urn:microsoft.com/office/officeart/2018/2/layout/IconVerticalSolidList"/>
    <dgm:cxn modelId="{79705F1C-2256-4D0C-BCF5-0D18BBAAE2A8}" type="presParOf" srcId="{F05D01AB-1AFB-4F6F-B542-730D00F122B3}" destId="{F04571FC-3BB0-4EB4-8AAE-262D4D436C2C}" srcOrd="2" destOrd="0" presId="urn:microsoft.com/office/officeart/2018/2/layout/IconVerticalSolidList"/>
    <dgm:cxn modelId="{1A550210-7690-4EE2-A333-19D2F8A7BCD3}" type="presParOf" srcId="{F05D01AB-1AFB-4F6F-B542-730D00F122B3}" destId="{C595A378-6FAC-421C-B3AC-8CB17AF45F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A0A1B4-F05F-422E-BD51-73063AF687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0B72FA-E33D-4020-B826-1143EBC5A56C}">
      <dgm:prSet/>
      <dgm:spPr/>
      <dgm:t>
        <a:bodyPr/>
        <a:lstStyle/>
        <a:p>
          <a:r>
            <a:rPr lang="en-US"/>
            <a:t>Codebase: https://github.com/amarqez/BD4H</a:t>
          </a:r>
        </a:p>
      </dgm:t>
    </dgm:pt>
    <dgm:pt modelId="{F30DEA13-F93C-4FC2-955B-60F8FFB554B6}" type="parTrans" cxnId="{6E105C53-2CFB-41F9-ADC3-A7A1B59BA28D}">
      <dgm:prSet/>
      <dgm:spPr/>
      <dgm:t>
        <a:bodyPr/>
        <a:lstStyle/>
        <a:p>
          <a:endParaRPr lang="en-US"/>
        </a:p>
      </dgm:t>
    </dgm:pt>
    <dgm:pt modelId="{23D5A258-0DCE-47C7-B4DF-039074181D02}" type="sibTrans" cxnId="{6E105C53-2CFB-41F9-ADC3-A7A1B59BA28D}">
      <dgm:prSet/>
      <dgm:spPr/>
      <dgm:t>
        <a:bodyPr/>
        <a:lstStyle/>
        <a:p>
          <a:endParaRPr lang="en-US"/>
        </a:p>
      </dgm:t>
    </dgm:pt>
    <dgm:pt modelId="{A1D5E02F-F326-42B6-A5C2-2E64D42392FB}">
      <dgm:prSet/>
      <dgm:spPr/>
      <dgm:t>
        <a:bodyPr/>
        <a:lstStyle/>
        <a:p>
          <a:r>
            <a:rPr lang="en-US"/>
            <a:t>Presentation Video: [Insert Link]</a:t>
          </a:r>
        </a:p>
      </dgm:t>
    </dgm:pt>
    <dgm:pt modelId="{195B20B9-BC5C-4E40-A57F-F2158DDC3ECF}" type="parTrans" cxnId="{4C6C08F8-15B7-442F-9EFD-A6099032CB96}">
      <dgm:prSet/>
      <dgm:spPr/>
      <dgm:t>
        <a:bodyPr/>
        <a:lstStyle/>
        <a:p>
          <a:endParaRPr lang="en-US"/>
        </a:p>
      </dgm:t>
    </dgm:pt>
    <dgm:pt modelId="{6CD8F331-27CB-4E5B-B9FE-B6FCE0F0A941}" type="sibTrans" cxnId="{4C6C08F8-15B7-442F-9EFD-A6099032CB96}">
      <dgm:prSet/>
      <dgm:spPr/>
      <dgm:t>
        <a:bodyPr/>
        <a:lstStyle/>
        <a:p>
          <a:endParaRPr lang="en-US"/>
        </a:p>
      </dgm:t>
    </dgm:pt>
    <dgm:pt modelId="{5FD64CD8-B2C5-4859-90CA-E20FDEDDC550}">
      <dgm:prSet/>
      <dgm:spPr/>
      <dgm:t>
        <a:bodyPr/>
        <a:lstStyle/>
        <a:p>
          <a:r>
            <a:rPr lang="en-US"/>
            <a:t>Thank you!</a:t>
          </a:r>
        </a:p>
      </dgm:t>
    </dgm:pt>
    <dgm:pt modelId="{34575134-73C4-4468-9A29-362AE40E3AF0}" type="parTrans" cxnId="{22779EF7-09F7-4D75-8C35-530A62136373}">
      <dgm:prSet/>
      <dgm:spPr/>
      <dgm:t>
        <a:bodyPr/>
        <a:lstStyle/>
        <a:p>
          <a:endParaRPr lang="en-US"/>
        </a:p>
      </dgm:t>
    </dgm:pt>
    <dgm:pt modelId="{85636E9A-36D9-40D4-882C-83D4CD829B72}" type="sibTrans" cxnId="{22779EF7-09F7-4D75-8C35-530A62136373}">
      <dgm:prSet/>
      <dgm:spPr/>
      <dgm:t>
        <a:bodyPr/>
        <a:lstStyle/>
        <a:p>
          <a:endParaRPr lang="en-US"/>
        </a:p>
      </dgm:t>
    </dgm:pt>
    <dgm:pt modelId="{4A81237D-07A3-4E95-BF7B-ADC93CE64BDE}" type="pres">
      <dgm:prSet presAssocID="{C7A0A1B4-F05F-422E-BD51-73063AF687C1}" presName="linear" presStyleCnt="0">
        <dgm:presLayoutVars>
          <dgm:animLvl val="lvl"/>
          <dgm:resizeHandles val="exact"/>
        </dgm:presLayoutVars>
      </dgm:prSet>
      <dgm:spPr/>
    </dgm:pt>
    <dgm:pt modelId="{DDC42EA6-1323-48AC-A35B-64E55CFA5AD6}" type="pres">
      <dgm:prSet presAssocID="{E10B72FA-E33D-4020-B826-1143EBC5A5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57FAE7-B342-498D-8246-2E18527EEFD6}" type="pres">
      <dgm:prSet presAssocID="{23D5A258-0DCE-47C7-B4DF-039074181D02}" presName="spacer" presStyleCnt="0"/>
      <dgm:spPr/>
    </dgm:pt>
    <dgm:pt modelId="{8241892C-4F71-47A2-A650-4103F21D76E4}" type="pres">
      <dgm:prSet presAssocID="{A1D5E02F-F326-42B6-A5C2-2E64D42392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1FE666-6B01-44BF-B747-BFCCA796C29C}" type="pres">
      <dgm:prSet presAssocID="{6CD8F331-27CB-4E5B-B9FE-B6FCE0F0A941}" presName="spacer" presStyleCnt="0"/>
      <dgm:spPr/>
    </dgm:pt>
    <dgm:pt modelId="{83D441EB-9F53-48D4-8F27-EAD5080CC0C3}" type="pres">
      <dgm:prSet presAssocID="{5FD64CD8-B2C5-4859-90CA-E20FDEDDC55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AFD60E-21F7-4FD6-A470-A336AA8181BB}" type="presOf" srcId="{E10B72FA-E33D-4020-B826-1143EBC5A56C}" destId="{DDC42EA6-1323-48AC-A35B-64E55CFA5AD6}" srcOrd="0" destOrd="0" presId="urn:microsoft.com/office/officeart/2005/8/layout/vList2"/>
    <dgm:cxn modelId="{155FF320-77BA-45C0-899C-6E677D1005ED}" type="presOf" srcId="{A1D5E02F-F326-42B6-A5C2-2E64D42392FB}" destId="{8241892C-4F71-47A2-A650-4103F21D76E4}" srcOrd="0" destOrd="0" presId="urn:microsoft.com/office/officeart/2005/8/layout/vList2"/>
    <dgm:cxn modelId="{6E105C53-2CFB-41F9-ADC3-A7A1B59BA28D}" srcId="{C7A0A1B4-F05F-422E-BD51-73063AF687C1}" destId="{E10B72FA-E33D-4020-B826-1143EBC5A56C}" srcOrd="0" destOrd="0" parTransId="{F30DEA13-F93C-4FC2-955B-60F8FFB554B6}" sibTransId="{23D5A258-0DCE-47C7-B4DF-039074181D02}"/>
    <dgm:cxn modelId="{46779DF4-35EC-4267-B47D-17AECB8EC743}" type="presOf" srcId="{C7A0A1B4-F05F-422E-BD51-73063AF687C1}" destId="{4A81237D-07A3-4E95-BF7B-ADC93CE64BDE}" srcOrd="0" destOrd="0" presId="urn:microsoft.com/office/officeart/2005/8/layout/vList2"/>
    <dgm:cxn modelId="{22779EF7-09F7-4D75-8C35-530A62136373}" srcId="{C7A0A1B4-F05F-422E-BD51-73063AF687C1}" destId="{5FD64CD8-B2C5-4859-90CA-E20FDEDDC550}" srcOrd="2" destOrd="0" parTransId="{34575134-73C4-4468-9A29-362AE40E3AF0}" sibTransId="{85636E9A-36D9-40D4-882C-83D4CD829B72}"/>
    <dgm:cxn modelId="{4C6C08F8-15B7-442F-9EFD-A6099032CB96}" srcId="{C7A0A1B4-F05F-422E-BD51-73063AF687C1}" destId="{A1D5E02F-F326-42B6-A5C2-2E64D42392FB}" srcOrd="1" destOrd="0" parTransId="{195B20B9-BC5C-4E40-A57F-F2158DDC3ECF}" sibTransId="{6CD8F331-27CB-4E5B-B9FE-B6FCE0F0A941}"/>
    <dgm:cxn modelId="{BD9493F8-B0A0-4710-8899-B579CCC286A2}" type="presOf" srcId="{5FD64CD8-B2C5-4859-90CA-E20FDEDDC550}" destId="{83D441EB-9F53-48D4-8F27-EAD5080CC0C3}" srcOrd="0" destOrd="0" presId="urn:microsoft.com/office/officeart/2005/8/layout/vList2"/>
    <dgm:cxn modelId="{7BF40FD3-BAAF-4210-8BE4-D81296F12330}" type="presParOf" srcId="{4A81237D-07A3-4E95-BF7B-ADC93CE64BDE}" destId="{DDC42EA6-1323-48AC-A35B-64E55CFA5AD6}" srcOrd="0" destOrd="0" presId="urn:microsoft.com/office/officeart/2005/8/layout/vList2"/>
    <dgm:cxn modelId="{9D44B4F0-2C42-4C91-9A55-AB8B38179B09}" type="presParOf" srcId="{4A81237D-07A3-4E95-BF7B-ADC93CE64BDE}" destId="{9657FAE7-B342-498D-8246-2E18527EEFD6}" srcOrd="1" destOrd="0" presId="urn:microsoft.com/office/officeart/2005/8/layout/vList2"/>
    <dgm:cxn modelId="{ED4FA86C-9866-40C7-86D8-59ED3E979CDD}" type="presParOf" srcId="{4A81237D-07A3-4E95-BF7B-ADC93CE64BDE}" destId="{8241892C-4F71-47A2-A650-4103F21D76E4}" srcOrd="2" destOrd="0" presId="urn:microsoft.com/office/officeart/2005/8/layout/vList2"/>
    <dgm:cxn modelId="{3089E42C-469D-4A09-A05E-B7DD175F0E37}" type="presParOf" srcId="{4A81237D-07A3-4E95-BF7B-ADC93CE64BDE}" destId="{FE1FE666-6B01-44BF-B747-BFCCA796C29C}" srcOrd="3" destOrd="0" presId="urn:microsoft.com/office/officeart/2005/8/layout/vList2"/>
    <dgm:cxn modelId="{AF84764E-9352-4D22-A0E0-B585B78B0844}" type="presParOf" srcId="{4A81237D-07A3-4E95-BF7B-ADC93CE64BDE}" destId="{83D441EB-9F53-48D4-8F27-EAD5080CC0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6AACFA-D6F4-42A4-B5D9-EABEA41A65D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4054C9-2430-4A11-83CD-9883114726EC}">
      <dgm:prSet/>
      <dgm:spPr/>
      <dgm:t>
        <a:bodyPr/>
        <a:lstStyle/>
        <a:p>
          <a:r>
            <a:rPr lang="en-US"/>
            <a:t>Extracted symptoms using MetaMap</a:t>
          </a:r>
        </a:p>
      </dgm:t>
    </dgm:pt>
    <dgm:pt modelId="{5F49A10D-854F-4645-BB56-2BE39FAE04B0}" type="parTrans" cxnId="{32C6AB3E-DFBE-4E87-B151-9F70F526AE2D}">
      <dgm:prSet/>
      <dgm:spPr/>
      <dgm:t>
        <a:bodyPr/>
        <a:lstStyle/>
        <a:p>
          <a:endParaRPr lang="en-US"/>
        </a:p>
      </dgm:t>
    </dgm:pt>
    <dgm:pt modelId="{B4C03E2C-82FB-424C-AAAD-6512C93AD6E5}" type="sibTrans" cxnId="{32C6AB3E-DFBE-4E87-B151-9F70F526AE2D}">
      <dgm:prSet/>
      <dgm:spPr/>
      <dgm:t>
        <a:bodyPr/>
        <a:lstStyle/>
        <a:p>
          <a:endParaRPr lang="en-US"/>
        </a:p>
      </dgm:t>
    </dgm:pt>
    <dgm:pt modelId="{52563E4E-E23B-41ED-A261-C93D8EF36157}">
      <dgm:prSet/>
      <dgm:spPr/>
      <dgm:t>
        <a:bodyPr/>
        <a:lstStyle/>
        <a:p>
          <a:r>
            <a:rPr lang="en-US"/>
            <a:t>BiLSTM models with TF-IDF, Word2Vec, and hybrid representations</a:t>
          </a:r>
        </a:p>
      </dgm:t>
    </dgm:pt>
    <dgm:pt modelId="{65D3DDAE-89C5-4E90-99CF-1515175EBCFA}" type="parTrans" cxnId="{57DF9BE3-4D7C-4E3B-8A28-30966D846AB6}">
      <dgm:prSet/>
      <dgm:spPr/>
      <dgm:t>
        <a:bodyPr/>
        <a:lstStyle/>
        <a:p>
          <a:endParaRPr lang="en-US"/>
        </a:p>
      </dgm:t>
    </dgm:pt>
    <dgm:pt modelId="{72D243ED-B021-4662-9410-77E16CBF3314}" type="sibTrans" cxnId="{57DF9BE3-4D7C-4E3B-8A28-30966D846AB6}">
      <dgm:prSet/>
      <dgm:spPr/>
      <dgm:t>
        <a:bodyPr/>
        <a:lstStyle/>
        <a:p>
          <a:endParaRPr lang="en-US"/>
        </a:p>
      </dgm:t>
    </dgm:pt>
    <dgm:pt modelId="{5A8AC08E-C6D5-42F4-802C-BEF89240EEC5}">
      <dgm:prSet/>
      <dgm:spPr/>
      <dgm:t>
        <a:bodyPr/>
        <a:lstStyle/>
        <a:p>
          <a:r>
            <a:rPr lang="en-US"/>
            <a:t>Evaluated on MIMIC-III with standard metrics (F1, AUC)</a:t>
          </a:r>
        </a:p>
      </dgm:t>
    </dgm:pt>
    <dgm:pt modelId="{E275F9E6-6A06-43B9-8D48-9E1BC4FDA2B9}" type="parTrans" cxnId="{6AD64984-48FD-4122-9516-E41C5FC3E161}">
      <dgm:prSet/>
      <dgm:spPr/>
      <dgm:t>
        <a:bodyPr/>
        <a:lstStyle/>
        <a:p>
          <a:endParaRPr lang="en-US"/>
        </a:p>
      </dgm:t>
    </dgm:pt>
    <dgm:pt modelId="{27C4D908-2608-4832-9864-33EFA5DE47A6}" type="sibTrans" cxnId="{6AD64984-48FD-4122-9516-E41C5FC3E161}">
      <dgm:prSet/>
      <dgm:spPr/>
      <dgm:t>
        <a:bodyPr/>
        <a:lstStyle/>
        <a:p>
          <a:endParaRPr lang="en-US"/>
        </a:p>
      </dgm:t>
    </dgm:pt>
    <dgm:pt modelId="{D05984BF-8336-468E-9C95-A6F006D16248}" type="pres">
      <dgm:prSet presAssocID="{C66AACFA-D6F4-42A4-B5D9-EABEA41A65D6}" presName="vert0" presStyleCnt="0">
        <dgm:presLayoutVars>
          <dgm:dir/>
          <dgm:animOne val="branch"/>
          <dgm:animLvl val="lvl"/>
        </dgm:presLayoutVars>
      </dgm:prSet>
      <dgm:spPr/>
    </dgm:pt>
    <dgm:pt modelId="{75A3D792-1E3A-4EC4-A11D-08D6F1483803}" type="pres">
      <dgm:prSet presAssocID="{204054C9-2430-4A11-83CD-9883114726EC}" presName="thickLine" presStyleLbl="alignNode1" presStyleIdx="0" presStyleCnt="3"/>
      <dgm:spPr/>
    </dgm:pt>
    <dgm:pt modelId="{E9EC2075-2BD3-4909-94E4-F5449F32FA4B}" type="pres">
      <dgm:prSet presAssocID="{204054C9-2430-4A11-83CD-9883114726EC}" presName="horz1" presStyleCnt="0"/>
      <dgm:spPr/>
    </dgm:pt>
    <dgm:pt modelId="{7150A4F9-854B-4090-AC14-918D7EAB438F}" type="pres">
      <dgm:prSet presAssocID="{204054C9-2430-4A11-83CD-9883114726EC}" presName="tx1" presStyleLbl="revTx" presStyleIdx="0" presStyleCnt="3"/>
      <dgm:spPr/>
    </dgm:pt>
    <dgm:pt modelId="{C6831E4B-3661-4C25-96ED-DE0D7DD54312}" type="pres">
      <dgm:prSet presAssocID="{204054C9-2430-4A11-83CD-9883114726EC}" presName="vert1" presStyleCnt="0"/>
      <dgm:spPr/>
    </dgm:pt>
    <dgm:pt modelId="{7C8BFF7A-F4CD-4A11-A5F6-7042A576B2EE}" type="pres">
      <dgm:prSet presAssocID="{52563E4E-E23B-41ED-A261-C93D8EF36157}" presName="thickLine" presStyleLbl="alignNode1" presStyleIdx="1" presStyleCnt="3"/>
      <dgm:spPr/>
    </dgm:pt>
    <dgm:pt modelId="{093804F6-629A-43B9-9774-1BA0F3F5DF6C}" type="pres">
      <dgm:prSet presAssocID="{52563E4E-E23B-41ED-A261-C93D8EF36157}" presName="horz1" presStyleCnt="0"/>
      <dgm:spPr/>
    </dgm:pt>
    <dgm:pt modelId="{F4A43FA5-E6B9-4F8B-B7F1-073B2EFE35C5}" type="pres">
      <dgm:prSet presAssocID="{52563E4E-E23B-41ED-A261-C93D8EF36157}" presName="tx1" presStyleLbl="revTx" presStyleIdx="1" presStyleCnt="3"/>
      <dgm:spPr/>
    </dgm:pt>
    <dgm:pt modelId="{693182DD-34B3-45EC-AFB4-7D1470992E4E}" type="pres">
      <dgm:prSet presAssocID="{52563E4E-E23B-41ED-A261-C93D8EF36157}" presName="vert1" presStyleCnt="0"/>
      <dgm:spPr/>
    </dgm:pt>
    <dgm:pt modelId="{5B4D0B53-6EAB-4626-A5C8-8593039AEC36}" type="pres">
      <dgm:prSet presAssocID="{5A8AC08E-C6D5-42F4-802C-BEF89240EEC5}" presName="thickLine" presStyleLbl="alignNode1" presStyleIdx="2" presStyleCnt="3"/>
      <dgm:spPr/>
    </dgm:pt>
    <dgm:pt modelId="{EE3BABC7-501F-4057-88B4-29DDF8869F51}" type="pres">
      <dgm:prSet presAssocID="{5A8AC08E-C6D5-42F4-802C-BEF89240EEC5}" presName="horz1" presStyleCnt="0"/>
      <dgm:spPr/>
    </dgm:pt>
    <dgm:pt modelId="{8A4A4635-FCD2-4F4C-A364-D8EDB42F9547}" type="pres">
      <dgm:prSet presAssocID="{5A8AC08E-C6D5-42F4-802C-BEF89240EEC5}" presName="tx1" presStyleLbl="revTx" presStyleIdx="2" presStyleCnt="3"/>
      <dgm:spPr/>
    </dgm:pt>
    <dgm:pt modelId="{ECBB051F-0C1F-4E00-88FF-29CFC44975B4}" type="pres">
      <dgm:prSet presAssocID="{5A8AC08E-C6D5-42F4-802C-BEF89240EEC5}" presName="vert1" presStyleCnt="0"/>
      <dgm:spPr/>
    </dgm:pt>
  </dgm:ptLst>
  <dgm:cxnLst>
    <dgm:cxn modelId="{1EA59412-C6BC-471F-AB70-6613D4B398CB}" type="presOf" srcId="{5A8AC08E-C6D5-42F4-802C-BEF89240EEC5}" destId="{8A4A4635-FCD2-4F4C-A364-D8EDB42F9547}" srcOrd="0" destOrd="0" presId="urn:microsoft.com/office/officeart/2008/layout/LinedList"/>
    <dgm:cxn modelId="{32C6AB3E-DFBE-4E87-B151-9F70F526AE2D}" srcId="{C66AACFA-D6F4-42A4-B5D9-EABEA41A65D6}" destId="{204054C9-2430-4A11-83CD-9883114726EC}" srcOrd="0" destOrd="0" parTransId="{5F49A10D-854F-4645-BB56-2BE39FAE04B0}" sibTransId="{B4C03E2C-82FB-424C-AAAD-6512C93AD6E5}"/>
    <dgm:cxn modelId="{66457F53-5941-4757-BF6B-25797BF00CE7}" type="presOf" srcId="{204054C9-2430-4A11-83CD-9883114726EC}" destId="{7150A4F9-854B-4090-AC14-918D7EAB438F}" srcOrd="0" destOrd="0" presId="urn:microsoft.com/office/officeart/2008/layout/LinedList"/>
    <dgm:cxn modelId="{6AD64984-48FD-4122-9516-E41C5FC3E161}" srcId="{C66AACFA-D6F4-42A4-B5D9-EABEA41A65D6}" destId="{5A8AC08E-C6D5-42F4-802C-BEF89240EEC5}" srcOrd="2" destOrd="0" parTransId="{E275F9E6-6A06-43B9-8D48-9E1BC4FDA2B9}" sibTransId="{27C4D908-2608-4832-9864-33EFA5DE47A6}"/>
    <dgm:cxn modelId="{764D25D5-3534-4889-A236-A11E75948F97}" type="presOf" srcId="{52563E4E-E23B-41ED-A261-C93D8EF36157}" destId="{F4A43FA5-E6B9-4F8B-B7F1-073B2EFE35C5}" srcOrd="0" destOrd="0" presId="urn:microsoft.com/office/officeart/2008/layout/LinedList"/>
    <dgm:cxn modelId="{57DF9BE3-4D7C-4E3B-8A28-30966D846AB6}" srcId="{C66AACFA-D6F4-42A4-B5D9-EABEA41A65D6}" destId="{52563E4E-E23B-41ED-A261-C93D8EF36157}" srcOrd="1" destOrd="0" parTransId="{65D3DDAE-89C5-4E90-99CF-1515175EBCFA}" sibTransId="{72D243ED-B021-4662-9410-77E16CBF3314}"/>
    <dgm:cxn modelId="{55BBCCEF-038D-4C93-A55B-364B309A509C}" type="presOf" srcId="{C66AACFA-D6F4-42A4-B5D9-EABEA41A65D6}" destId="{D05984BF-8336-468E-9C95-A6F006D16248}" srcOrd="0" destOrd="0" presId="urn:microsoft.com/office/officeart/2008/layout/LinedList"/>
    <dgm:cxn modelId="{CC91B5B6-D5B0-4FB0-838E-6FF353EBF311}" type="presParOf" srcId="{D05984BF-8336-468E-9C95-A6F006D16248}" destId="{75A3D792-1E3A-4EC4-A11D-08D6F1483803}" srcOrd="0" destOrd="0" presId="urn:microsoft.com/office/officeart/2008/layout/LinedList"/>
    <dgm:cxn modelId="{60394BC3-F2E0-4041-98D6-DDC54EFCD52B}" type="presParOf" srcId="{D05984BF-8336-468E-9C95-A6F006D16248}" destId="{E9EC2075-2BD3-4909-94E4-F5449F32FA4B}" srcOrd="1" destOrd="0" presId="urn:microsoft.com/office/officeart/2008/layout/LinedList"/>
    <dgm:cxn modelId="{9FB18C61-9369-4392-834C-F6FA81C04B66}" type="presParOf" srcId="{E9EC2075-2BD3-4909-94E4-F5449F32FA4B}" destId="{7150A4F9-854B-4090-AC14-918D7EAB438F}" srcOrd="0" destOrd="0" presId="urn:microsoft.com/office/officeart/2008/layout/LinedList"/>
    <dgm:cxn modelId="{835D4A75-982E-4F82-8C3A-68D7AB5E4F41}" type="presParOf" srcId="{E9EC2075-2BD3-4909-94E4-F5449F32FA4B}" destId="{C6831E4B-3661-4C25-96ED-DE0D7DD54312}" srcOrd="1" destOrd="0" presId="urn:microsoft.com/office/officeart/2008/layout/LinedList"/>
    <dgm:cxn modelId="{B794D79B-8418-411E-A87D-CC47795FE23C}" type="presParOf" srcId="{D05984BF-8336-468E-9C95-A6F006D16248}" destId="{7C8BFF7A-F4CD-4A11-A5F6-7042A576B2EE}" srcOrd="2" destOrd="0" presId="urn:microsoft.com/office/officeart/2008/layout/LinedList"/>
    <dgm:cxn modelId="{D7B3B915-216D-4227-BB02-52B21957623F}" type="presParOf" srcId="{D05984BF-8336-468E-9C95-A6F006D16248}" destId="{093804F6-629A-43B9-9774-1BA0F3F5DF6C}" srcOrd="3" destOrd="0" presId="urn:microsoft.com/office/officeart/2008/layout/LinedList"/>
    <dgm:cxn modelId="{3E4A5BE1-A417-460C-8183-207D0F549BE7}" type="presParOf" srcId="{093804F6-629A-43B9-9774-1BA0F3F5DF6C}" destId="{F4A43FA5-E6B9-4F8B-B7F1-073B2EFE35C5}" srcOrd="0" destOrd="0" presId="urn:microsoft.com/office/officeart/2008/layout/LinedList"/>
    <dgm:cxn modelId="{2470D856-67C4-45F5-A25D-AB386CBA6323}" type="presParOf" srcId="{093804F6-629A-43B9-9774-1BA0F3F5DF6C}" destId="{693182DD-34B3-45EC-AFB4-7D1470992E4E}" srcOrd="1" destOrd="0" presId="urn:microsoft.com/office/officeart/2008/layout/LinedList"/>
    <dgm:cxn modelId="{00B6333E-8231-465C-AF15-EEA3F08C0A0A}" type="presParOf" srcId="{D05984BF-8336-468E-9C95-A6F006D16248}" destId="{5B4D0B53-6EAB-4626-A5C8-8593039AEC36}" srcOrd="4" destOrd="0" presId="urn:microsoft.com/office/officeart/2008/layout/LinedList"/>
    <dgm:cxn modelId="{BA5F534E-25B6-4A46-8602-2BD749957520}" type="presParOf" srcId="{D05984BF-8336-468E-9C95-A6F006D16248}" destId="{EE3BABC7-501F-4057-88B4-29DDF8869F51}" srcOrd="5" destOrd="0" presId="urn:microsoft.com/office/officeart/2008/layout/LinedList"/>
    <dgm:cxn modelId="{F0260FCD-E12C-46EA-86A4-A2CAFF7A6662}" type="presParOf" srcId="{EE3BABC7-501F-4057-88B4-29DDF8869F51}" destId="{8A4A4635-FCD2-4F4C-A364-D8EDB42F9547}" srcOrd="0" destOrd="0" presId="urn:microsoft.com/office/officeart/2008/layout/LinedList"/>
    <dgm:cxn modelId="{647FE10C-94CA-486F-9CBB-E87A3E31FB36}" type="presParOf" srcId="{EE3BABC7-501F-4057-88B4-29DDF8869F51}" destId="{ECBB051F-0C1F-4E00-88FF-29CFC44975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DB82B6-EC33-46FA-AFED-02D4BD6E45BA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0188F0D-C1C7-4F49-8B79-8CF0055BCBC0}">
      <dgm:prSet/>
      <dgm:spPr/>
      <dgm:t>
        <a:bodyPr/>
        <a:lstStyle/>
        <a:p>
          <a:r>
            <a:rPr lang="en-US"/>
            <a:t>Used SciSpaCy + UMLS linker for symptom extraction</a:t>
          </a:r>
        </a:p>
      </dgm:t>
    </dgm:pt>
    <dgm:pt modelId="{82B11924-824F-4DBA-878F-ABE758FD8A49}" type="parTrans" cxnId="{0E8AF45E-691F-434B-A41E-E94671F50782}">
      <dgm:prSet/>
      <dgm:spPr/>
      <dgm:t>
        <a:bodyPr/>
        <a:lstStyle/>
        <a:p>
          <a:endParaRPr lang="en-US"/>
        </a:p>
      </dgm:t>
    </dgm:pt>
    <dgm:pt modelId="{DC53FEAA-014E-4C1D-973C-E174435F45B1}" type="sibTrans" cxnId="{0E8AF45E-691F-434B-A41E-E94671F50782}">
      <dgm:prSet/>
      <dgm:spPr/>
      <dgm:t>
        <a:bodyPr/>
        <a:lstStyle/>
        <a:p>
          <a:endParaRPr lang="en-US"/>
        </a:p>
      </dgm:t>
    </dgm:pt>
    <dgm:pt modelId="{9008FFD5-1E45-406C-BDC6-0C9B18F690B3}">
      <dgm:prSet/>
      <dgm:spPr/>
      <dgm:t>
        <a:bodyPr/>
        <a:lstStyle/>
        <a:p>
          <a:r>
            <a:rPr lang="en-US"/>
            <a:t>Filtered to top 50 ICD-9 codes</a:t>
          </a:r>
        </a:p>
      </dgm:t>
    </dgm:pt>
    <dgm:pt modelId="{36A039B5-42C9-4ADF-A62D-068FD5B402BB}" type="parTrans" cxnId="{C3964EE4-8F11-4E91-8C9F-05C4C9400C27}">
      <dgm:prSet/>
      <dgm:spPr/>
      <dgm:t>
        <a:bodyPr/>
        <a:lstStyle/>
        <a:p>
          <a:endParaRPr lang="en-US"/>
        </a:p>
      </dgm:t>
    </dgm:pt>
    <dgm:pt modelId="{EEAB08A4-F0A9-4D6E-8BD5-1DAC6FFF89AE}" type="sibTrans" cxnId="{C3964EE4-8F11-4E91-8C9F-05C4C9400C27}">
      <dgm:prSet/>
      <dgm:spPr/>
      <dgm:t>
        <a:bodyPr/>
        <a:lstStyle/>
        <a:p>
          <a:endParaRPr lang="en-US"/>
        </a:p>
      </dgm:t>
    </dgm:pt>
    <dgm:pt modelId="{7376678C-A837-4B0E-8236-4AE6934F2DFC}">
      <dgm:prSet/>
      <dgm:spPr/>
      <dgm:t>
        <a:bodyPr/>
        <a:lstStyle/>
        <a:p>
          <a:r>
            <a:rPr lang="en-US"/>
            <a:t>Cleaned and sectioned notes from MIMIC-III</a:t>
          </a:r>
        </a:p>
      </dgm:t>
    </dgm:pt>
    <dgm:pt modelId="{89F0B50E-6B17-4BB5-BD8F-237813142A1E}" type="parTrans" cxnId="{876E55A8-375D-41C8-87C3-D25533FB32B9}">
      <dgm:prSet/>
      <dgm:spPr/>
      <dgm:t>
        <a:bodyPr/>
        <a:lstStyle/>
        <a:p>
          <a:endParaRPr lang="en-US"/>
        </a:p>
      </dgm:t>
    </dgm:pt>
    <dgm:pt modelId="{74C0F419-1127-426B-BB78-D4CE37906F03}" type="sibTrans" cxnId="{876E55A8-375D-41C8-87C3-D25533FB32B9}">
      <dgm:prSet/>
      <dgm:spPr/>
      <dgm:t>
        <a:bodyPr/>
        <a:lstStyle/>
        <a:p>
          <a:endParaRPr lang="en-US"/>
        </a:p>
      </dgm:t>
    </dgm:pt>
    <dgm:pt modelId="{8F2BB199-32DA-42A1-AF6D-7E01C2AF4BAF}" type="pres">
      <dgm:prSet presAssocID="{99DB82B6-EC33-46FA-AFED-02D4BD6E45BA}" presName="vert0" presStyleCnt="0">
        <dgm:presLayoutVars>
          <dgm:dir/>
          <dgm:animOne val="branch"/>
          <dgm:animLvl val="lvl"/>
        </dgm:presLayoutVars>
      </dgm:prSet>
      <dgm:spPr/>
    </dgm:pt>
    <dgm:pt modelId="{320B6DBE-EE1F-4283-88E8-BA65422C2F64}" type="pres">
      <dgm:prSet presAssocID="{20188F0D-C1C7-4F49-8B79-8CF0055BCBC0}" presName="thickLine" presStyleLbl="alignNode1" presStyleIdx="0" presStyleCnt="3"/>
      <dgm:spPr/>
    </dgm:pt>
    <dgm:pt modelId="{BD9A5934-F3DE-4E6F-9D49-38AE5CF1A514}" type="pres">
      <dgm:prSet presAssocID="{20188F0D-C1C7-4F49-8B79-8CF0055BCBC0}" presName="horz1" presStyleCnt="0"/>
      <dgm:spPr/>
    </dgm:pt>
    <dgm:pt modelId="{85D12590-5227-4E27-ADFF-D1267EB2D5B2}" type="pres">
      <dgm:prSet presAssocID="{20188F0D-C1C7-4F49-8B79-8CF0055BCBC0}" presName="tx1" presStyleLbl="revTx" presStyleIdx="0" presStyleCnt="3"/>
      <dgm:spPr/>
    </dgm:pt>
    <dgm:pt modelId="{AA6A159B-949D-4B99-BBDA-8693FA15948F}" type="pres">
      <dgm:prSet presAssocID="{20188F0D-C1C7-4F49-8B79-8CF0055BCBC0}" presName="vert1" presStyleCnt="0"/>
      <dgm:spPr/>
    </dgm:pt>
    <dgm:pt modelId="{8694F3D8-165C-404B-AD8A-7C8DF57EE905}" type="pres">
      <dgm:prSet presAssocID="{9008FFD5-1E45-406C-BDC6-0C9B18F690B3}" presName="thickLine" presStyleLbl="alignNode1" presStyleIdx="1" presStyleCnt="3"/>
      <dgm:spPr/>
    </dgm:pt>
    <dgm:pt modelId="{8C19CACA-84B8-412F-9A36-233004B564B2}" type="pres">
      <dgm:prSet presAssocID="{9008FFD5-1E45-406C-BDC6-0C9B18F690B3}" presName="horz1" presStyleCnt="0"/>
      <dgm:spPr/>
    </dgm:pt>
    <dgm:pt modelId="{E161D85E-177B-4EAB-82EE-B3D8E01CFD59}" type="pres">
      <dgm:prSet presAssocID="{9008FFD5-1E45-406C-BDC6-0C9B18F690B3}" presName="tx1" presStyleLbl="revTx" presStyleIdx="1" presStyleCnt="3"/>
      <dgm:spPr/>
    </dgm:pt>
    <dgm:pt modelId="{EFC33A40-0A33-4CD2-AE42-1910D844D20F}" type="pres">
      <dgm:prSet presAssocID="{9008FFD5-1E45-406C-BDC6-0C9B18F690B3}" presName="vert1" presStyleCnt="0"/>
      <dgm:spPr/>
    </dgm:pt>
    <dgm:pt modelId="{1F6B23E9-2D5E-4DC8-A2AF-3AF3FED82622}" type="pres">
      <dgm:prSet presAssocID="{7376678C-A837-4B0E-8236-4AE6934F2DFC}" presName="thickLine" presStyleLbl="alignNode1" presStyleIdx="2" presStyleCnt="3"/>
      <dgm:spPr/>
    </dgm:pt>
    <dgm:pt modelId="{06A10F2F-73E7-4375-A27C-FC5D50C4DF09}" type="pres">
      <dgm:prSet presAssocID="{7376678C-A837-4B0E-8236-4AE6934F2DFC}" presName="horz1" presStyleCnt="0"/>
      <dgm:spPr/>
    </dgm:pt>
    <dgm:pt modelId="{5C108873-46FB-42F1-97EA-FC445F30894D}" type="pres">
      <dgm:prSet presAssocID="{7376678C-A837-4B0E-8236-4AE6934F2DFC}" presName="tx1" presStyleLbl="revTx" presStyleIdx="2" presStyleCnt="3"/>
      <dgm:spPr/>
    </dgm:pt>
    <dgm:pt modelId="{30708DD0-C855-4076-B07E-B8C51C2D597F}" type="pres">
      <dgm:prSet presAssocID="{7376678C-A837-4B0E-8236-4AE6934F2DFC}" presName="vert1" presStyleCnt="0"/>
      <dgm:spPr/>
    </dgm:pt>
  </dgm:ptLst>
  <dgm:cxnLst>
    <dgm:cxn modelId="{E5D4B00A-9F1F-403D-AE37-B472BB059AF9}" type="presOf" srcId="{20188F0D-C1C7-4F49-8B79-8CF0055BCBC0}" destId="{85D12590-5227-4E27-ADFF-D1267EB2D5B2}" srcOrd="0" destOrd="0" presId="urn:microsoft.com/office/officeart/2008/layout/LinedList"/>
    <dgm:cxn modelId="{69F57216-8486-458E-A983-85AD08B8905B}" type="presOf" srcId="{9008FFD5-1E45-406C-BDC6-0C9B18F690B3}" destId="{E161D85E-177B-4EAB-82EE-B3D8E01CFD59}" srcOrd="0" destOrd="0" presId="urn:microsoft.com/office/officeart/2008/layout/LinedList"/>
    <dgm:cxn modelId="{70EE3D5B-89CA-4C04-8961-D1215C7F1F63}" type="presOf" srcId="{7376678C-A837-4B0E-8236-4AE6934F2DFC}" destId="{5C108873-46FB-42F1-97EA-FC445F30894D}" srcOrd="0" destOrd="0" presId="urn:microsoft.com/office/officeart/2008/layout/LinedList"/>
    <dgm:cxn modelId="{0E8AF45E-691F-434B-A41E-E94671F50782}" srcId="{99DB82B6-EC33-46FA-AFED-02D4BD6E45BA}" destId="{20188F0D-C1C7-4F49-8B79-8CF0055BCBC0}" srcOrd="0" destOrd="0" parTransId="{82B11924-824F-4DBA-878F-ABE758FD8A49}" sibTransId="{DC53FEAA-014E-4C1D-973C-E174435F45B1}"/>
    <dgm:cxn modelId="{4BDE038D-BDFB-41BD-9472-F3A3C040353C}" type="presOf" srcId="{99DB82B6-EC33-46FA-AFED-02D4BD6E45BA}" destId="{8F2BB199-32DA-42A1-AF6D-7E01C2AF4BAF}" srcOrd="0" destOrd="0" presId="urn:microsoft.com/office/officeart/2008/layout/LinedList"/>
    <dgm:cxn modelId="{876E55A8-375D-41C8-87C3-D25533FB32B9}" srcId="{99DB82B6-EC33-46FA-AFED-02D4BD6E45BA}" destId="{7376678C-A837-4B0E-8236-4AE6934F2DFC}" srcOrd="2" destOrd="0" parTransId="{89F0B50E-6B17-4BB5-BD8F-237813142A1E}" sibTransId="{74C0F419-1127-426B-BB78-D4CE37906F03}"/>
    <dgm:cxn modelId="{C3964EE4-8F11-4E91-8C9F-05C4C9400C27}" srcId="{99DB82B6-EC33-46FA-AFED-02D4BD6E45BA}" destId="{9008FFD5-1E45-406C-BDC6-0C9B18F690B3}" srcOrd="1" destOrd="0" parTransId="{36A039B5-42C9-4ADF-A62D-068FD5B402BB}" sibTransId="{EEAB08A4-F0A9-4D6E-8BD5-1DAC6FFF89AE}"/>
    <dgm:cxn modelId="{B1803BCB-7D33-4247-92E2-9AA9CABBB7CE}" type="presParOf" srcId="{8F2BB199-32DA-42A1-AF6D-7E01C2AF4BAF}" destId="{320B6DBE-EE1F-4283-88E8-BA65422C2F64}" srcOrd="0" destOrd="0" presId="urn:microsoft.com/office/officeart/2008/layout/LinedList"/>
    <dgm:cxn modelId="{754DB41C-14A0-4677-AE58-974F33C3B601}" type="presParOf" srcId="{8F2BB199-32DA-42A1-AF6D-7E01C2AF4BAF}" destId="{BD9A5934-F3DE-4E6F-9D49-38AE5CF1A514}" srcOrd="1" destOrd="0" presId="urn:microsoft.com/office/officeart/2008/layout/LinedList"/>
    <dgm:cxn modelId="{3EBC2257-1211-46E0-9ACE-4453EFF2FF9C}" type="presParOf" srcId="{BD9A5934-F3DE-4E6F-9D49-38AE5CF1A514}" destId="{85D12590-5227-4E27-ADFF-D1267EB2D5B2}" srcOrd="0" destOrd="0" presId="urn:microsoft.com/office/officeart/2008/layout/LinedList"/>
    <dgm:cxn modelId="{FD98326A-5B56-4E96-9852-460EC4A62037}" type="presParOf" srcId="{BD9A5934-F3DE-4E6F-9D49-38AE5CF1A514}" destId="{AA6A159B-949D-4B99-BBDA-8693FA15948F}" srcOrd="1" destOrd="0" presId="urn:microsoft.com/office/officeart/2008/layout/LinedList"/>
    <dgm:cxn modelId="{B1E3DD2F-59C7-4AF2-A533-F5A83912E7B3}" type="presParOf" srcId="{8F2BB199-32DA-42A1-AF6D-7E01C2AF4BAF}" destId="{8694F3D8-165C-404B-AD8A-7C8DF57EE905}" srcOrd="2" destOrd="0" presId="urn:microsoft.com/office/officeart/2008/layout/LinedList"/>
    <dgm:cxn modelId="{3FAD6EF3-D9D8-4EA6-8C89-095C08904FD1}" type="presParOf" srcId="{8F2BB199-32DA-42A1-AF6D-7E01C2AF4BAF}" destId="{8C19CACA-84B8-412F-9A36-233004B564B2}" srcOrd="3" destOrd="0" presId="urn:microsoft.com/office/officeart/2008/layout/LinedList"/>
    <dgm:cxn modelId="{A274ED9E-A4F1-4652-8401-69048190129B}" type="presParOf" srcId="{8C19CACA-84B8-412F-9A36-233004B564B2}" destId="{E161D85E-177B-4EAB-82EE-B3D8E01CFD59}" srcOrd="0" destOrd="0" presId="urn:microsoft.com/office/officeart/2008/layout/LinedList"/>
    <dgm:cxn modelId="{F39903A7-FC43-4B1A-9C1E-182EC020CA9D}" type="presParOf" srcId="{8C19CACA-84B8-412F-9A36-233004B564B2}" destId="{EFC33A40-0A33-4CD2-AE42-1910D844D20F}" srcOrd="1" destOrd="0" presId="urn:microsoft.com/office/officeart/2008/layout/LinedList"/>
    <dgm:cxn modelId="{22ECD770-8A5A-40D8-8153-D3706B154BEE}" type="presParOf" srcId="{8F2BB199-32DA-42A1-AF6D-7E01C2AF4BAF}" destId="{1F6B23E9-2D5E-4DC8-A2AF-3AF3FED82622}" srcOrd="4" destOrd="0" presId="urn:microsoft.com/office/officeart/2008/layout/LinedList"/>
    <dgm:cxn modelId="{D90158D7-5046-4D8B-8B6C-654362E3D913}" type="presParOf" srcId="{8F2BB199-32DA-42A1-AF6D-7E01C2AF4BAF}" destId="{06A10F2F-73E7-4375-A27C-FC5D50C4DF09}" srcOrd="5" destOrd="0" presId="urn:microsoft.com/office/officeart/2008/layout/LinedList"/>
    <dgm:cxn modelId="{BC655657-E7A9-4BDC-9801-2C94AC8B7455}" type="presParOf" srcId="{06A10F2F-73E7-4375-A27C-FC5D50C4DF09}" destId="{5C108873-46FB-42F1-97EA-FC445F30894D}" srcOrd="0" destOrd="0" presId="urn:microsoft.com/office/officeart/2008/layout/LinedList"/>
    <dgm:cxn modelId="{6D92E258-FCCE-4E9B-9162-3587966203DB}" type="presParOf" srcId="{06A10F2F-73E7-4375-A27C-FC5D50C4DF09}" destId="{30708DD0-C855-4076-B07E-B8C51C2D59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DF6D98-AD66-41A3-A488-8202A91402DC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F90FF9-93E3-4DB4-AE7F-D4836CA653DB}">
      <dgm:prSet/>
      <dgm:spPr/>
      <dgm:t>
        <a:bodyPr/>
        <a:lstStyle/>
        <a:p>
          <a:r>
            <a:rPr lang="en-US"/>
            <a:t>TF-IDF + BiLSTM</a:t>
          </a:r>
        </a:p>
      </dgm:t>
    </dgm:pt>
    <dgm:pt modelId="{D6509586-EF8F-4219-B052-607772BA25E3}" type="parTrans" cxnId="{DE2D668A-446C-4E9E-B73F-67685BCDDDC8}">
      <dgm:prSet/>
      <dgm:spPr/>
      <dgm:t>
        <a:bodyPr/>
        <a:lstStyle/>
        <a:p>
          <a:endParaRPr lang="en-US"/>
        </a:p>
      </dgm:t>
    </dgm:pt>
    <dgm:pt modelId="{7FE7DD0F-9C85-4404-9688-AE127D6DA608}" type="sibTrans" cxnId="{DE2D668A-446C-4E9E-B73F-67685BCDDDC8}">
      <dgm:prSet/>
      <dgm:spPr/>
      <dgm:t>
        <a:bodyPr/>
        <a:lstStyle/>
        <a:p>
          <a:endParaRPr lang="en-US"/>
        </a:p>
      </dgm:t>
    </dgm:pt>
    <dgm:pt modelId="{87695D68-54C4-4029-A756-484A86093556}">
      <dgm:prSet/>
      <dgm:spPr/>
      <dgm:t>
        <a:bodyPr/>
        <a:lstStyle/>
        <a:p>
          <a:r>
            <a:rPr lang="en-US"/>
            <a:t>Word2Vec + BiLSTM</a:t>
          </a:r>
        </a:p>
      </dgm:t>
    </dgm:pt>
    <dgm:pt modelId="{E8457875-8330-4F65-8151-747E6AB19867}" type="parTrans" cxnId="{3FA8550D-4BE1-449E-ACE9-D278197D380C}">
      <dgm:prSet/>
      <dgm:spPr/>
      <dgm:t>
        <a:bodyPr/>
        <a:lstStyle/>
        <a:p>
          <a:endParaRPr lang="en-US"/>
        </a:p>
      </dgm:t>
    </dgm:pt>
    <dgm:pt modelId="{6CA39FA4-1919-401E-BED2-6BF54FCA597B}" type="sibTrans" cxnId="{3FA8550D-4BE1-449E-ACE9-D278197D380C}">
      <dgm:prSet/>
      <dgm:spPr/>
      <dgm:t>
        <a:bodyPr/>
        <a:lstStyle/>
        <a:p>
          <a:endParaRPr lang="en-US"/>
        </a:p>
      </dgm:t>
    </dgm:pt>
    <dgm:pt modelId="{AC1DA769-3649-453B-9C0C-552A65D85318}">
      <dgm:prSet/>
      <dgm:spPr/>
      <dgm:t>
        <a:bodyPr/>
        <a:lstStyle/>
        <a:p>
          <a:r>
            <a:rPr lang="en-US"/>
            <a:t>Hybrid (TF-IDF + Word2Vec) + BiLSTM</a:t>
          </a:r>
        </a:p>
      </dgm:t>
    </dgm:pt>
    <dgm:pt modelId="{A1502DDD-D825-447A-B804-AB61A511B97B}" type="parTrans" cxnId="{3E41ACAE-AAFF-4B3D-9A0B-4046E93E6D95}">
      <dgm:prSet/>
      <dgm:spPr/>
      <dgm:t>
        <a:bodyPr/>
        <a:lstStyle/>
        <a:p>
          <a:endParaRPr lang="en-US"/>
        </a:p>
      </dgm:t>
    </dgm:pt>
    <dgm:pt modelId="{33138199-2367-43BB-8CDA-4CE9E1F3CF44}" type="sibTrans" cxnId="{3E41ACAE-AAFF-4B3D-9A0B-4046E93E6D95}">
      <dgm:prSet/>
      <dgm:spPr/>
      <dgm:t>
        <a:bodyPr/>
        <a:lstStyle/>
        <a:p>
          <a:endParaRPr lang="en-US"/>
        </a:p>
      </dgm:t>
    </dgm:pt>
    <dgm:pt modelId="{AE2DC84A-690E-4691-8394-2BB88F5E8F53}">
      <dgm:prSet/>
      <dgm:spPr/>
      <dgm:t>
        <a:bodyPr/>
        <a:lstStyle/>
        <a:p>
          <a:r>
            <a:rPr lang="en-US"/>
            <a:t>Custom PyTorch implementation</a:t>
          </a:r>
        </a:p>
      </dgm:t>
    </dgm:pt>
    <dgm:pt modelId="{E4F4B6C8-6829-4225-A07A-B9FB731414F6}" type="parTrans" cxnId="{FAFE41F1-AC9F-490B-A744-CFA214ED624F}">
      <dgm:prSet/>
      <dgm:spPr/>
      <dgm:t>
        <a:bodyPr/>
        <a:lstStyle/>
        <a:p>
          <a:endParaRPr lang="en-US"/>
        </a:p>
      </dgm:t>
    </dgm:pt>
    <dgm:pt modelId="{7B2F6798-4A44-45D1-B1FB-CE1B7A63A3C8}" type="sibTrans" cxnId="{FAFE41F1-AC9F-490B-A744-CFA214ED624F}">
      <dgm:prSet/>
      <dgm:spPr/>
      <dgm:t>
        <a:bodyPr/>
        <a:lstStyle/>
        <a:p>
          <a:endParaRPr lang="en-US"/>
        </a:p>
      </dgm:t>
    </dgm:pt>
    <dgm:pt modelId="{4F1026D6-F930-4823-9677-751B38556BF4}" type="pres">
      <dgm:prSet presAssocID="{3BDF6D98-AD66-41A3-A488-8202A91402DC}" presName="vert0" presStyleCnt="0">
        <dgm:presLayoutVars>
          <dgm:dir/>
          <dgm:animOne val="branch"/>
          <dgm:animLvl val="lvl"/>
        </dgm:presLayoutVars>
      </dgm:prSet>
      <dgm:spPr/>
    </dgm:pt>
    <dgm:pt modelId="{B759C31F-E978-41AE-B31B-E77739C7D8EF}" type="pres">
      <dgm:prSet presAssocID="{AFF90FF9-93E3-4DB4-AE7F-D4836CA653DB}" presName="thickLine" presStyleLbl="alignNode1" presStyleIdx="0" presStyleCnt="4"/>
      <dgm:spPr/>
    </dgm:pt>
    <dgm:pt modelId="{D0D380DB-A455-43DE-B80C-23829B65FF95}" type="pres">
      <dgm:prSet presAssocID="{AFF90FF9-93E3-4DB4-AE7F-D4836CA653DB}" presName="horz1" presStyleCnt="0"/>
      <dgm:spPr/>
    </dgm:pt>
    <dgm:pt modelId="{A31495C0-4B38-4530-895E-7729EEC7B2EA}" type="pres">
      <dgm:prSet presAssocID="{AFF90FF9-93E3-4DB4-AE7F-D4836CA653DB}" presName="tx1" presStyleLbl="revTx" presStyleIdx="0" presStyleCnt="4"/>
      <dgm:spPr/>
    </dgm:pt>
    <dgm:pt modelId="{C6D0A991-7B5E-4616-A58B-F8C1192E0D51}" type="pres">
      <dgm:prSet presAssocID="{AFF90FF9-93E3-4DB4-AE7F-D4836CA653DB}" presName="vert1" presStyleCnt="0"/>
      <dgm:spPr/>
    </dgm:pt>
    <dgm:pt modelId="{7F33812E-3E90-479E-88BE-E41DA4DFDA10}" type="pres">
      <dgm:prSet presAssocID="{87695D68-54C4-4029-A756-484A86093556}" presName="thickLine" presStyleLbl="alignNode1" presStyleIdx="1" presStyleCnt="4"/>
      <dgm:spPr/>
    </dgm:pt>
    <dgm:pt modelId="{EB9253A3-73DB-4E93-A3F7-8D458B16B35F}" type="pres">
      <dgm:prSet presAssocID="{87695D68-54C4-4029-A756-484A86093556}" presName="horz1" presStyleCnt="0"/>
      <dgm:spPr/>
    </dgm:pt>
    <dgm:pt modelId="{D93D1766-67A0-4221-8EBC-17FEE80A503F}" type="pres">
      <dgm:prSet presAssocID="{87695D68-54C4-4029-A756-484A86093556}" presName="tx1" presStyleLbl="revTx" presStyleIdx="1" presStyleCnt="4"/>
      <dgm:spPr/>
    </dgm:pt>
    <dgm:pt modelId="{7596BC85-ED78-4879-8ED3-112E67C714B5}" type="pres">
      <dgm:prSet presAssocID="{87695D68-54C4-4029-A756-484A86093556}" presName="vert1" presStyleCnt="0"/>
      <dgm:spPr/>
    </dgm:pt>
    <dgm:pt modelId="{2AA2ED65-62C6-48EC-9861-CF3255182FCF}" type="pres">
      <dgm:prSet presAssocID="{AC1DA769-3649-453B-9C0C-552A65D85318}" presName="thickLine" presStyleLbl="alignNode1" presStyleIdx="2" presStyleCnt="4"/>
      <dgm:spPr/>
    </dgm:pt>
    <dgm:pt modelId="{1186CC19-AF63-4938-A28D-9426BA6ADF14}" type="pres">
      <dgm:prSet presAssocID="{AC1DA769-3649-453B-9C0C-552A65D85318}" presName="horz1" presStyleCnt="0"/>
      <dgm:spPr/>
    </dgm:pt>
    <dgm:pt modelId="{A2F2EBC3-3304-4B14-A30E-BDF9840F0EB4}" type="pres">
      <dgm:prSet presAssocID="{AC1DA769-3649-453B-9C0C-552A65D85318}" presName="tx1" presStyleLbl="revTx" presStyleIdx="2" presStyleCnt="4"/>
      <dgm:spPr/>
    </dgm:pt>
    <dgm:pt modelId="{5AC3D396-A8AB-4F8D-B0A8-8899E7836AE9}" type="pres">
      <dgm:prSet presAssocID="{AC1DA769-3649-453B-9C0C-552A65D85318}" presName="vert1" presStyleCnt="0"/>
      <dgm:spPr/>
    </dgm:pt>
    <dgm:pt modelId="{2EB175AA-5CDA-4117-8401-069A2C4DE1A3}" type="pres">
      <dgm:prSet presAssocID="{AE2DC84A-690E-4691-8394-2BB88F5E8F53}" presName="thickLine" presStyleLbl="alignNode1" presStyleIdx="3" presStyleCnt="4"/>
      <dgm:spPr/>
    </dgm:pt>
    <dgm:pt modelId="{403538DD-739D-43EC-8C99-99F9021AAB37}" type="pres">
      <dgm:prSet presAssocID="{AE2DC84A-690E-4691-8394-2BB88F5E8F53}" presName="horz1" presStyleCnt="0"/>
      <dgm:spPr/>
    </dgm:pt>
    <dgm:pt modelId="{AC0E8C18-760E-4B66-9E10-7461AE4BFB91}" type="pres">
      <dgm:prSet presAssocID="{AE2DC84A-690E-4691-8394-2BB88F5E8F53}" presName="tx1" presStyleLbl="revTx" presStyleIdx="3" presStyleCnt="4"/>
      <dgm:spPr/>
    </dgm:pt>
    <dgm:pt modelId="{7CE76C72-D61A-4EEE-A2B0-189FECD3A6AB}" type="pres">
      <dgm:prSet presAssocID="{AE2DC84A-690E-4691-8394-2BB88F5E8F53}" presName="vert1" presStyleCnt="0"/>
      <dgm:spPr/>
    </dgm:pt>
  </dgm:ptLst>
  <dgm:cxnLst>
    <dgm:cxn modelId="{3FA8550D-4BE1-449E-ACE9-D278197D380C}" srcId="{3BDF6D98-AD66-41A3-A488-8202A91402DC}" destId="{87695D68-54C4-4029-A756-484A86093556}" srcOrd="1" destOrd="0" parTransId="{E8457875-8330-4F65-8151-747E6AB19867}" sibTransId="{6CA39FA4-1919-401E-BED2-6BF54FCA597B}"/>
    <dgm:cxn modelId="{6D50E230-8992-4761-8487-B24B8921EEBA}" type="presOf" srcId="{AC1DA769-3649-453B-9C0C-552A65D85318}" destId="{A2F2EBC3-3304-4B14-A30E-BDF9840F0EB4}" srcOrd="0" destOrd="0" presId="urn:microsoft.com/office/officeart/2008/layout/LinedList"/>
    <dgm:cxn modelId="{DE2D668A-446C-4E9E-B73F-67685BCDDDC8}" srcId="{3BDF6D98-AD66-41A3-A488-8202A91402DC}" destId="{AFF90FF9-93E3-4DB4-AE7F-D4836CA653DB}" srcOrd="0" destOrd="0" parTransId="{D6509586-EF8F-4219-B052-607772BA25E3}" sibTransId="{7FE7DD0F-9C85-4404-9688-AE127D6DA608}"/>
    <dgm:cxn modelId="{4FD18293-6406-4010-A6A4-34B4E663A6E1}" type="presOf" srcId="{87695D68-54C4-4029-A756-484A86093556}" destId="{D93D1766-67A0-4221-8EBC-17FEE80A503F}" srcOrd="0" destOrd="0" presId="urn:microsoft.com/office/officeart/2008/layout/LinedList"/>
    <dgm:cxn modelId="{EBF4AC96-1E68-4321-A175-4C00586929C9}" type="presOf" srcId="{AFF90FF9-93E3-4DB4-AE7F-D4836CA653DB}" destId="{A31495C0-4B38-4530-895E-7729EEC7B2EA}" srcOrd="0" destOrd="0" presId="urn:microsoft.com/office/officeart/2008/layout/LinedList"/>
    <dgm:cxn modelId="{3E41ACAE-AAFF-4B3D-9A0B-4046E93E6D95}" srcId="{3BDF6D98-AD66-41A3-A488-8202A91402DC}" destId="{AC1DA769-3649-453B-9C0C-552A65D85318}" srcOrd="2" destOrd="0" parTransId="{A1502DDD-D825-447A-B804-AB61A511B97B}" sibTransId="{33138199-2367-43BB-8CDA-4CE9E1F3CF44}"/>
    <dgm:cxn modelId="{DE8756C6-CD8F-496C-9277-5D65E9FF054A}" type="presOf" srcId="{AE2DC84A-690E-4691-8394-2BB88F5E8F53}" destId="{AC0E8C18-760E-4B66-9E10-7461AE4BFB91}" srcOrd="0" destOrd="0" presId="urn:microsoft.com/office/officeart/2008/layout/LinedList"/>
    <dgm:cxn modelId="{7C4612CF-DFE6-4A85-9929-BD127923B7CB}" type="presOf" srcId="{3BDF6D98-AD66-41A3-A488-8202A91402DC}" destId="{4F1026D6-F930-4823-9677-751B38556BF4}" srcOrd="0" destOrd="0" presId="urn:microsoft.com/office/officeart/2008/layout/LinedList"/>
    <dgm:cxn modelId="{FAFE41F1-AC9F-490B-A744-CFA214ED624F}" srcId="{3BDF6D98-AD66-41A3-A488-8202A91402DC}" destId="{AE2DC84A-690E-4691-8394-2BB88F5E8F53}" srcOrd="3" destOrd="0" parTransId="{E4F4B6C8-6829-4225-A07A-B9FB731414F6}" sibTransId="{7B2F6798-4A44-45D1-B1FB-CE1B7A63A3C8}"/>
    <dgm:cxn modelId="{E78F9D45-36EB-4EE2-90F1-8CD03EC32DB7}" type="presParOf" srcId="{4F1026D6-F930-4823-9677-751B38556BF4}" destId="{B759C31F-E978-41AE-B31B-E77739C7D8EF}" srcOrd="0" destOrd="0" presId="urn:microsoft.com/office/officeart/2008/layout/LinedList"/>
    <dgm:cxn modelId="{1BE1BFE8-D17A-48F7-9FD3-1B7D9D21FA0D}" type="presParOf" srcId="{4F1026D6-F930-4823-9677-751B38556BF4}" destId="{D0D380DB-A455-43DE-B80C-23829B65FF95}" srcOrd="1" destOrd="0" presId="urn:microsoft.com/office/officeart/2008/layout/LinedList"/>
    <dgm:cxn modelId="{6EEE44D5-AD5B-47FE-8332-A2E3E8447F71}" type="presParOf" srcId="{D0D380DB-A455-43DE-B80C-23829B65FF95}" destId="{A31495C0-4B38-4530-895E-7729EEC7B2EA}" srcOrd="0" destOrd="0" presId="urn:microsoft.com/office/officeart/2008/layout/LinedList"/>
    <dgm:cxn modelId="{E096A98F-CFE7-4776-9549-48C2C19C1F5E}" type="presParOf" srcId="{D0D380DB-A455-43DE-B80C-23829B65FF95}" destId="{C6D0A991-7B5E-4616-A58B-F8C1192E0D51}" srcOrd="1" destOrd="0" presId="urn:microsoft.com/office/officeart/2008/layout/LinedList"/>
    <dgm:cxn modelId="{2D30381F-CB13-45FE-9100-3A2F7D597C1C}" type="presParOf" srcId="{4F1026D6-F930-4823-9677-751B38556BF4}" destId="{7F33812E-3E90-479E-88BE-E41DA4DFDA10}" srcOrd="2" destOrd="0" presId="urn:microsoft.com/office/officeart/2008/layout/LinedList"/>
    <dgm:cxn modelId="{5D9274D5-6643-4A28-B031-BA4B39F2C073}" type="presParOf" srcId="{4F1026D6-F930-4823-9677-751B38556BF4}" destId="{EB9253A3-73DB-4E93-A3F7-8D458B16B35F}" srcOrd="3" destOrd="0" presId="urn:microsoft.com/office/officeart/2008/layout/LinedList"/>
    <dgm:cxn modelId="{331F0E76-336C-4BF7-B88C-6EC1141E74C2}" type="presParOf" srcId="{EB9253A3-73DB-4E93-A3F7-8D458B16B35F}" destId="{D93D1766-67A0-4221-8EBC-17FEE80A503F}" srcOrd="0" destOrd="0" presId="urn:microsoft.com/office/officeart/2008/layout/LinedList"/>
    <dgm:cxn modelId="{E1B110A3-6874-4F8B-8759-DDD9CCC7BEBA}" type="presParOf" srcId="{EB9253A3-73DB-4E93-A3F7-8D458B16B35F}" destId="{7596BC85-ED78-4879-8ED3-112E67C714B5}" srcOrd="1" destOrd="0" presId="urn:microsoft.com/office/officeart/2008/layout/LinedList"/>
    <dgm:cxn modelId="{2808D7B8-A528-42D4-80F3-2B0AEAF00F19}" type="presParOf" srcId="{4F1026D6-F930-4823-9677-751B38556BF4}" destId="{2AA2ED65-62C6-48EC-9861-CF3255182FCF}" srcOrd="4" destOrd="0" presId="urn:microsoft.com/office/officeart/2008/layout/LinedList"/>
    <dgm:cxn modelId="{2F6FECCA-E495-463F-BD26-DFB5C9C3A62F}" type="presParOf" srcId="{4F1026D6-F930-4823-9677-751B38556BF4}" destId="{1186CC19-AF63-4938-A28D-9426BA6ADF14}" srcOrd="5" destOrd="0" presId="urn:microsoft.com/office/officeart/2008/layout/LinedList"/>
    <dgm:cxn modelId="{1B9DB867-1579-4A06-A821-2055AB9298E5}" type="presParOf" srcId="{1186CC19-AF63-4938-A28D-9426BA6ADF14}" destId="{A2F2EBC3-3304-4B14-A30E-BDF9840F0EB4}" srcOrd="0" destOrd="0" presId="urn:microsoft.com/office/officeart/2008/layout/LinedList"/>
    <dgm:cxn modelId="{7B8C84D6-00C6-4EC4-898F-740D90B477B7}" type="presParOf" srcId="{1186CC19-AF63-4938-A28D-9426BA6ADF14}" destId="{5AC3D396-A8AB-4F8D-B0A8-8899E7836AE9}" srcOrd="1" destOrd="0" presId="urn:microsoft.com/office/officeart/2008/layout/LinedList"/>
    <dgm:cxn modelId="{4B24D827-4E72-41E3-8E42-BAADFBC8B6B7}" type="presParOf" srcId="{4F1026D6-F930-4823-9677-751B38556BF4}" destId="{2EB175AA-5CDA-4117-8401-069A2C4DE1A3}" srcOrd="6" destOrd="0" presId="urn:microsoft.com/office/officeart/2008/layout/LinedList"/>
    <dgm:cxn modelId="{8F973931-53B6-4DD4-AD04-03A73406E15E}" type="presParOf" srcId="{4F1026D6-F930-4823-9677-751B38556BF4}" destId="{403538DD-739D-43EC-8C99-99F9021AAB37}" srcOrd="7" destOrd="0" presId="urn:microsoft.com/office/officeart/2008/layout/LinedList"/>
    <dgm:cxn modelId="{0C312E7C-0431-43FE-9C85-9758AE973E64}" type="presParOf" srcId="{403538DD-739D-43EC-8C99-99F9021AAB37}" destId="{AC0E8C18-760E-4B66-9E10-7461AE4BFB91}" srcOrd="0" destOrd="0" presId="urn:microsoft.com/office/officeart/2008/layout/LinedList"/>
    <dgm:cxn modelId="{BFD1C8C3-3ACB-4215-9A6C-C047CF4B4D62}" type="presParOf" srcId="{403538DD-739D-43EC-8C99-99F9021AAB37}" destId="{7CE76C72-D61A-4EEE-A2B0-189FECD3A6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7AECD4-9F52-415F-9807-7A4A465DFE00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6381265-3A53-41BE-A15B-D334878E9530}">
      <dgm:prSet/>
      <dgm:spPr/>
      <dgm:t>
        <a:bodyPr/>
        <a:lstStyle/>
        <a:p>
          <a:r>
            <a:rPr lang="en-US"/>
            <a:t>Hybrid model achieved highest F1 and AUC</a:t>
          </a:r>
        </a:p>
      </dgm:t>
    </dgm:pt>
    <dgm:pt modelId="{8AC69A68-C699-44CA-B326-B3E0C36F3CC2}" type="parTrans" cxnId="{9332FA0B-E933-4C94-A82D-AB32E1866668}">
      <dgm:prSet/>
      <dgm:spPr/>
      <dgm:t>
        <a:bodyPr/>
        <a:lstStyle/>
        <a:p>
          <a:endParaRPr lang="en-US"/>
        </a:p>
      </dgm:t>
    </dgm:pt>
    <dgm:pt modelId="{D6B27CD1-5495-47A0-8EE1-3207AF33E944}" type="sibTrans" cxnId="{9332FA0B-E933-4C94-A82D-AB32E1866668}">
      <dgm:prSet/>
      <dgm:spPr/>
      <dgm:t>
        <a:bodyPr/>
        <a:lstStyle/>
        <a:p>
          <a:endParaRPr lang="en-US"/>
        </a:p>
      </dgm:t>
    </dgm:pt>
    <dgm:pt modelId="{18F1C0C5-3AD6-46B3-AC08-5222F5812075}">
      <dgm:prSet/>
      <dgm:spPr/>
      <dgm:t>
        <a:bodyPr/>
        <a:lstStyle/>
        <a:p>
          <a:r>
            <a:rPr lang="en-US"/>
            <a:t>Performance similar to original paper despite tool differences</a:t>
          </a:r>
        </a:p>
      </dgm:t>
    </dgm:pt>
    <dgm:pt modelId="{E8959493-A074-4F81-ADF8-DE4C0B81FE79}" type="parTrans" cxnId="{80E3BEA4-BE35-4BCB-A7C8-C0D1409B783A}">
      <dgm:prSet/>
      <dgm:spPr/>
      <dgm:t>
        <a:bodyPr/>
        <a:lstStyle/>
        <a:p>
          <a:endParaRPr lang="en-US"/>
        </a:p>
      </dgm:t>
    </dgm:pt>
    <dgm:pt modelId="{1F216385-CF8A-434D-8084-5936F0BD9AB2}" type="sibTrans" cxnId="{80E3BEA4-BE35-4BCB-A7C8-C0D1409B783A}">
      <dgm:prSet/>
      <dgm:spPr/>
      <dgm:t>
        <a:bodyPr/>
        <a:lstStyle/>
        <a:p>
          <a:endParaRPr lang="en-US"/>
        </a:p>
      </dgm:t>
    </dgm:pt>
    <dgm:pt modelId="{87773ACC-283F-4637-B66A-7306BFBE1CFA}">
      <dgm:prSet/>
      <dgm:spPr/>
      <dgm:t>
        <a:bodyPr/>
        <a:lstStyle/>
        <a:p>
          <a:r>
            <a:rPr lang="en-US"/>
            <a:t>Confusion matrices and ROC curves support findings</a:t>
          </a:r>
        </a:p>
      </dgm:t>
    </dgm:pt>
    <dgm:pt modelId="{A1D7DAF0-D674-44CA-AC4B-C3FDB465C988}" type="parTrans" cxnId="{25DF65C6-F2D7-4A09-9FA8-C9AE5CB1106C}">
      <dgm:prSet/>
      <dgm:spPr/>
      <dgm:t>
        <a:bodyPr/>
        <a:lstStyle/>
        <a:p>
          <a:endParaRPr lang="en-US"/>
        </a:p>
      </dgm:t>
    </dgm:pt>
    <dgm:pt modelId="{D1D26130-957B-4D1A-B613-6F59671BDD73}" type="sibTrans" cxnId="{25DF65C6-F2D7-4A09-9FA8-C9AE5CB1106C}">
      <dgm:prSet/>
      <dgm:spPr/>
      <dgm:t>
        <a:bodyPr/>
        <a:lstStyle/>
        <a:p>
          <a:endParaRPr lang="en-US"/>
        </a:p>
      </dgm:t>
    </dgm:pt>
    <dgm:pt modelId="{F8C2F1F4-04D3-4670-A088-96628D6F4055}" type="pres">
      <dgm:prSet presAssocID="{077AECD4-9F52-415F-9807-7A4A465DFE00}" presName="vert0" presStyleCnt="0">
        <dgm:presLayoutVars>
          <dgm:dir/>
          <dgm:animOne val="branch"/>
          <dgm:animLvl val="lvl"/>
        </dgm:presLayoutVars>
      </dgm:prSet>
      <dgm:spPr/>
    </dgm:pt>
    <dgm:pt modelId="{67B2F611-322D-477D-B82F-63A8F90E9804}" type="pres">
      <dgm:prSet presAssocID="{E6381265-3A53-41BE-A15B-D334878E9530}" presName="thickLine" presStyleLbl="alignNode1" presStyleIdx="0" presStyleCnt="3"/>
      <dgm:spPr/>
    </dgm:pt>
    <dgm:pt modelId="{6C206553-A44A-41D8-B3A9-A012F0547ABE}" type="pres">
      <dgm:prSet presAssocID="{E6381265-3A53-41BE-A15B-D334878E9530}" presName="horz1" presStyleCnt="0"/>
      <dgm:spPr/>
    </dgm:pt>
    <dgm:pt modelId="{1714F58F-3ABE-4BDE-92DF-472E95298066}" type="pres">
      <dgm:prSet presAssocID="{E6381265-3A53-41BE-A15B-D334878E9530}" presName="tx1" presStyleLbl="revTx" presStyleIdx="0" presStyleCnt="3"/>
      <dgm:spPr/>
    </dgm:pt>
    <dgm:pt modelId="{51CB48F3-8DD1-470D-B834-CF0F4BEB5867}" type="pres">
      <dgm:prSet presAssocID="{E6381265-3A53-41BE-A15B-D334878E9530}" presName="vert1" presStyleCnt="0"/>
      <dgm:spPr/>
    </dgm:pt>
    <dgm:pt modelId="{D85B908A-B53B-4D9B-B758-5C9DB81D48C0}" type="pres">
      <dgm:prSet presAssocID="{18F1C0C5-3AD6-46B3-AC08-5222F5812075}" presName="thickLine" presStyleLbl="alignNode1" presStyleIdx="1" presStyleCnt="3"/>
      <dgm:spPr/>
    </dgm:pt>
    <dgm:pt modelId="{199F4F72-2C5E-4F1F-A51F-232A97D07E93}" type="pres">
      <dgm:prSet presAssocID="{18F1C0C5-3AD6-46B3-AC08-5222F5812075}" presName="horz1" presStyleCnt="0"/>
      <dgm:spPr/>
    </dgm:pt>
    <dgm:pt modelId="{FC05DB5D-17FD-4BDF-8991-75DF421A759C}" type="pres">
      <dgm:prSet presAssocID="{18F1C0C5-3AD6-46B3-AC08-5222F5812075}" presName="tx1" presStyleLbl="revTx" presStyleIdx="1" presStyleCnt="3"/>
      <dgm:spPr/>
    </dgm:pt>
    <dgm:pt modelId="{25941604-C445-44E9-8CFB-5D0F7E0D90F5}" type="pres">
      <dgm:prSet presAssocID="{18F1C0C5-3AD6-46B3-AC08-5222F5812075}" presName="vert1" presStyleCnt="0"/>
      <dgm:spPr/>
    </dgm:pt>
    <dgm:pt modelId="{C6461B3D-DB1A-472B-88C8-61D83E76C4E7}" type="pres">
      <dgm:prSet presAssocID="{87773ACC-283F-4637-B66A-7306BFBE1CFA}" presName="thickLine" presStyleLbl="alignNode1" presStyleIdx="2" presStyleCnt="3"/>
      <dgm:spPr/>
    </dgm:pt>
    <dgm:pt modelId="{F4ACA367-FD7B-4B51-A9BC-BC63208B9518}" type="pres">
      <dgm:prSet presAssocID="{87773ACC-283F-4637-B66A-7306BFBE1CFA}" presName="horz1" presStyleCnt="0"/>
      <dgm:spPr/>
    </dgm:pt>
    <dgm:pt modelId="{0A11119E-4368-4058-B64E-D8C754408F20}" type="pres">
      <dgm:prSet presAssocID="{87773ACC-283F-4637-B66A-7306BFBE1CFA}" presName="tx1" presStyleLbl="revTx" presStyleIdx="2" presStyleCnt="3"/>
      <dgm:spPr/>
    </dgm:pt>
    <dgm:pt modelId="{5B03DFFA-B06A-4376-B27B-FF7B506ABA36}" type="pres">
      <dgm:prSet presAssocID="{87773ACC-283F-4637-B66A-7306BFBE1CFA}" presName="vert1" presStyleCnt="0"/>
      <dgm:spPr/>
    </dgm:pt>
  </dgm:ptLst>
  <dgm:cxnLst>
    <dgm:cxn modelId="{9332FA0B-E933-4C94-A82D-AB32E1866668}" srcId="{077AECD4-9F52-415F-9807-7A4A465DFE00}" destId="{E6381265-3A53-41BE-A15B-D334878E9530}" srcOrd="0" destOrd="0" parTransId="{8AC69A68-C699-44CA-B326-B3E0C36F3CC2}" sibTransId="{D6B27CD1-5495-47A0-8EE1-3207AF33E944}"/>
    <dgm:cxn modelId="{816D6D13-BC4B-4374-8AF5-C8464365B41B}" type="presOf" srcId="{077AECD4-9F52-415F-9807-7A4A465DFE00}" destId="{F8C2F1F4-04D3-4670-A088-96628D6F4055}" srcOrd="0" destOrd="0" presId="urn:microsoft.com/office/officeart/2008/layout/LinedList"/>
    <dgm:cxn modelId="{62037A1D-139A-41C5-AC08-0BCD8900AE64}" type="presOf" srcId="{E6381265-3A53-41BE-A15B-D334878E9530}" destId="{1714F58F-3ABE-4BDE-92DF-472E95298066}" srcOrd="0" destOrd="0" presId="urn:microsoft.com/office/officeart/2008/layout/LinedList"/>
    <dgm:cxn modelId="{5C49774B-FD7F-4B3F-9763-917E8AADE8FC}" type="presOf" srcId="{18F1C0C5-3AD6-46B3-AC08-5222F5812075}" destId="{FC05DB5D-17FD-4BDF-8991-75DF421A759C}" srcOrd="0" destOrd="0" presId="urn:microsoft.com/office/officeart/2008/layout/LinedList"/>
    <dgm:cxn modelId="{24B36B82-30E3-43C2-8251-55DE3CD7EC7B}" type="presOf" srcId="{87773ACC-283F-4637-B66A-7306BFBE1CFA}" destId="{0A11119E-4368-4058-B64E-D8C754408F20}" srcOrd="0" destOrd="0" presId="urn:microsoft.com/office/officeart/2008/layout/LinedList"/>
    <dgm:cxn modelId="{80E3BEA4-BE35-4BCB-A7C8-C0D1409B783A}" srcId="{077AECD4-9F52-415F-9807-7A4A465DFE00}" destId="{18F1C0C5-3AD6-46B3-AC08-5222F5812075}" srcOrd="1" destOrd="0" parTransId="{E8959493-A074-4F81-ADF8-DE4C0B81FE79}" sibTransId="{1F216385-CF8A-434D-8084-5936F0BD9AB2}"/>
    <dgm:cxn modelId="{25DF65C6-F2D7-4A09-9FA8-C9AE5CB1106C}" srcId="{077AECD4-9F52-415F-9807-7A4A465DFE00}" destId="{87773ACC-283F-4637-B66A-7306BFBE1CFA}" srcOrd="2" destOrd="0" parTransId="{A1D7DAF0-D674-44CA-AC4B-C3FDB465C988}" sibTransId="{D1D26130-957B-4D1A-B613-6F59671BDD73}"/>
    <dgm:cxn modelId="{94C02496-9620-4C11-9CA6-BE961D9E02A8}" type="presParOf" srcId="{F8C2F1F4-04D3-4670-A088-96628D6F4055}" destId="{67B2F611-322D-477D-B82F-63A8F90E9804}" srcOrd="0" destOrd="0" presId="urn:microsoft.com/office/officeart/2008/layout/LinedList"/>
    <dgm:cxn modelId="{C0283495-D4B6-4379-BEF9-B52F6C2FE918}" type="presParOf" srcId="{F8C2F1F4-04D3-4670-A088-96628D6F4055}" destId="{6C206553-A44A-41D8-B3A9-A012F0547ABE}" srcOrd="1" destOrd="0" presId="urn:microsoft.com/office/officeart/2008/layout/LinedList"/>
    <dgm:cxn modelId="{775F81B8-D9F1-4E38-B689-EC0362063B77}" type="presParOf" srcId="{6C206553-A44A-41D8-B3A9-A012F0547ABE}" destId="{1714F58F-3ABE-4BDE-92DF-472E95298066}" srcOrd="0" destOrd="0" presId="urn:microsoft.com/office/officeart/2008/layout/LinedList"/>
    <dgm:cxn modelId="{FDDA8AC9-AFC6-40FB-9DB1-FE8FAD263245}" type="presParOf" srcId="{6C206553-A44A-41D8-B3A9-A012F0547ABE}" destId="{51CB48F3-8DD1-470D-B834-CF0F4BEB5867}" srcOrd="1" destOrd="0" presId="urn:microsoft.com/office/officeart/2008/layout/LinedList"/>
    <dgm:cxn modelId="{E164948C-DFD3-4B3A-B8EE-D4879C6CA440}" type="presParOf" srcId="{F8C2F1F4-04D3-4670-A088-96628D6F4055}" destId="{D85B908A-B53B-4D9B-B758-5C9DB81D48C0}" srcOrd="2" destOrd="0" presId="urn:microsoft.com/office/officeart/2008/layout/LinedList"/>
    <dgm:cxn modelId="{7DD26B19-E7D2-4AF9-90D3-371593A8F56E}" type="presParOf" srcId="{F8C2F1F4-04D3-4670-A088-96628D6F4055}" destId="{199F4F72-2C5E-4F1F-A51F-232A97D07E93}" srcOrd="3" destOrd="0" presId="urn:microsoft.com/office/officeart/2008/layout/LinedList"/>
    <dgm:cxn modelId="{3FB3FB9A-098A-46DB-99B6-FE95D825B285}" type="presParOf" srcId="{199F4F72-2C5E-4F1F-A51F-232A97D07E93}" destId="{FC05DB5D-17FD-4BDF-8991-75DF421A759C}" srcOrd="0" destOrd="0" presId="urn:microsoft.com/office/officeart/2008/layout/LinedList"/>
    <dgm:cxn modelId="{E45101F5-D013-4059-AFDE-99E81E331C03}" type="presParOf" srcId="{199F4F72-2C5E-4F1F-A51F-232A97D07E93}" destId="{25941604-C445-44E9-8CFB-5D0F7E0D90F5}" srcOrd="1" destOrd="0" presId="urn:microsoft.com/office/officeart/2008/layout/LinedList"/>
    <dgm:cxn modelId="{F825EB80-238D-4902-A84C-3288CC0474BF}" type="presParOf" srcId="{F8C2F1F4-04D3-4670-A088-96628D6F4055}" destId="{C6461B3D-DB1A-472B-88C8-61D83E76C4E7}" srcOrd="4" destOrd="0" presId="urn:microsoft.com/office/officeart/2008/layout/LinedList"/>
    <dgm:cxn modelId="{49165D66-1D37-4E64-B472-1B5A88BC5DCA}" type="presParOf" srcId="{F8C2F1F4-04D3-4670-A088-96628D6F4055}" destId="{F4ACA367-FD7B-4B51-A9BC-BC63208B9518}" srcOrd="5" destOrd="0" presId="urn:microsoft.com/office/officeart/2008/layout/LinedList"/>
    <dgm:cxn modelId="{FA05B9F7-8F53-4AAA-B9FF-9BB2A91C6CF4}" type="presParOf" srcId="{F4ACA367-FD7B-4B51-A9BC-BC63208B9518}" destId="{0A11119E-4368-4058-B64E-D8C754408F20}" srcOrd="0" destOrd="0" presId="urn:microsoft.com/office/officeart/2008/layout/LinedList"/>
    <dgm:cxn modelId="{EFA2F862-E256-499F-AB45-2278C1818656}" type="presParOf" srcId="{F4ACA367-FD7B-4B51-A9BC-BC63208B9518}" destId="{5B03DFFA-B06A-4376-B27B-FF7B506ABA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86790A-DCE6-4D51-8036-2F378E12BB5C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7CC202F-B0B2-497B-8715-EAD18E6C714E}">
      <dgm:prSet/>
      <dgm:spPr/>
      <dgm:t>
        <a:bodyPr/>
        <a:lstStyle/>
        <a:p>
          <a:r>
            <a:rPr lang="en-US"/>
            <a:t>Matching trends with original paper</a:t>
          </a:r>
        </a:p>
      </dgm:t>
    </dgm:pt>
    <dgm:pt modelId="{DE306A29-3F9A-4BEF-BBE8-139925A1A22E}" type="parTrans" cxnId="{E8751427-3C85-4039-AB08-9430CE3809B9}">
      <dgm:prSet/>
      <dgm:spPr/>
      <dgm:t>
        <a:bodyPr/>
        <a:lstStyle/>
        <a:p>
          <a:endParaRPr lang="en-US"/>
        </a:p>
      </dgm:t>
    </dgm:pt>
    <dgm:pt modelId="{DDBC8FFE-BDCE-43F6-A61A-294D86A4D811}" type="sibTrans" cxnId="{E8751427-3C85-4039-AB08-9430CE3809B9}">
      <dgm:prSet/>
      <dgm:spPr/>
      <dgm:t>
        <a:bodyPr/>
        <a:lstStyle/>
        <a:p>
          <a:endParaRPr lang="en-US"/>
        </a:p>
      </dgm:t>
    </dgm:pt>
    <dgm:pt modelId="{6803996A-E7A8-44F2-88F7-C39674CB4449}">
      <dgm:prSet/>
      <dgm:spPr/>
      <dgm:t>
        <a:bodyPr/>
        <a:lstStyle/>
        <a:p>
          <a:r>
            <a:rPr lang="en-US"/>
            <a:t>Differences due to symptom extractor (MetaMap vs SciSpaCy)</a:t>
          </a:r>
        </a:p>
      </dgm:t>
    </dgm:pt>
    <dgm:pt modelId="{B33B8AF9-69FD-4DA4-9789-8EC646DA13C2}" type="parTrans" cxnId="{E6CA926D-5774-41E0-BE17-36624562862E}">
      <dgm:prSet/>
      <dgm:spPr/>
      <dgm:t>
        <a:bodyPr/>
        <a:lstStyle/>
        <a:p>
          <a:endParaRPr lang="en-US"/>
        </a:p>
      </dgm:t>
    </dgm:pt>
    <dgm:pt modelId="{799BB46F-B98B-43A6-B553-0969E5184BC1}" type="sibTrans" cxnId="{E6CA926D-5774-41E0-BE17-36624562862E}">
      <dgm:prSet/>
      <dgm:spPr/>
      <dgm:t>
        <a:bodyPr/>
        <a:lstStyle/>
        <a:p>
          <a:endParaRPr lang="en-US"/>
        </a:p>
      </dgm:t>
    </dgm:pt>
    <dgm:pt modelId="{445A75FF-DB4F-4DD5-A2E7-20AFF0E0CFC0}">
      <dgm:prSet/>
      <dgm:spPr/>
      <dgm:t>
        <a:bodyPr/>
        <a:lstStyle/>
        <a:p>
          <a:r>
            <a:rPr lang="en-US"/>
            <a:t>Manual tuning and class imbalance may affect minor variations</a:t>
          </a:r>
        </a:p>
      </dgm:t>
    </dgm:pt>
    <dgm:pt modelId="{7C17E61A-D160-4DBD-AD1E-70FD2AD2875F}" type="parTrans" cxnId="{637A9D47-C8EF-4F6A-AC12-1428554B65BD}">
      <dgm:prSet/>
      <dgm:spPr/>
      <dgm:t>
        <a:bodyPr/>
        <a:lstStyle/>
        <a:p>
          <a:endParaRPr lang="en-US"/>
        </a:p>
      </dgm:t>
    </dgm:pt>
    <dgm:pt modelId="{A11542EF-4789-4B1C-81E9-4B03B0E13AE5}" type="sibTrans" cxnId="{637A9D47-C8EF-4F6A-AC12-1428554B65BD}">
      <dgm:prSet/>
      <dgm:spPr/>
      <dgm:t>
        <a:bodyPr/>
        <a:lstStyle/>
        <a:p>
          <a:endParaRPr lang="en-US"/>
        </a:p>
      </dgm:t>
    </dgm:pt>
    <dgm:pt modelId="{A2C7FE1D-A190-4299-8B7B-C851A8AFF531}" type="pres">
      <dgm:prSet presAssocID="{5586790A-DCE6-4D51-8036-2F378E12BB5C}" presName="vert0" presStyleCnt="0">
        <dgm:presLayoutVars>
          <dgm:dir/>
          <dgm:animOne val="branch"/>
          <dgm:animLvl val="lvl"/>
        </dgm:presLayoutVars>
      </dgm:prSet>
      <dgm:spPr/>
    </dgm:pt>
    <dgm:pt modelId="{A81454C7-3CB0-403E-BC26-304E112646E4}" type="pres">
      <dgm:prSet presAssocID="{37CC202F-B0B2-497B-8715-EAD18E6C714E}" presName="thickLine" presStyleLbl="alignNode1" presStyleIdx="0" presStyleCnt="3"/>
      <dgm:spPr/>
    </dgm:pt>
    <dgm:pt modelId="{F791919D-6561-4E5C-B055-41C039D9C734}" type="pres">
      <dgm:prSet presAssocID="{37CC202F-B0B2-497B-8715-EAD18E6C714E}" presName="horz1" presStyleCnt="0"/>
      <dgm:spPr/>
    </dgm:pt>
    <dgm:pt modelId="{5FE5B196-BEA6-4BB8-9655-C1BFBB43BA4F}" type="pres">
      <dgm:prSet presAssocID="{37CC202F-B0B2-497B-8715-EAD18E6C714E}" presName="tx1" presStyleLbl="revTx" presStyleIdx="0" presStyleCnt="3"/>
      <dgm:spPr/>
    </dgm:pt>
    <dgm:pt modelId="{DAAD8A02-2264-412E-857C-652503A577F3}" type="pres">
      <dgm:prSet presAssocID="{37CC202F-B0B2-497B-8715-EAD18E6C714E}" presName="vert1" presStyleCnt="0"/>
      <dgm:spPr/>
    </dgm:pt>
    <dgm:pt modelId="{265B3516-0B9E-4B63-8FB4-41F468097DEE}" type="pres">
      <dgm:prSet presAssocID="{6803996A-E7A8-44F2-88F7-C39674CB4449}" presName="thickLine" presStyleLbl="alignNode1" presStyleIdx="1" presStyleCnt="3"/>
      <dgm:spPr/>
    </dgm:pt>
    <dgm:pt modelId="{E1C8A643-5506-4B68-85EF-4D6E0C041B94}" type="pres">
      <dgm:prSet presAssocID="{6803996A-E7A8-44F2-88F7-C39674CB4449}" presName="horz1" presStyleCnt="0"/>
      <dgm:spPr/>
    </dgm:pt>
    <dgm:pt modelId="{6ADDD657-7C3A-4FED-A4E8-D195C33C4E39}" type="pres">
      <dgm:prSet presAssocID="{6803996A-E7A8-44F2-88F7-C39674CB4449}" presName="tx1" presStyleLbl="revTx" presStyleIdx="1" presStyleCnt="3"/>
      <dgm:spPr/>
    </dgm:pt>
    <dgm:pt modelId="{2FF5DEBE-95F3-4F0A-90C2-892D95D0CA43}" type="pres">
      <dgm:prSet presAssocID="{6803996A-E7A8-44F2-88F7-C39674CB4449}" presName="vert1" presStyleCnt="0"/>
      <dgm:spPr/>
    </dgm:pt>
    <dgm:pt modelId="{4953B2CE-A9F9-4752-9EAB-497C24A4F15C}" type="pres">
      <dgm:prSet presAssocID="{445A75FF-DB4F-4DD5-A2E7-20AFF0E0CFC0}" presName="thickLine" presStyleLbl="alignNode1" presStyleIdx="2" presStyleCnt="3"/>
      <dgm:spPr/>
    </dgm:pt>
    <dgm:pt modelId="{FD5022E5-9ABA-4882-BD44-A30A6463AE14}" type="pres">
      <dgm:prSet presAssocID="{445A75FF-DB4F-4DD5-A2E7-20AFF0E0CFC0}" presName="horz1" presStyleCnt="0"/>
      <dgm:spPr/>
    </dgm:pt>
    <dgm:pt modelId="{7D5E4551-084F-4074-8A24-A73F0DB3A3DF}" type="pres">
      <dgm:prSet presAssocID="{445A75FF-DB4F-4DD5-A2E7-20AFF0E0CFC0}" presName="tx1" presStyleLbl="revTx" presStyleIdx="2" presStyleCnt="3"/>
      <dgm:spPr/>
    </dgm:pt>
    <dgm:pt modelId="{D8B8DFFE-8977-48D2-947D-C0BD73F19D57}" type="pres">
      <dgm:prSet presAssocID="{445A75FF-DB4F-4DD5-A2E7-20AFF0E0CFC0}" presName="vert1" presStyleCnt="0"/>
      <dgm:spPr/>
    </dgm:pt>
  </dgm:ptLst>
  <dgm:cxnLst>
    <dgm:cxn modelId="{E8751427-3C85-4039-AB08-9430CE3809B9}" srcId="{5586790A-DCE6-4D51-8036-2F378E12BB5C}" destId="{37CC202F-B0B2-497B-8715-EAD18E6C714E}" srcOrd="0" destOrd="0" parTransId="{DE306A29-3F9A-4BEF-BBE8-139925A1A22E}" sibTransId="{DDBC8FFE-BDCE-43F6-A61A-294D86A4D811}"/>
    <dgm:cxn modelId="{637A9D47-C8EF-4F6A-AC12-1428554B65BD}" srcId="{5586790A-DCE6-4D51-8036-2F378E12BB5C}" destId="{445A75FF-DB4F-4DD5-A2E7-20AFF0E0CFC0}" srcOrd="2" destOrd="0" parTransId="{7C17E61A-D160-4DBD-AD1E-70FD2AD2875F}" sibTransId="{A11542EF-4789-4B1C-81E9-4B03B0E13AE5}"/>
    <dgm:cxn modelId="{E6CA926D-5774-41E0-BE17-36624562862E}" srcId="{5586790A-DCE6-4D51-8036-2F378E12BB5C}" destId="{6803996A-E7A8-44F2-88F7-C39674CB4449}" srcOrd="1" destOrd="0" parTransId="{B33B8AF9-69FD-4DA4-9789-8EC646DA13C2}" sibTransId="{799BB46F-B98B-43A6-B553-0969E5184BC1}"/>
    <dgm:cxn modelId="{2C1D9252-CB73-4F1C-AE12-37D3A4AD55F8}" type="presOf" srcId="{37CC202F-B0B2-497B-8715-EAD18E6C714E}" destId="{5FE5B196-BEA6-4BB8-9655-C1BFBB43BA4F}" srcOrd="0" destOrd="0" presId="urn:microsoft.com/office/officeart/2008/layout/LinedList"/>
    <dgm:cxn modelId="{8225BBB2-EC65-48B3-A1E7-E86D129CB2E9}" type="presOf" srcId="{445A75FF-DB4F-4DD5-A2E7-20AFF0E0CFC0}" destId="{7D5E4551-084F-4074-8A24-A73F0DB3A3DF}" srcOrd="0" destOrd="0" presId="urn:microsoft.com/office/officeart/2008/layout/LinedList"/>
    <dgm:cxn modelId="{6FACE8CD-E7FA-4B2E-934A-115C338DCB73}" type="presOf" srcId="{5586790A-DCE6-4D51-8036-2F378E12BB5C}" destId="{A2C7FE1D-A190-4299-8B7B-C851A8AFF531}" srcOrd="0" destOrd="0" presId="urn:microsoft.com/office/officeart/2008/layout/LinedList"/>
    <dgm:cxn modelId="{B6A16DEF-93FF-4FD9-903A-6628D186F834}" type="presOf" srcId="{6803996A-E7A8-44F2-88F7-C39674CB4449}" destId="{6ADDD657-7C3A-4FED-A4E8-D195C33C4E39}" srcOrd="0" destOrd="0" presId="urn:microsoft.com/office/officeart/2008/layout/LinedList"/>
    <dgm:cxn modelId="{019B9818-D59F-434A-9412-0F80E4DFFDE2}" type="presParOf" srcId="{A2C7FE1D-A190-4299-8B7B-C851A8AFF531}" destId="{A81454C7-3CB0-403E-BC26-304E112646E4}" srcOrd="0" destOrd="0" presId="urn:microsoft.com/office/officeart/2008/layout/LinedList"/>
    <dgm:cxn modelId="{466B26A1-EC22-4340-9ACF-27FB2D74BCAA}" type="presParOf" srcId="{A2C7FE1D-A190-4299-8B7B-C851A8AFF531}" destId="{F791919D-6561-4E5C-B055-41C039D9C734}" srcOrd="1" destOrd="0" presId="urn:microsoft.com/office/officeart/2008/layout/LinedList"/>
    <dgm:cxn modelId="{DDD9D9A3-A97F-405D-8ED3-6BF60909D4DE}" type="presParOf" srcId="{F791919D-6561-4E5C-B055-41C039D9C734}" destId="{5FE5B196-BEA6-4BB8-9655-C1BFBB43BA4F}" srcOrd="0" destOrd="0" presId="urn:microsoft.com/office/officeart/2008/layout/LinedList"/>
    <dgm:cxn modelId="{C9AB35C1-B585-4FB2-85D4-9B0F60FC2AA6}" type="presParOf" srcId="{F791919D-6561-4E5C-B055-41C039D9C734}" destId="{DAAD8A02-2264-412E-857C-652503A577F3}" srcOrd="1" destOrd="0" presId="urn:microsoft.com/office/officeart/2008/layout/LinedList"/>
    <dgm:cxn modelId="{826E0D93-C94B-4B9B-89ED-332A4F2CFF8A}" type="presParOf" srcId="{A2C7FE1D-A190-4299-8B7B-C851A8AFF531}" destId="{265B3516-0B9E-4B63-8FB4-41F468097DEE}" srcOrd="2" destOrd="0" presId="urn:microsoft.com/office/officeart/2008/layout/LinedList"/>
    <dgm:cxn modelId="{82821C57-ADE5-4201-B735-13CD813ED2DE}" type="presParOf" srcId="{A2C7FE1D-A190-4299-8B7B-C851A8AFF531}" destId="{E1C8A643-5506-4B68-85EF-4D6E0C041B94}" srcOrd="3" destOrd="0" presId="urn:microsoft.com/office/officeart/2008/layout/LinedList"/>
    <dgm:cxn modelId="{FF646890-ABF7-4FB9-9D7D-898465367630}" type="presParOf" srcId="{E1C8A643-5506-4B68-85EF-4D6E0C041B94}" destId="{6ADDD657-7C3A-4FED-A4E8-D195C33C4E39}" srcOrd="0" destOrd="0" presId="urn:microsoft.com/office/officeart/2008/layout/LinedList"/>
    <dgm:cxn modelId="{D6AD87D4-5224-43F8-B558-85E97AD858C3}" type="presParOf" srcId="{E1C8A643-5506-4B68-85EF-4D6E0C041B94}" destId="{2FF5DEBE-95F3-4F0A-90C2-892D95D0CA43}" srcOrd="1" destOrd="0" presId="urn:microsoft.com/office/officeart/2008/layout/LinedList"/>
    <dgm:cxn modelId="{63956950-D3E6-4764-B88D-FF19785E588D}" type="presParOf" srcId="{A2C7FE1D-A190-4299-8B7B-C851A8AFF531}" destId="{4953B2CE-A9F9-4752-9EAB-497C24A4F15C}" srcOrd="4" destOrd="0" presId="urn:microsoft.com/office/officeart/2008/layout/LinedList"/>
    <dgm:cxn modelId="{F9C340DD-CA6E-4634-93EA-AAB87B8010A9}" type="presParOf" srcId="{A2C7FE1D-A190-4299-8B7B-C851A8AFF531}" destId="{FD5022E5-9ABA-4882-BD44-A30A6463AE14}" srcOrd="5" destOrd="0" presId="urn:microsoft.com/office/officeart/2008/layout/LinedList"/>
    <dgm:cxn modelId="{5E118393-C5AD-4815-8496-5E74AE15B198}" type="presParOf" srcId="{FD5022E5-9ABA-4882-BD44-A30A6463AE14}" destId="{7D5E4551-084F-4074-8A24-A73F0DB3A3DF}" srcOrd="0" destOrd="0" presId="urn:microsoft.com/office/officeart/2008/layout/LinedList"/>
    <dgm:cxn modelId="{B66F6735-52B2-4272-A98A-3E71BFA16393}" type="presParOf" srcId="{FD5022E5-9ABA-4882-BD44-A30A6463AE14}" destId="{D8B8DFFE-8977-48D2-947D-C0BD73F19D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6AF1AF-2AAF-4181-A82B-E0CF3BB8600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059213-15B2-42C9-B614-671AD67EE183}">
      <dgm:prSet/>
      <dgm:spPr/>
      <dgm:t>
        <a:bodyPr/>
        <a:lstStyle/>
        <a:p>
          <a:r>
            <a:rPr lang="en-US"/>
            <a:t>Analyzed symptom count variability</a:t>
          </a:r>
        </a:p>
      </dgm:t>
    </dgm:pt>
    <dgm:pt modelId="{43933BFF-DA1B-43DA-8B8F-1695A547537B}" type="parTrans" cxnId="{26CB43F1-3309-4563-9115-77D6ACD086B5}">
      <dgm:prSet/>
      <dgm:spPr/>
      <dgm:t>
        <a:bodyPr/>
        <a:lstStyle/>
        <a:p>
          <a:endParaRPr lang="en-US"/>
        </a:p>
      </dgm:t>
    </dgm:pt>
    <dgm:pt modelId="{E3ABA29E-1BEA-42AF-A64A-6FFBD6D11436}" type="sibTrans" cxnId="{26CB43F1-3309-4563-9115-77D6ACD086B5}">
      <dgm:prSet/>
      <dgm:spPr/>
      <dgm:t>
        <a:bodyPr/>
        <a:lstStyle/>
        <a:p>
          <a:endParaRPr lang="en-US"/>
        </a:p>
      </dgm:t>
    </dgm:pt>
    <dgm:pt modelId="{7F292143-D612-4D43-94B8-85F7A3CCCFA6}">
      <dgm:prSet/>
      <dgm:spPr/>
      <dgm:t>
        <a:bodyPr/>
        <a:lstStyle/>
        <a:p>
          <a:r>
            <a:rPr lang="en-US"/>
            <a:t>Observed richer symptom profiles for some ICD-9 codes</a:t>
          </a:r>
        </a:p>
      </dgm:t>
    </dgm:pt>
    <dgm:pt modelId="{0723383B-F267-4F6B-89D0-EA1F93BE9520}" type="parTrans" cxnId="{96941C25-452D-4DC8-9BB7-FE2256365ECC}">
      <dgm:prSet/>
      <dgm:spPr/>
      <dgm:t>
        <a:bodyPr/>
        <a:lstStyle/>
        <a:p>
          <a:endParaRPr lang="en-US"/>
        </a:p>
      </dgm:t>
    </dgm:pt>
    <dgm:pt modelId="{3440602B-AF53-46B9-B193-E811527FC82F}" type="sibTrans" cxnId="{96941C25-452D-4DC8-9BB7-FE2256365ECC}">
      <dgm:prSet/>
      <dgm:spPr/>
      <dgm:t>
        <a:bodyPr/>
        <a:lstStyle/>
        <a:p>
          <a:endParaRPr lang="en-US"/>
        </a:p>
      </dgm:t>
    </dgm:pt>
    <dgm:pt modelId="{795D0BCB-65DB-4004-B5BB-4DB75AE5FD2B}">
      <dgm:prSet/>
      <dgm:spPr/>
      <dgm:t>
        <a:bodyPr/>
        <a:lstStyle/>
        <a:p>
          <a:r>
            <a:rPr lang="en-US"/>
            <a:t>Explored ablation but focused on reproducibility</a:t>
          </a:r>
        </a:p>
      </dgm:t>
    </dgm:pt>
    <dgm:pt modelId="{B1A02BE9-66EB-4775-B9E4-48A547448AB0}" type="parTrans" cxnId="{D17882F5-29BA-40DD-A498-4F92CE350B0C}">
      <dgm:prSet/>
      <dgm:spPr/>
      <dgm:t>
        <a:bodyPr/>
        <a:lstStyle/>
        <a:p>
          <a:endParaRPr lang="en-US"/>
        </a:p>
      </dgm:t>
    </dgm:pt>
    <dgm:pt modelId="{11DAA62B-1178-4123-A50D-F237A855033A}" type="sibTrans" cxnId="{D17882F5-29BA-40DD-A498-4F92CE350B0C}">
      <dgm:prSet/>
      <dgm:spPr/>
      <dgm:t>
        <a:bodyPr/>
        <a:lstStyle/>
        <a:p>
          <a:endParaRPr lang="en-US"/>
        </a:p>
      </dgm:t>
    </dgm:pt>
    <dgm:pt modelId="{8C4E8C4C-00A2-418F-AD63-2B523984B32F}" type="pres">
      <dgm:prSet presAssocID="{396AF1AF-2AAF-4181-A82B-E0CF3BB8600C}" presName="vert0" presStyleCnt="0">
        <dgm:presLayoutVars>
          <dgm:dir/>
          <dgm:animOne val="branch"/>
          <dgm:animLvl val="lvl"/>
        </dgm:presLayoutVars>
      </dgm:prSet>
      <dgm:spPr/>
    </dgm:pt>
    <dgm:pt modelId="{A35C5A56-54CC-43BC-9E72-CD3BFF224BB4}" type="pres">
      <dgm:prSet presAssocID="{C9059213-15B2-42C9-B614-671AD67EE183}" presName="thickLine" presStyleLbl="alignNode1" presStyleIdx="0" presStyleCnt="3"/>
      <dgm:spPr/>
    </dgm:pt>
    <dgm:pt modelId="{70DD8C33-65A4-4ECF-BFAD-F332FE63E623}" type="pres">
      <dgm:prSet presAssocID="{C9059213-15B2-42C9-B614-671AD67EE183}" presName="horz1" presStyleCnt="0"/>
      <dgm:spPr/>
    </dgm:pt>
    <dgm:pt modelId="{017D29A1-56CC-450C-82F8-BB8C07740BC3}" type="pres">
      <dgm:prSet presAssocID="{C9059213-15B2-42C9-B614-671AD67EE183}" presName="tx1" presStyleLbl="revTx" presStyleIdx="0" presStyleCnt="3"/>
      <dgm:spPr/>
    </dgm:pt>
    <dgm:pt modelId="{9D504364-B7AD-4C46-A227-5DBF5E6D7BB1}" type="pres">
      <dgm:prSet presAssocID="{C9059213-15B2-42C9-B614-671AD67EE183}" presName="vert1" presStyleCnt="0"/>
      <dgm:spPr/>
    </dgm:pt>
    <dgm:pt modelId="{4FF099CE-4D36-418E-87CD-30A6B754C477}" type="pres">
      <dgm:prSet presAssocID="{7F292143-D612-4D43-94B8-85F7A3CCCFA6}" presName="thickLine" presStyleLbl="alignNode1" presStyleIdx="1" presStyleCnt="3"/>
      <dgm:spPr/>
    </dgm:pt>
    <dgm:pt modelId="{BBED3FDB-BDCC-4302-9710-4C430A0DB3D0}" type="pres">
      <dgm:prSet presAssocID="{7F292143-D612-4D43-94B8-85F7A3CCCFA6}" presName="horz1" presStyleCnt="0"/>
      <dgm:spPr/>
    </dgm:pt>
    <dgm:pt modelId="{83949415-E524-43F3-AC17-F77B57635E88}" type="pres">
      <dgm:prSet presAssocID="{7F292143-D612-4D43-94B8-85F7A3CCCFA6}" presName="tx1" presStyleLbl="revTx" presStyleIdx="1" presStyleCnt="3"/>
      <dgm:spPr/>
    </dgm:pt>
    <dgm:pt modelId="{91D54A19-ACCC-4BC7-9A5E-EAC386542DE8}" type="pres">
      <dgm:prSet presAssocID="{7F292143-D612-4D43-94B8-85F7A3CCCFA6}" presName="vert1" presStyleCnt="0"/>
      <dgm:spPr/>
    </dgm:pt>
    <dgm:pt modelId="{D53C1468-6F70-4BB0-8700-AC096215C344}" type="pres">
      <dgm:prSet presAssocID="{795D0BCB-65DB-4004-B5BB-4DB75AE5FD2B}" presName="thickLine" presStyleLbl="alignNode1" presStyleIdx="2" presStyleCnt="3"/>
      <dgm:spPr/>
    </dgm:pt>
    <dgm:pt modelId="{D2E28079-7BAE-49EE-B6CC-3B211038FB8D}" type="pres">
      <dgm:prSet presAssocID="{795D0BCB-65DB-4004-B5BB-4DB75AE5FD2B}" presName="horz1" presStyleCnt="0"/>
      <dgm:spPr/>
    </dgm:pt>
    <dgm:pt modelId="{1352BBBD-D41A-4584-B204-A52BFE34356F}" type="pres">
      <dgm:prSet presAssocID="{795D0BCB-65DB-4004-B5BB-4DB75AE5FD2B}" presName="tx1" presStyleLbl="revTx" presStyleIdx="2" presStyleCnt="3"/>
      <dgm:spPr/>
    </dgm:pt>
    <dgm:pt modelId="{287D3FE2-9A9B-4FFF-9D61-EEDA3F62353E}" type="pres">
      <dgm:prSet presAssocID="{795D0BCB-65DB-4004-B5BB-4DB75AE5FD2B}" presName="vert1" presStyleCnt="0"/>
      <dgm:spPr/>
    </dgm:pt>
  </dgm:ptLst>
  <dgm:cxnLst>
    <dgm:cxn modelId="{BB156509-59D5-492C-A232-4A34DAB00245}" type="presOf" srcId="{396AF1AF-2AAF-4181-A82B-E0CF3BB8600C}" destId="{8C4E8C4C-00A2-418F-AD63-2B523984B32F}" srcOrd="0" destOrd="0" presId="urn:microsoft.com/office/officeart/2008/layout/LinedList"/>
    <dgm:cxn modelId="{96941C25-452D-4DC8-9BB7-FE2256365ECC}" srcId="{396AF1AF-2AAF-4181-A82B-E0CF3BB8600C}" destId="{7F292143-D612-4D43-94B8-85F7A3CCCFA6}" srcOrd="1" destOrd="0" parTransId="{0723383B-F267-4F6B-89D0-EA1F93BE9520}" sibTransId="{3440602B-AF53-46B9-B193-E811527FC82F}"/>
    <dgm:cxn modelId="{462B0C50-E0FC-415B-8D81-64283B1187D0}" type="presOf" srcId="{C9059213-15B2-42C9-B614-671AD67EE183}" destId="{017D29A1-56CC-450C-82F8-BB8C07740BC3}" srcOrd="0" destOrd="0" presId="urn:microsoft.com/office/officeart/2008/layout/LinedList"/>
    <dgm:cxn modelId="{462BA19D-B89E-46B1-9026-0A572A89AC71}" type="presOf" srcId="{795D0BCB-65DB-4004-B5BB-4DB75AE5FD2B}" destId="{1352BBBD-D41A-4584-B204-A52BFE34356F}" srcOrd="0" destOrd="0" presId="urn:microsoft.com/office/officeart/2008/layout/LinedList"/>
    <dgm:cxn modelId="{26CB43F1-3309-4563-9115-77D6ACD086B5}" srcId="{396AF1AF-2AAF-4181-A82B-E0CF3BB8600C}" destId="{C9059213-15B2-42C9-B614-671AD67EE183}" srcOrd="0" destOrd="0" parTransId="{43933BFF-DA1B-43DA-8B8F-1695A547537B}" sibTransId="{E3ABA29E-1BEA-42AF-A64A-6FFBD6D11436}"/>
    <dgm:cxn modelId="{D17882F5-29BA-40DD-A498-4F92CE350B0C}" srcId="{396AF1AF-2AAF-4181-A82B-E0CF3BB8600C}" destId="{795D0BCB-65DB-4004-B5BB-4DB75AE5FD2B}" srcOrd="2" destOrd="0" parTransId="{B1A02BE9-66EB-4775-B9E4-48A547448AB0}" sibTransId="{11DAA62B-1178-4123-A50D-F237A855033A}"/>
    <dgm:cxn modelId="{505B59F9-B5D1-4B93-A528-D253B1D1E375}" type="presOf" srcId="{7F292143-D612-4D43-94B8-85F7A3CCCFA6}" destId="{83949415-E524-43F3-AC17-F77B57635E88}" srcOrd="0" destOrd="0" presId="urn:microsoft.com/office/officeart/2008/layout/LinedList"/>
    <dgm:cxn modelId="{AFE2753B-345B-4B8C-B8CD-BECA833C8544}" type="presParOf" srcId="{8C4E8C4C-00A2-418F-AD63-2B523984B32F}" destId="{A35C5A56-54CC-43BC-9E72-CD3BFF224BB4}" srcOrd="0" destOrd="0" presId="urn:microsoft.com/office/officeart/2008/layout/LinedList"/>
    <dgm:cxn modelId="{AA1ED6CB-A357-449C-94E0-C829A0C51676}" type="presParOf" srcId="{8C4E8C4C-00A2-418F-AD63-2B523984B32F}" destId="{70DD8C33-65A4-4ECF-BFAD-F332FE63E623}" srcOrd="1" destOrd="0" presId="urn:microsoft.com/office/officeart/2008/layout/LinedList"/>
    <dgm:cxn modelId="{DC019630-8A3D-46A5-8F43-DF11E61F4857}" type="presParOf" srcId="{70DD8C33-65A4-4ECF-BFAD-F332FE63E623}" destId="{017D29A1-56CC-450C-82F8-BB8C07740BC3}" srcOrd="0" destOrd="0" presId="urn:microsoft.com/office/officeart/2008/layout/LinedList"/>
    <dgm:cxn modelId="{6AB50013-BD56-409A-A8CD-DBA2D19A242C}" type="presParOf" srcId="{70DD8C33-65A4-4ECF-BFAD-F332FE63E623}" destId="{9D504364-B7AD-4C46-A227-5DBF5E6D7BB1}" srcOrd="1" destOrd="0" presId="urn:microsoft.com/office/officeart/2008/layout/LinedList"/>
    <dgm:cxn modelId="{79260A52-EBAC-47A9-93DB-083F801CE6DF}" type="presParOf" srcId="{8C4E8C4C-00A2-418F-AD63-2B523984B32F}" destId="{4FF099CE-4D36-418E-87CD-30A6B754C477}" srcOrd="2" destOrd="0" presId="urn:microsoft.com/office/officeart/2008/layout/LinedList"/>
    <dgm:cxn modelId="{14CF9497-D4C1-4120-A6E1-F318267502B0}" type="presParOf" srcId="{8C4E8C4C-00A2-418F-AD63-2B523984B32F}" destId="{BBED3FDB-BDCC-4302-9710-4C430A0DB3D0}" srcOrd="3" destOrd="0" presId="urn:microsoft.com/office/officeart/2008/layout/LinedList"/>
    <dgm:cxn modelId="{0444B688-B491-4DCA-9ACA-6FB667CC284B}" type="presParOf" srcId="{BBED3FDB-BDCC-4302-9710-4C430A0DB3D0}" destId="{83949415-E524-43F3-AC17-F77B57635E88}" srcOrd="0" destOrd="0" presId="urn:microsoft.com/office/officeart/2008/layout/LinedList"/>
    <dgm:cxn modelId="{C553DA31-28AB-4F9B-A2DB-B9D508BB427F}" type="presParOf" srcId="{BBED3FDB-BDCC-4302-9710-4C430A0DB3D0}" destId="{91D54A19-ACCC-4BC7-9A5E-EAC386542DE8}" srcOrd="1" destOrd="0" presId="urn:microsoft.com/office/officeart/2008/layout/LinedList"/>
    <dgm:cxn modelId="{79F6A692-D571-49E4-BAED-3028FC56837A}" type="presParOf" srcId="{8C4E8C4C-00A2-418F-AD63-2B523984B32F}" destId="{D53C1468-6F70-4BB0-8700-AC096215C344}" srcOrd="4" destOrd="0" presId="urn:microsoft.com/office/officeart/2008/layout/LinedList"/>
    <dgm:cxn modelId="{A02C2F30-62C4-4D79-863B-2626D2009170}" type="presParOf" srcId="{8C4E8C4C-00A2-418F-AD63-2B523984B32F}" destId="{D2E28079-7BAE-49EE-B6CC-3B211038FB8D}" srcOrd="5" destOrd="0" presId="urn:microsoft.com/office/officeart/2008/layout/LinedList"/>
    <dgm:cxn modelId="{C2575365-2DE7-4F8B-A35A-741A324C0C33}" type="presParOf" srcId="{D2E28079-7BAE-49EE-B6CC-3B211038FB8D}" destId="{1352BBBD-D41A-4584-B204-A52BFE34356F}" srcOrd="0" destOrd="0" presId="urn:microsoft.com/office/officeart/2008/layout/LinedList"/>
    <dgm:cxn modelId="{B9AFDC45-426D-44E1-8872-DDD727204F42}" type="presParOf" srcId="{D2E28079-7BAE-49EE-B6CC-3B211038FB8D}" destId="{287D3FE2-9A9B-4FFF-9D61-EEDA3F6235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643BEB-2BC6-4F37-8863-C2078C9C080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9BA86D-95B4-4D37-BAF0-713EEAE875F7}">
      <dgm:prSet/>
      <dgm:spPr/>
      <dgm:t>
        <a:bodyPr/>
        <a:lstStyle/>
        <a:p>
          <a:r>
            <a:rPr lang="en-US"/>
            <a:t>No public code from original authors</a:t>
          </a:r>
        </a:p>
      </dgm:t>
    </dgm:pt>
    <dgm:pt modelId="{2F700A84-23BB-44B8-8018-FB30DDAC42ED}" type="parTrans" cxnId="{18AD3A94-5AF6-414A-AB26-F1BFD198B8FE}">
      <dgm:prSet/>
      <dgm:spPr/>
      <dgm:t>
        <a:bodyPr/>
        <a:lstStyle/>
        <a:p>
          <a:endParaRPr lang="en-US"/>
        </a:p>
      </dgm:t>
    </dgm:pt>
    <dgm:pt modelId="{173E0519-5195-4D51-9910-D712470240F6}" type="sibTrans" cxnId="{18AD3A94-5AF6-414A-AB26-F1BFD198B8FE}">
      <dgm:prSet/>
      <dgm:spPr/>
      <dgm:t>
        <a:bodyPr/>
        <a:lstStyle/>
        <a:p>
          <a:endParaRPr lang="en-US"/>
        </a:p>
      </dgm:t>
    </dgm:pt>
    <dgm:pt modelId="{6584CDDE-7C13-4C67-85D5-E05A38E2A1B5}">
      <dgm:prSet/>
      <dgm:spPr/>
      <dgm:t>
        <a:bodyPr/>
        <a:lstStyle/>
        <a:p>
          <a:r>
            <a:rPr lang="en-US"/>
            <a:t>Ambiguity in symptom extraction logic</a:t>
          </a:r>
        </a:p>
      </dgm:t>
    </dgm:pt>
    <dgm:pt modelId="{0BCD1DAF-5B29-4DD6-9F96-96C45C50AC5D}" type="parTrans" cxnId="{EF948BA5-159C-4DD5-9BEE-A096FAEF0A21}">
      <dgm:prSet/>
      <dgm:spPr/>
      <dgm:t>
        <a:bodyPr/>
        <a:lstStyle/>
        <a:p>
          <a:endParaRPr lang="en-US"/>
        </a:p>
      </dgm:t>
    </dgm:pt>
    <dgm:pt modelId="{A1662EC1-26D1-4752-B7C7-52F3411091CE}" type="sibTrans" cxnId="{EF948BA5-159C-4DD5-9BEE-A096FAEF0A21}">
      <dgm:prSet/>
      <dgm:spPr/>
      <dgm:t>
        <a:bodyPr/>
        <a:lstStyle/>
        <a:p>
          <a:endParaRPr lang="en-US"/>
        </a:p>
      </dgm:t>
    </dgm:pt>
    <dgm:pt modelId="{AB9434E6-C7B8-473D-AE47-2DEEC51562E3}">
      <dgm:prSet/>
      <dgm:spPr/>
      <dgm:t>
        <a:bodyPr/>
        <a:lstStyle/>
        <a:p>
          <a:r>
            <a:rPr lang="en-US"/>
            <a:t>Heavy label imbalance, sparse symptoms in some notes</a:t>
          </a:r>
        </a:p>
      </dgm:t>
    </dgm:pt>
    <dgm:pt modelId="{9612F0E6-CE54-400F-977D-E0291493C4D9}" type="parTrans" cxnId="{FA60D826-75BD-4262-8A7E-06FF1E844824}">
      <dgm:prSet/>
      <dgm:spPr/>
      <dgm:t>
        <a:bodyPr/>
        <a:lstStyle/>
        <a:p>
          <a:endParaRPr lang="en-US"/>
        </a:p>
      </dgm:t>
    </dgm:pt>
    <dgm:pt modelId="{A2B3E745-D7A9-4157-8725-2E79D7E2C9E8}" type="sibTrans" cxnId="{FA60D826-75BD-4262-8A7E-06FF1E844824}">
      <dgm:prSet/>
      <dgm:spPr/>
      <dgm:t>
        <a:bodyPr/>
        <a:lstStyle/>
        <a:p>
          <a:endParaRPr lang="en-US"/>
        </a:p>
      </dgm:t>
    </dgm:pt>
    <dgm:pt modelId="{E248698C-8F01-4A70-A2F8-CC103C1E1853}" type="pres">
      <dgm:prSet presAssocID="{49643BEB-2BC6-4F37-8863-C2078C9C0808}" presName="vert0" presStyleCnt="0">
        <dgm:presLayoutVars>
          <dgm:dir/>
          <dgm:animOne val="branch"/>
          <dgm:animLvl val="lvl"/>
        </dgm:presLayoutVars>
      </dgm:prSet>
      <dgm:spPr/>
    </dgm:pt>
    <dgm:pt modelId="{5CC575E7-2148-4EE2-BD7B-62A63B8A5DFF}" type="pres">
      <dgm:prSet presAssocID="{719BA86D-95B4-4D37-BAF0-713EEAE875F7}" presName="thickLine" presStyleLbl="alignNode1" presStyleIdx="0" presStyleCnt="3"/>
      <dgm:spPr/>
    </dgm:pt>
    <dgm:pt modelId="{A961FB5F-DB3E-4C70-B6DC-74CD258149C9}" type="pres">
      <dgm:prSet presAssocID="{719BA86D-95B4-4D37-BAF0-713EEAE875F7}" presName="horz1" presStyleCnt="0"/>
      <dgm:spPr/>
    </dgm:pt>
    <dgm:pt modelId="{6CF63CC0-E746-4BF6-AB0D-D1EFC6B094FA}" type="pres">
      <dgm:prSet presAssocID="{719BA86D-95B4-4D37-BAF0-713EEAE875F7}" presName="tx1" presStyleLbl="revTx" presStyleIdx="0" presStyleCnt="3"/>
      <dgm:spPr/>
    </dgm:pt>
    <dgm:pt modelId="{8B3EE17A-1E62-495D-A14E-26EA3781E1B9}" type="pres">
      <dgm:prSet presAssocID="{719BA86D-95B4-4D37-BAF0-713EEAE875F7}" presName="vert1" presStyleCnt="0"/>
      <dgm:spPr/>
    </dgm:pt>
    <dgm:pt modelId="{F951B71A-3581-4221-91E5-59FD255F1278}" type="pres">
      <dgm:prSet presAssocID="{6584CDDE-7C13-4C67-85D5-E05A38E2A1B5}" presName="thickLine" presStyleLbl="alignNode1" presStyleIdx="1" presStyleCnt="3"/>
      <dgm:spPr/>
    </dgm:pt>
    <dgm:pt modelId="{A3D73560-1159-4934-BFCE-2D86BBDC86BD}" type="pres">
      <dgm:prSet presAssocID="{6584CDDE-7C13-4C67-85D5-E05A38E2A1B5}" presName="horz1" presStyleCnt="0"/>
      <dgm:spPr/>
    </dgm:pt>
    <dgm:pt modelId="{F4B6F0A6-239A-42E0-908B-1C1301E405AE}" type="pres">
      <dgm:prSet presAssocID="{6584CDDE-7C13-4C67-85D5-E05A38E2A1B5}" presName="tx1" presStyleLbl="revTx" presStyleIdx="1" presStyleCnt="3"/>
      <dgm:spPr/>
    </dgm:pt>
    <dgm:pt modelId="{7F6AF4F7-5D18-4645-BE61-DB30154D787D}" type="pres">
      <dgm:prSet presAssocID="{6584CDDE-7C13-4C67-85D5-E05A38E2A1B5}" presName="vert1" presStyleCnt="0"/>
      <dgm:spPr/>
    </dgm:pt>
    <dgm:pt modelId="{597F2083-D26B-4BC4-A6FE-CB7E06C346AF}" type="pres">
      <dgm:prSet presAssocID="{AB9434E6-C7B8-473D-AE47-2DEEC51562E3}" presName="thickLine" presStyleLbl="alignNode1" presStyleIdx="2" presStyleCnt="3"/>
      <dgm:spPr/>
    </dgm:pt>
    <dgm:pt modelId="{E901D54A-6879-42FB-9313-F3CC631CF7DC}" type="pres">
      <dgm:prSet presAssocID="{AB9434E6-C7B8-473D-AE47-2DEEC51562E3}" presName="horz1" presStyleCnt="0"/>
      <dgm:spPr/>
    </dgm:pt>
    <dgm:pt modelId="{C5418BF0-0398-4B60-807E-018C5E70625D}" type="pres">
      <dgm:prSet presAssocID="{AB9434E6-C7B8-473D-AE47-2DEEC51562E3}" presName="tx1" presStyleLbl="revTx" presStyleIdx="2" presStyleCnt="3"/>
      <dgm:spPr/>
    </dgm:pt>
    <dgm:pt modelId="{C06425A6-2259-45A5-8A09-36280A78DC4B}" type="pres">
      <dgm:prSet presAssocID="{AB9434E6-C7B8-473D-AE47-2DEEC51562E3}" presName="vert1" presStyleCnt="0"/>
      <dgm:spPr/>
    </dgm:pt>
  </dgm:ptLst>
  <dgm:cxnLst>
    <dgm:cxn modelId="{FA60D826-75BD-4262-8A7E-06FF1E844824}" srcId="{49643BEB-2BC6-4F37-8863-C2078C9C0808}" destId="{AB9434E6-C7B8-473D-AE47-2DEEC51562E3}" srcOrd="2" destOrd="0" parTransId="{9612F0E6-CE54-400F-977D-E0291493C4D9}" sibTransId="{A2B3E745-D7A9-4157-8725-2E79D7E2C9E8}"/>
    <dgm:cxn modelId="{D99C112D-3E1A-49B7-BE20-3C5F803CE7FD}" type="presOf" srcId="{AB9434E6-C7B8-473D-AE47-2DEEC51562E3}" destId="{C5418BF0-0398-4B60-807E-018C5E70625D}" srcOrd="0" destOrd="0" presId="urn:microsoft.com/office/officeart/2008/layout/LinedList"/>
    <dgm:cxn modelId="{770D9E8D-20BF-417D-9A0F-6885F5A055C1}" type="presOf" srcId="{49643BEB-2BC6-4F37-8863-C2078C9C0808}" destId="{E248698C-8F01-4A70-A2F8-CC103C1E1853}" srcOrd="0" destOrd="0" presId="urn:microsoft.com/office/officeart/2008/layout/LinedList"/>
    <dgm:cxn modelId="{18AD3A94-5AF6-414A-AB26-F1BFD198B8FE}" srcId="{49643BEB-2BC6-4F37-8863-C2078C9C0808}" destId="{719BA86D-95B4-4D37-BAF0-713EEAE875F7}" srcOrd="0" destOrd="0" parTransId="{2F700A84-23BB-44B8-8018-FB30DDAC42ED}" sibTransId="{173E0519-5195-4D51-9910-D712470240F6}"/>
    <dgm:cxn modelId="{A79779A0-39F7-4E79-BF75-FBC216CF167D}" type="presOf" srcId="{719BA86D-95B4-4D37-BAF0-713EEAE875F7}" destId="{6CF63CC0-E746-4BF6-AB0D-D1EFC6B094FA}" srcOrd="0" destOrd="0" presId="urn:microsoft.com/office/officeart/2008/layout/LinedList"/>
    <dgm:cxn modelId="{EF948BA5-159C-4DD5-9BEE-A096FAEF0A21}" srcId="{49643BEB-2BC6-4F37-8863-C2078C9C0808}" destId="{6584CDDE-7C13-4C67-85D5-E05A38E2A1B5}" srcOrd="1" destOrd="0" parTransId="{0BCD1DAF-5B29-4DD6-9F96-96C45C50AC5D}" sibTransId="{A1662EC1-26D1-4752-B7C7-52F3411091CE}"/>
    <dgm:cxn modelId="{2EF9CCC8-0F63-40FA-8635-57271B6D9713}" type="presOf" srcId="{6584CDDE-7C13-4C67-85D5-E05A38E2A1B5}" destId="{F4B6F0A6-239A-42E0-908B-1C1301E405AE}" srcOrd="0" destOrd="0" presId="urn:microsoft.com/office/officeart/2008/layout/LinedList"/>
    <dgm:cxn modelId="{C77A0988-8D04-466E-9386-522629A9BAD4}" type="presParOf" srcId="{E248698C-8F01-4A70-A2F8-CC103C1E1853}" destId="{5CC575E7-2148-4EE2-BD7B-62A63B8A5DFF}" srcOrd="0" destOrd="0" presId="urn:microsoft.com/office/officeart/2008/layout/LinedList"/>
    <dgm:cxn modelId="{27864CF9-CD8B-492F-9EFA-AF2E9263A679}" type="presParOf" srcId="{E248698C-8F01-4A70-A2F8-CC103C1E1853}" destId="{A961FB5F-DB3E-4C70-B6DC-74CD258149C9}" srcOrd="1" destOrd="0" presId="urn:microsoft.com/office/officeart/2008/layout/LinedList"/>
    <dgm:cxn modelId="{DB865714-A837-4AFE-9E5E-728D63AC5513}" type="presParOf" srcId="{A961FB5F-DB3E-4C70-B6DC-74CD258149C9}" destId="{6CF63CC0-E746-4BF6-AB0D-D1EFC6B094FA}" srcOrd="0" destOrd="0" presId="urn:microsoft.com/office/officeart/2008/layout/LinedList"/>
    <dgm:cxn modelId="{7F7C486E-86DE-4572-9E78-CA5352A2B146}" type="presParOf" srcId="{A961FB5F-DB3E-4C70-B6DC-74CD258149C9}" destId="{8B3EE17A-1E62-495D-A14E-26EA3781E1B9}" srcOrd="1" destOrd="0" presId="urn:microsoft.com/office/officeart/2008/layout/LinedList"/>
    <dgm:cxn modelId="{E4703142-BE03-4326-B29C-F7E32B7BB878}" type="presParOf" srcId="{E248698C-8F01-4A70-A2F8-CC103C1E1853}" destId="{F951B71A-3581-4221-91E5-59FD255F1278}" srcOrd="2" destOrd="0" presId="urn:microsoft.com/office/officeart/2008/layout/LinedList"/>
    <dgm:cxn modelId="{64F5451D-F738-42F7-AC8F-6A7B28666A0E}" type="presParOf" srcId="{E248698C-8F01-4A70-A2F8-CC103C1E1853}" destId="{A3D73560-1159-4934-BFCE-2D86BBDC86BD}" srcOrd="3" destOrd="0" presId="urn:microsoft.com/office/officeart/2008/layout/LinedList"/>
    <dgm:cxn modelId="{A3A13AE8-4B6D-4C21-A4E8-20D100FE5D62}" type="presParOf" srcId="{A3D73560-1159-4934-BFCE-2D86BBDC86BD}" destId="{F4B6F0A6-239A-42E0-908B-1C1301E405AE}" srcOrd="0" destOrd="0" presId="urn:microsoft.com/office/officeart/2008/layout/LinedList"/>
    <dgm:cxn modelId="{88882BF7-7232-46B3-B0BF-061EBD8C9CF8}" type="presParOf" srcId="{A3D73560-1159-4934-BFCE-2D86BBDC86BD}" destId="{7F6AF4F7-5D18-4645-BE61-DB30154D787D}" srcOrd="1" destOrd="0" presId="urn:microsoft.com/office/officeart/2008/layout/LinedList"/>
    <dgm:cxn modelId="{B7A82065-A20F-4BE0-A089-CED6E57F00A8}" type="presParOf" srcId="{E248698C-8F01-4A70-A2F8-CC103C1E1853}" destId="{597F2083-D26B-4BC4-A6FE-CB7E06C346AF}" srcOrd="4" destOrd="0" presId="urn:microsoft.com/office/officeart/2008/layout/LinedList"/>
    <dgm:cxn modelId="{A7578641-4DB6-43ED-AB5C-4FAE379E4F8B}" type="presParOf" srcId="{E248698C-8F01-4A70-A2F8-CC103C1E1853}" destId="{E901D54A-6879-42FB-9313-F3CC631CF7DC}" srcOrd="5" destOrd="0" presId="urn:microsoft.com/office/officeart/2008/layout/LinedList"/>
    <dgm:cxn modelId="{6EB46CC0-A050-4A21-9FB0-EECF05218FF3}" type="presParOf" srcId="{E901D54A-6879-42FB-9313-F3CC631CF7DC}" destId="{C5418BF0-0398-4B60-807E-018C5E70625D}" srcOrd="0" destOrd="0" presId="urn:microsoft.com/office/officeart/2008/layout/LinedList"/>
    <dgm:cxn modelId="{5CAF317E-30A7-4F8F-822A-A0FCFB88FD8A}" type="presParOf" srcId="{E901D54A-6879-42FB-9313-F3CC631CF7DC}" destId="{C06425A6-2259-45A5-8A09-36280A78DC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1167BB-8E0C-4717-ABBA-3FA7F0A074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6DBCC9-6E7C-4378-9AD2-BC792E1CFD7A}">
      <dgm:prSet/>
      <dgm:spPr/>
      <dgm:t>
        <a:bodyPr/>
        <a:lstStyle/>
        <a:p>
          <a:r>
            <a:rPr lang="en-US"/>
            <a:t>Largely reproducible with effort and modern tools</a:t>
          </a:r>
        </a:p>
      </dgm:t>
    </dgm:pt>
    <dgm:pt modelId="{DC743820-78A3-4983-BFC6-AA5CA61D3391}" type="parTrans" cxnId="{7B574CDC-4EC7-4049-B047-E5D091677164}">
      <dgm:prSet/>
      <dgm:spPr/>
      <dgm:t>
        <a:bodyPr/>
        <a:lstStyle/>
        <a:p>
          <a:endParaRPr lang="en-US"/>
        </a:p>
      </dgm:t>
    </dgm:pt>
    <dgm:pt modelId="{E1FC30AF-127B-46C5-919B-28674F401B55}" type="sibTrans" cxnId="{7B574CDC-4EC7-4049-B047-E5D091677164}">
      <dgm:prSet/>
      <dgm:spPr/>
      <dgm:t>
        <a:bodyPr/>
        <a:lstStyle/>
        <a:p>
          <a:endParaRPr lang="en-US"/>
        </a:p>
      </dgm:t>
    </dgm:pt>
    <dgm:pt modelId="{EE9B6966-0819-4620-B8FC-85AA3D3D5912}">
      <dgm:prSet/>
      <dgm:spPr/>
      <dgm:t>
        <a:bodyPr/>
        <a:lstStyle/>
        <a:p>
          <a:r>
            <a:rPr lang="en-US"/>
            <a:t>SciSpaCy and LLMs helped bridge gaps</a:t>
          </a:r>
        </a:p>
      </dgm:t>
    </dgm:pt>
    <dgm:pt modelId="{01488D50-C73D-444F-AD50-FF91C80372A8}" type="parTrans" cxnId="{BFD14C95-5357-43B2-B0D0-691B674F2A99}">
      <dgm:prSet/>
      <dgm:spPr/>
      <dgm:t>
        <a:bodyPr/>
        <a:lstStyle/>
        <a:p>
          <a:endParaRPr lang="en-US"/>
        </a:p>
      </dgm:t>
    </dgm:pt>
    <dgm:pt modelId="{B4BC962A-E9D3-4858-8867-248268A20300}" type="sibTrans" cxnId="{BFD14C95-5357-43B2-B0D0-691B674F2A99}">
      <dgm:prSet/>
      <dgm:spPr/>
      <dgm:t>
        <a:bodyPr/>
        <a:lstStyle/>
        <a:p>
          <a:endParaRPr lang="en-US"/>
        </a:p>
      </dgm:t>
    </dgm:pt>
    <dgm:pt modelId="{1F3801C7-B1F7-43E5-AD5E-4E4F3319A075}">
      <dgm:prSet/>
      <dgm:spPr/>
      <dgm:t>
        <a:bodyPr/>
        <a:lstStyle/>
        <a:p>
          <a:r>
            <a:rPr lang="en-US"/>
            <a:t>Reinforces robustness of core methodology</a:t>
          </a:r>
        </a:p>
      </dgm:t>
    </dgm:pt>
    <dgm:pt modelId="{3B8C26EC-0CF0-4294-A348-4712E061C43D}" type="parTrans" cxnId="{0A914211-E479-47DA-95F9-0368A5DCBDA6}">
      <dgm:prSet/>
      <dgm:spPr/>
      <dgm:t>
        <a:bodyPr/>
        <a:lstStyle/>
        <a:p>
          <a:endParaRPr lang="en-US"/>
        </a:p>
      </dgm:t>
    </dgm:pt>
    <dgm:pt modelId="{72AB1DFA-04EA-4AFF-B608-331C923B1FF8}" type="sibTrans" cxnId="{0A914211-E479-47DA-95F9-0368A5DCBDA6}">
      <dgm:prSet/>
      <dgm:spPr/>
      <dgm:t>
        <a:bodyPr/>
        <a:lstStyle/>
        <a:p>
          <a:endParaRPr lang="en-US"/>
        </a:p>
      </dgm:t>
    </dgm:pt>
    <dgm:pt modelId="{81D3BD8F-52FD-4234-AE98-C345A5853EDD}" type="pres">
      <dgm:prSet presAssocID="{A81167BB-8E0C-4717-ABBA-3FA7F0A07456}" presName="linear" presStyleCnt="0">
        <dgm:presLayoutVars>
          <dgm:animLvl val="lvl"/>
          <dgm:resizeHandles val="exact"/>
        </dgm:presLayoutVars>
      </dgm:prSet>
      <dgm:spPr/>
    </dgm:pt>
    <dgm:pt modelId="{01F5D385-381A-41F8-921D-606DF062D077}" type="pres">
      <dgm:prSet presAssocID="{FD6DBCC9-6E7C-4378-9AD2-BC792E1CFD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FC32E1-7D3F-408D-86F5-8BE5AF6E8171}" type="pres">
      <dgm:prSet presAssocID="{E1FC30AF-127B-46C5-919B-28674F401B55}" presName="spacer" presStyleCnt="0"/>
      <dgm:spPr/>
    </dgm:pt>
    <dgm:pt modelId="{27B2319B-8BBE-4F27-BB33-639E0A575F6D}" type="pres">
      <dgm:prSet presAssocID="{EE9B6966-0819-4620-B8FC-85AA3D3D59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642FDC-50CA-44B8-AB0D-7F371DEC12A3}" type="pres">
      <dgm:prSet presAssocID="{B4BC962A-E9D3-4858-8867-248268A20300}" presName="spacer" presStyleCnt="0"/>
      <dgm:spPr/>
    </dgm:pt>
    <dgm:pt modelId="{D1F16753-EA48-48A7-A977-1186CAE26739}" type="pres">
      <dgm:prSet presAssocID="{1F3801C7-B1F7-43E5-AD5E-4E4F3319A0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A914211-E479-47DA-95F9-0368A5DCBDA6}" srcId="{A81167BB-8E0C-4717-ABBA-3FA7F0A07456}" destId="{1F3801C7-B1F7-43E5-AD5E-4E4F3319A075}" srcOrd="2" destOrd="0" parTransId="{3B8C26EC-0CF0-4294-A348-4712E061C43D}" sibTransId="{72AB1DFA-04EA-4AFF-B608-331C923B1FF8}"/>
    <dgm:cxn modelId="{27146D68-D901-4137-B7DE-80BFE3EAC89F}" type="presOf" srcId="{1F3801C7-B1F7-43E5-AD5E-4E4F3319A075}" destId="{D1F16753-EA48-48A7-A977-1186CAE26739}" srcOrd="0" destOrd="0" presId="urn:microsoft.com/office/officeart/2005/8/layout/vList2"/>
    <dgm:cxn modelId="{F6575454-AAF9-4F44-A185-6958A2A4891F}" type="presOf" srcId="{EE9B6966-0819-4620-B8FC-85AA3D3D5912}" destId="{27B2319B-8BBE-4F27-BB33-639E0A575F6D}" srcOrd="0" destOrd="0" presId="urn:microsoft.com/office/officeart/2005/8/layout/vList2"/>
    <dgm:cxn modelId="{BFD14C95-5357-43B2-B0D0-691B674F2A99}" srcId="{A81167BB-8E0C-4717-ABBA-3FA7F0A07456}" destId="{EE9B6966-0819-4620-B8FC-85AA3D3D5912}" srcOrd="1" destOrd="0" parTransId="{01488D50-C73D-444F-AD50-FF91C80372A8}" sibTransId="{B4BC962A-E9D3-4858-8867-248268A20300}"/>
    <dgm:cxn modelId="{7B574CDC-4EC7-4049-B047-E5D091677164}" srcId="{A81167BB-8E0C-4717-ABBA-3FA7F0A07456}" destId="{FD6DBCC9-6E7C-4378-9AD2-BC792E1CFD7A}" srcOrd="0" destOrd="0" parTransId="{DC743820-78A3-4983-BFC6-AA5CA61D3391}" sibTransId="{E1FC30AF-127B-46C5-919B-28674F401B55}"/>
    <dgm:cxn modelId="{1EAAE3E0-E8ED-4B2F-8203-0D579FBCBDDD}" type="presOf" srcId="{A81167BB-8E0C-4717-ABBA-3FA7F0A07456}" destId="{81D3BD8F-52FD-4234-AE98-C345A5853EDD}" srcOrd="0" destOrd="0" presId="urn:microsoft.com/office/officeart/2005/8/layout/vList2"/>
    <dgm:cxn modelId="{678C5BE6-05AE-49CB-A599-22C97746E7C3}" type="presOf" srcId="{FD6DBCC9-6E7C-4378-9AD2-BC792E1CFD7A}" destId="{01F5D385-381A-41F8-921D-606DF062D077}" srcOrd="0" destOrd="0" presId="urn:microsoft.com/office/officeart/2005/8/layout/vList2"/>
    <dgm:cxn modelId="{0348D78F-4B6F-44B8-B2F8-7AD6A25D5E3E}" type="presParOf" srcId="{81D3BD8F-52FD-4234-AE98-C345A5853EDD}" destId="{01F5D385-381A-41F8-921D-606DF062D077}" srcOrd="0" destOrd="0" presId="urn:microsoft.com/office/officeart/2005/8/layout/vList2"/>
    <dgm:cxn modelId="{7C77441A-62E4-430A-A2C3-8C3B30D1C1A9}" type="presParOf" srcId="{81D3BD8F-52FD-4234-AE98-C345A5853EDD}" destId="{15FC32E1-7D3F-408D-86F5-8BE5AF6E8171}" srcOrd="1" destOrd="0" presId="urn:microsoft.com/office/officeart/2005/8/layout/vList2"/>
    <dgm:cxn modelId="{FD9E4F4B-11E6-43D5-86AF-FD03F4743C7C}" type="presParOf" srcId="{81D3BD8F-52FD-4234-AE98-C345A5853EDD}" destId="{27B2319B-8BBE-4F27-BB33-639E0A575F6D}" srcOrd="2" destOrd="0" presId="urn:microsoft.com/office/officeart/2005/8/layout/vList2"/>
    <dgm:cxn modelId="{F60B5B39-67FA-424E-9793-1C2CED7DD431}" type="presParOf" srcId="{81D3BD8F-52FD-4234-AE98-C345A5853EDD}" destId="{E2642FDC-50CA-44B8-AB0D-7F371DEC12A3}" srcOrd="3" destOrd="0" presId="urn:microsoft.com/office/officeart/2005/8/layout/vList2"/>
    <dgm:cxn modelId="{90E3DB40-0EAC-455B-A3CA-B17C3EC37E88}" type="presParOf" srcId="{81D3BD8F-52FD-4234-AE98-C345A5853EDD}" destId="{D1F16753-EA48-48A7-A977-1186CAE267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0DA7D-3A9F-455E-8623-F3205741291A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DD4F8-E552-4053-8F66-67CB4BBF1FB4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E38F1-C8D9-4112-8BBA-9D54BB71EA48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Disease prediction from unstructured EHR notes</a:t>
          </a:r>
        </a:p>
      </dsp:txBody>
      <dsp:txXfrm>
        <a:off x="1939533" y="717"/>
        <a:ext cx="2786667" cy="1679249"/>
      </dsp:txXfrm>
    </dsp:sp>
    <dsp:sp modelId="{668F8189-3016-4BFB-93BA-EBCC6955C580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8EA3F-1F1C-47FE-8A78-4361F9C25A47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B8B88-8EFA-4733-B14F-5DD4CBC0126B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Original paper used discharge summaries to predict ICD-9 codes</a:t>
          </a:r>
        </a:p>
      </dsp:txBody>
      <dsp:txXfrm>
        <a:off x="1939533" y="2099779"/>
        <a:ext cx="2786667" cy="1679249"/>
      </dsp:txXfrm>
    </dsp:sp>
    <dsp:sp modelId="{CFD56E0A-7615-45EF-B29E-8CD8D100091A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18AD3-DF4A-4287-B5F7-2AD8CD4435FF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5A378-6FAC-421C-B3AC-8CB17AF45F54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Goal: build patient representations and train classifiers</a:t>
          </a:r>
        </a:p>
      </dsp:txBody>
      <dsp:txXfrm>
        <a:off x="1939533" y="4198841"/>
        <a:ext cx="2786667" cy="16792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42EA6-1323-48AC-A35B-64E55CFA5AD6}">
      <dsp:nvSpPr>
        <dsp:cNvPr id="0" name=""/>
        <dsp:cNvSpPr/>
      </dsp:nvSpPr>
      <dsp:spPr>
        <a:xfrm>
          <a:off x="0" y="1041522"/>
          <a:ext cx="4817176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Codebase: https://github.com/amarqez/BD4H</a:t>
          </a:r>
        </a:p>
      </dsp:txBody>
      <dsp:txXfrm>
        <a:off x="46606" y="1088128"/>
        <a:ext cx="4723964" cy="861507"/>
      </dsp:txXfrm>
    </dsp:sp>
    <dsp:sp modelId="{8241892C-4F71-47A2-A650-4103F21D76E4}">
      <dsp:nvSpPr>
        <dsp:cNvPr id="0" name=""/>
        <dsp:cNvSpPr/>
      </dsp:nvSpPr>
      <dsp:spPr>
        <a:xfrm>
          <a:off x="0" y="2065362"/>
          <a:ext cx="4817176" cy="95471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Presentation Video: [Insert Link]</a:t>
          </a:r>
        </a:p>
      </dsp:txBody>
      <dsp:txXfrm>
        <a:off x="46606" y="2111968"/>
        <a:ext cx="4723964" cy="861507"/>
      </dsp:txXfrm>
    </dsp:sp>
    <dsp:sp modelId="{83D441EB-9F53-48D4-8F27-EAD5080CC0C3}">
      <dsp:nvSpPr>
        <dsp:cNvPr id="0" name=""/>
        <dsp:cNvSpPr/>
      </dsp:nvSpPr>
      <dsp:spPr>
        <a:xfrm>
          <a:off x="0" y="3089202"/>
          <a:ext cx="4817176" cy="95471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Thank you!</a:t>
          </a:r>
        </a:p>
      </dsp:txBody>
      <dsp:txXfrm>
        <a:off x="46606" y="3135808"/>
        <a:ext cx="4723964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3D792-1E3A-4EC4-A11D-08D6F1483803}">
      <dsp:nvSpPr>
        <dsp:cNvPr id="0" name=""/>
        <dsp:cNvSpPr/>
      </dsp:nvSpPr>
      <dsp:spPr>
        <a:xfrm>
          <a:off x="0" y="287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0A4F9-854B-4090-AC14-918D7EAB438F}">
      <dsp:nvSpPr>
        <dsp:cNvPr id="0" name=""/>
        <dsp:cNvSpPr/>
      </dsp:nvSpPr>
      <dsp:spPr>
        <a:xfrm>
          <a:off x="0" y="2870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Extracted symptoms using MetaMap</a:t>
          </a:r>
        </a:p>
      </dsp:txBody>
      <dsp:txXfrm>
        <a:off x="0" y="2870"/>
        <a:ext cx="4726201" cy="1957689"/>
      </dsp:txXfrm>
    </dsp:sp>
    <dsp:sp modelId="{7C8BFF7A-F4CD-4A11-A5F6-7042A576B2EE}">
      <dsp:nvSpPr>
        <dsp:cNvPr id="0" name=""/>
        <dsp:cNvSpPr/>
      </dsp:nvSpPr>
      <dsp:spPr>
        <a:xfrm>
          <a:off x="0" y="1960559"/>
          <a:ext cx="4726201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43FA5-E6B9-4F8B-B7F1-073B2EFE35C5}">
      <dsp:nvSpPr>
        <dsp:cNvPr id="0" name=""/>
        <dsp:cNvSpPr/>
      </dsp:nvSpPr>
      <dsp:spPr>
        <a:xfrm>
          <a:off x="0" y="1960559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BiLSTM models with TF-IDF, Word2Vec, and hybrid representations</a:t>
          </a:r>
        </a:p>
      </dsp:txBody>
      <dsp:txXfrm>
        <a:off x="0" y="1960559"/>
        <a:ext cx="4726201" cy="1957689"/>
      </dsp:txXfrm>
    </dsp:sp>
    <dsp:sp modelId="{5B4D0B53-6EAB-4626-A5C8-8593039AEC36}">
      <dsp:nvSpPr>
        <dsp:cNvPr id="0" name=""/>
        <dsp:cNvSpPr/>
      </dsp:nvSpPr>
      <dsp:spPr>
        <a:xfrm>
          <a:off x="0" y="3918249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A4635-FCD2-4F4C-A364-D8EDB42F9547}">
      <dsp:nvSpPr>
        <dsp:cNvPr id="0" name=""/>
        <dsp:cNvSpPr/>
      </dsp:nvSpPr>
      <dsp:spPr>
        <a:xfrm>
          <a:off x="0" y="3918249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Evaluated on MIMIC-III with standard metrics (F1, AUC)</a:t>
          </a:r>
        </a:p>
      </dsp:txBody>
      <dsp:txXfrm>
        <a:off x="0" y="3918249"/>
        <a:ext cx="4726201" cy="1957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B6DBE-EE1F-4283-88E8-BA65422C2F64}">
      <dsp:nvSpPr>
        <dsp:cNvPr id="0" name=""/>
        <dsp:cNvSpPr/>
      </dsp:nvSpPr>
      <dsp:spPr>
        <a:xfrm>
          <a:off x="0" y="1789"/>
          <a:ext cx="362460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D12590-5227-4E27-ADFF-D1267EB2D5B2}">
      <dsp:nvSpPr>
        <dsp:cNvPr id="0" name=""/>
        <dsp:cNvSpPr/>
      </dsp:nvSpPr>
      <dsp:spPr>
        <a:xfrm>
          <a:off x="0" y="1789"/>
          <a:ext cx="3624602" cy="1220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Used SciSpaCy + UMLS linker for symptom extraction</a:t>
          </a:r>
        </a:p>
      </dsp:txBody>
      <dsp:txXfrm>
        <a:off x="0" y="1789"/>
        <a:ext cx="3624602" cy="1220257"/>
      </dsp:txXfrm>
    </dsp:sp>
    <dsp:sp modelId="{8694F3D8-165C-404B-AD8A-7C8DF57EE905}">
      <dsp:nvSpPr>
        <dsp:cNvPr id="0" name=""/>
        <dsp:cNvSpPr/>
      </dsp:nvSpPr>
      <dsp:spPr>
        <a:xfrm>
          <a:off x="0" y="1222046"/>
          <a:ext cx="362460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61D85E-177B-4EAB-82EE-B3D8E01CFD59}">
      <dsp:nvSpPr>
        <dsp:cNvPr id="0" name=""/>
        <dsp:cNvSpPr/>
      </dsp:nvSpPr>
      <dsp:spPr>
        <a:xfrm>
          <a:off x="0" y="1222046"/>
          <a:ext cx="3624602" cy="1220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Filtered to top 50 ICD-9 codes</a:t>
          </a:r>
        </a:p>
      </dsp:txBody>
      <dsp:txXfrm>
        <a:off x="0" y="1222046"/>
        <a:ext cx="3624602" cy="1220257"/>
      </dsp:txXfrm>
    </dsp:sp>
    <dsp:sp modelId="{1F6B23E9-2D5E-4DC8-A2AF-3AF3FED82622}">
      <dsp:nvSpPr>
        <dsp:cNvPr id="0" name=""/>
        <dsp:cNvSpPr/>
      </dsp:nvSpPr>
      <dsp:spPr>
        <a:xfrm>
          <a:off x="0" y="2442304"/>
          <a:ext cx="362460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108873-46FB-42F1-97EA-FC445F30894D}">
      <dsp:nvSpPr>
        <dsp:cNvPr id="0" name=""/>
        <dsp:cNvSpPr/>
      </dsp:nvSpPr>
      <dsp:spPr>
        <a:xfrm>
          <a:off x="0" y="2442304"/>
          <a:ext cx="3624602" cy="1220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Cleaned and sectioned notes from MIMIC-III</a:t>
          </a:r>
        </a:p>
      </dsp:txBody>
      <dsp:txXfrm>
        <a:off x="0" y="2442304"/>
        <a:ext cx="3624602" cy="1220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31F-E978-41AE-B31B-E77739C7D8EF}">
      <dsp:nvSpPr>
        <dsp:cNvPr id="0" name=""/>
        <dsp:cNvSpPr/>
      </dsp:nvSpPr>
      <dsp:spPr>
        <a:xfrm>
          <a:off x="0" y="0"/>
          <a:ext cx="32648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1495C0-4B38-4530-895E-7729EEC7B2EA}">
      <dsp:nvSpPr>
        <dsp:cNvPr id="0" name=""/>
        <dsp:cNvSpPr/>
      </dsp:nvSpPr>
      <dsp:spPr>
        <a:xfrm>
          <a:off x="0" y="0"/>
          <a:ext cx="3264837" cy="94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TF-IDF + BiLSTM</a:t>
          </a:r>
        </a:p>
      </dsp:txBody>
      <dsp:txXfrm>
        <a:off x="0" y="0"/>
        <a:ext cx="3264837" cy="942608"/>
      </dsp:txXfrm>
    </dsp:sp>
    <dsp:sp modelId="{7F33812E-3E90-479E-88BE-E41DA4DFDA10}">
      <dsp:nvSpPr>
        <dsp:cNvPr id="0" name=""/>
        <dsp:cNvSpPr/>
      </dsp:nvSpPr>
      <dsp:spPr>
        <a:xfrm>
          <a:off x="0" y="942608"/>
          <a:ext cx="3264837" cy="0"/>
        </a:xfrm>
        <a:prstGeom prst="line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3D1766-67A0-4221-8EBC-17FEE80A503F}">
      <dsp:nvSpPr>
        <dsp:cNvPr id="0" name=""/>
        <dsp:cNvSpPr/>
      </dsp:nvSpPr>
      <dsp:spPr>
        <a:xfrm>
          <a:off x="0" y="942608"/>
          <a:ext cx="3264837" cy="94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Word2Vec + BiLSTM</a:t>
          </a:r>
        </a:p>
      </dsp:txBody>
      <dsp:txXfrm>
        <a:off x="0" y="942608"/>
        <a:ext cx="3264837" cy="942608"/>
      </dsp:txXfrm>
    </dsp:sp>
    <dsp:sp modelId="{2AA2ED65-62C6-48EC-9861-CF3255182FCF}">
      <dsp:nvSpPr>
        <dsp:cNvPr id="0" name=""/>
        <dsp:cNvSpPr/>
      </dsp:nvSpPr>
      <dsp:spPr>
        <a:xfrm>
          <a:off x="0" y="1885217"/>
          <a:ext cx="3264837" cy="0"/>
        </a:xfrm>
        <a:prstGeom prst="line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F2EBC3-3304-4B14-A30E-BDF9840F0EB4}">
      <dsp:nvSpPr>
        <dsp:cNvPr id="0" name=""/>
        <dsp:cNvSpPr/>
      </dsp:nvSpPr>
      <dsp:spPr>
        <a:xfrm>
          <a:off x="0" y="1885217"/>
          <a:ext cx="3264837" cy="94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Hybrid (TF-IDF + Word2Vec) + BiLSTM</a:t>
          </a:r>
        </a:p>
      </dsp:txBody>
      <dsp:txXfrm>
        <a:off x="0" y="1885217"/>
        <a:ext cx="3264837" cy="942608"/>
      </dsp:txXfrm>
    </dsp:sp>
    <dsp:sp modelId="{2EB175AA-5CDA-4117-8401-069A2C4DE1A3}">
      <dsp:nvSpPr>
        <dsp:cNvPr id="0" name=""/>
        <dsp:cNvSpPr/>
      </dsp:nvSpPr>
      <dsp:spPr>
        <a:xfrm>
          <a:off x="0" y="2827825"/>
          <a:ext cx="3264837" cy="0"/>
        </a:xfrm>
        <a:prstGeom prst="lin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0E8C18-760E-4B66-9E10-7461AE4BFB91}">
      <dsp:nvSpPr>
        <dsp:cNvPr id="0" name=""/>
        <dsp:cNvSpPr/>
      </dsp:nvSpPr>
      <dsp:spPr>
        <a:xfrm>
          <a:off x="0" y="2827825"/>
          <a:ext cx="3264837" cy="94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Custom PyTorch implementation</a:t>
          </a:r>
        </a:p>
      </dsp:txBody>
      <dsp:txXfrm>
        <a:off x="0" y="2827825"/>
        <a:ext cx="3264837" cy="9426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2F611-322D-477D-B82F-63A8F90E9804}">
      <dsp:nvSpPr>
        <dsp:cNvPr id="0" name=""/>
        <dsp:cNvSpPr/>
      </dsp:nvSpPr>
      <dsp:spPr>
        <a:xfrm>
          <a:off x="0" y="1653"/>
          <a:ext cx="292164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14F58F-3ABE-4BDE-92DF-472E95298066}">
      <dsp:nvSpPr>
        <dsp:cNvPr id="0" name=""/>
        <dsp:cNvSpPr/>
      </dsp:nvSpPr>
      <dsp:spPr>
        <a:xfrm>
          <a:off x="0" y="1653"/>
          <a:ext cx="2921641" cy="112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Hybrid model achieved highest F1 and AUC</a:t>
          </a:r>
        </a:p>
      </dsp:txBody>
      <dsp:txXfrm>
        <a:off x="0" y="1653"/>
        <a:ext cx="2921641" cy="1127697"/>
      </dsp:txXfrm>
    </dsp:sp>
    <dsp:sp modelId="{D85B908A-B53B-4D9B-B758-5C9DB81D48C0}">
      <dsp:nvSpPr>
        <dsp:cNvPr id="0" name=""/>
        <dsp:cNvSpPr/>
      </dsp:nvSpPr>
      <dsp:spPr>
        <a:xfrm>
          <a:off x="0" y="1129350"/>
          <a:ext cx="292164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05DB5D-17FD-4BDF-8991-75DF421A759C}">
      <dsp:nvSpPr>
        <dsp:cNvPr id="0" name=""/>
        <dsp:cNvSpPr/>
      </dsp:nvSpPr>
      <dsp:spPr>
        <a:xfrm>
          <a:off x="0" y="1129350"/>
          <a:ext cx="2921641" cy="112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Performance similar to original paper despite tool differences</a:t>
          </a:r>
        </a:p>
      </dsp:txBody>
      <dsp:txXfrm>
        <a:off x="0" y="1129350"/>
        <a:ext cx="2921641" cy="1127697"/>
      </dsp:txXfrm>
    </dsp:sp>
    <dsp:sp modelId="{C6461B3D-DB1A-472B-88C8-61D83E76C4E7}">
      <dsp:nvSpPr>
        <dsp:cNvPr id="0" name=""/>
        <dsp:cNvSpPr/>
      </dsp:nvSpPr>
      <dsp:spPr>
        <a:xfrm>
          <a:off x="0" y="2257048"/>
          <a:ext cx="292164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11119E-4368-4058-B64E-D8C754408F20}">
      <dsp:nvSpPr>
        <dsp:cNvPr id="0" name=""/>
        <dsp:cNvSpPr/>
      </dsp:nvSpPr>
      <dsp:spPr>
        <a:xfrm>
          <a:off x="0" y="2257048"/>
          <a:ext cx="2921641" cy="112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Confusion matrices and ROC curves support findings</a:t>
          </a:r>
        </a:p>
      </dsp:txBody>
      <dsp:txXfrm>
        <a:off x="0" y="2257048"/>
        <a:ext cx="2921641" cy="11276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454C7-3CB0-403E-BC26-304E112646E4}">
      <dsp:nvSpPr>
        <dsp:cNvPr id="0" name=""/>
        <dsp:cNvSpPr/>
      </dsp:nvSpPr>
      <dsp:spPr>
        <a:xfrm>
          <a:off x="0" y="1841"/>
          <a:ext cx="326483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5B196-BEA6-4BB8-9655-C1BFBB43BA4F}">
      <dsp:nvSpPr>
        <dsp:cNvPr id="0" name=""/>
        <dsp:cNvSpPr/>
      </dsp:nvSpPr>
      <dsp:spPr>
        <a:xfrm>
          <a:off x="0" y="1841"/>
          <a:ext cx="3264837" cy="1255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Matching trends with original paper</a:t>
          </a:r>
        </a:p>
      </dsp:txBody>
      <dsp:txXfrm>
        <a:off x="0" y="1841"/>
        <a:ext cx="3264837" cy="1255583"/>
      </dsp:txXfrm>
    </dsp:sp>
    <dsp:sp modelId="{265B3516-0B9E-4B63-8FB4-41F468097DEE}">
      <dsp:nvSpPr>
        <dsp:cNvPr id="0" name=""/>
        <dsp:cNvSpPr/>
      </dsp:nvSpPr>
      <dsp:spPr>
        <a:xfrm>
          <a:off x="0" y="1257425"/>
          <a:ext cx="326483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DD657-7C3A-4FED-A4E8-D195C33C4E39}">
      <dsp:nvSpPr>
        <dsp:cNvPr id="0" name=""/>
        <dsp:cNvSpPr/>
      </dsp:nvSpPr>
      <dsp:spPr>
        <a:xfrm>
          <a:off x="0" y="1257425"/>
          <a:ext cx="3264837" cy="1255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Differences due to symptom extractor (MetaMap vs SciSpaCy)</a:t>
          </a:r>
        </a:p>
      </dsp:txBody>
      <dsp:txXfrm>
        <a:off x="0" y="1257425"/>
        <a:ext cx="3264837" cy="1255583"/>
      </dsp:txXfrm>
    </dsp:sp>
    <dsp:sp modelId="{4953B2CE-A9F9-4752-9EAB-497C24A4F15C}">
      <dsp:nvSpPr>
        <dsp:cNvPr id="0" name=""/>
        <dsp:cNvSpPr/>
      </dsp:nvSpPr>
      <dsp:spPr>
        <a:xfrm>
          <a:off x="0" y="2513008"/>
          <a:ext cx="326483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E4551-084F-4074-8A24-A73F0DB3A3DF}">
      <dsp:nvSpPr>
        <dsp:cNvPr id="0" name=""/>
        <dsp:cNvSpPr/>
      </dsp:nvSpPr>
      <dsp:spPr>
        <a:xfrm>
          <a:off x="0" y="2513008"/>
          <a:ext cx="3264837" cy="1255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Manual tuning and class imbalance may affect minor variations</a:t>
          </a:r>
        </a:p>
      </dsp:txBody>
      <dsp:txXfrm>
        <a:off x="0" y="2513008"/>
        <a:ext cx="3264837" cy="12555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C5A56-54CC-43BC-9E72-CD3BFF224BB4}">
      <dsp:nvSpPr>
        <dsp:cNvPr id="0" name=""/>
        <dsp:cNvSpPr/>
      </dsp:nvSpPr>
      <dsp:spPr>
        <a:xfrm>
          <a:off x="0" y="287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D29A1-56CC-450C-82F8-BB8C07740BC3}">
      <dsp:nvSpPr>
        <dsp:cNvPr id="0" name=""/>
        <dsp:cNvSpPr/>
      </dsp:nvSpPr>
      <dsp:spPr>
        <a:xfrm>
          <a:off x="0" y="2870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Analyzed symptom count variability</a:t>
          </a:r>
        </a:p>
      </dsp:txBody>
      <dsp:txXfrm>
        <a:off x="0" y="2870"/>
        <a:ext cx="4726201" cy="1957689"/>
      </dsp:txXfrm>
    </dsp:sp>
    <dsp:sp modelId="{4FF099CE-4D36-418E-87CD-30A6B754C477}">
      <dsp:nvSpPr>
        <dsp:cNvPr id="0" name=""/>
        <dsp:cNvSpPr/>
      </dsp:nvSpPr>
      <dsp:spPr>
        <a:xfrm>
          <a:off x="0" y="1960559"/>
          <a:ext cx="4726201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49415-E524-43F3-AC17-F77B57635E88}">
      <dsp:nvSpPr>
        <dsp:cNvPr id="0" name=""/>
        <dsp:cNvSpPr/>
      </dsp:nvSpPr>
      <dsp:spPr>
        <a:xfrm>
          <a:off x="0" y="1960559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Observed richer symptom profiles for some ICD-9 codes</a:t>
          </a:r>
        </a:p>
      </dsp:txBody>
      <dsp:txXfrm>
        <a:off x="0" y="1960559"/>
        <a:ext cx="4726201" cy="1957689"/>
      </dsp:txXfrm>
    </dsp:sp>
    <dsp:sp modelId="{D53C1468-6F70-4BB0-8700-AC096215C344}">
      <dsp:nvSpPr>
        <dsp:cNvPr id="0" name=""/>
        <dsp:cNvSpPr/>
      </dsp:nvSpPr>
      <dsp:spPr>
        <a:xfrm>
          <a:off x="0" y="3918249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2BBBD-D41A-4584-B204-A52BFE34356F}">
      <dsp:nvSpPr>
        <dsp:cNvPr id="0" name=""/>
        <dsp:cNvSpPr/>
      </dsp:nvSpPr>
      <dsp:spPr>
        <a:xfrm>
          <a:off x="0" y="3918249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Explored ablation but focused on reproducibility</a:t>
          </a:r>
        </a:p>
      </dsp:txBody>
      <dsp:txXfrm>
        <a:off x="0" y="3918249"/>
        <a:ext cx="4726201" cy="19576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575E7-2148-4EE2-BD7B-62A63B8A5DFF}">
      <dsp:nvSpPr>
        <dsp:cNvPr id="0" name=""/>
        <dsp:cNvSpPr/>
      </dsp:nvSpPr>
      <dsp:spPr>
        <a:xfrm>
          <a:off x="0" y="287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63CC0-E746-4BF6-AB0D-D1EFC6B094FA}">
      <dsp:nvSpPr>
        <dsp:cNvPr id="0" name=""/>
        <dsp:cNvSpPr/>
      </dsp:nvSpPr>
      <dsp:spPr>
        <a:xfrm>
          <a:off x="0" y="2870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No public code from original authors</a:t>
          </a:r>
        </a:p>
      </dsp:txBody>
      <dsp:txXfrm>
        <a:off x="0" y="2870"/>
        <a:ext cx="4726201" cy="1957689"/>
      </dsp:txXfrm>
    </dsp:sp>
    <dsp:sp modelId="{F951B71A-3581-4221-91E5-59FD255F1278}">
      <dsp:nvSpPr>
        <dsp:cNvPr id="0" name=""/>
        <dsp:cNvSpPr/>
      </dsp:nvSpPr>
      <dsp:spPr>
        <a:xfrm>
          <a:off x="0" y="1960559"/>
          <a:ext cx="4726201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6F0A6-239A-42E0-908B-1C1301E405AE}">
      <dsp:nvSpPr>
        <dsp:cNvPr id="0" name=""/>
        <dsp:cNvSpPr/>
      </dsp:nvSpPr>
      <dsp:spPr>
        <a:xfrm>
          <a:off x="0" y="1960559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Ambiguity in symptom extraction logic</a:t>
          </a:r>
        </a:p>
      </dsp:txBody>
      <dsp:txXfrm>
        <a:off x="0" y="1960559"/>
        <a:ext cx="4726201" cy="1957689"/>
      </dsp:txXfrm>
    </dsp:sp>
    <dsp:sp modelId="{597F2083-D26B-4BC4-A6FE-CB7E06C346AF}">
      <dsp:nvSpPr>
        <dsp:cNvPr id="0" name=""/>
        <dsp:cNvSpPr/>
      </dsp:nvSpPr>
      <dsp:spPr>
        <a:xfrm>
          <a:off x="0" y="3918249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18BF0-0398-4B60-807E-018C5E70625D}">
      <dsp:nvSpPr>
        <dsp:cNvPr id="0" name=""/>
        <dsp:cNvSpPr/>
      </dsp:nvSpPr>
      <dsp:spPr>
        <a:xfrm>
          <a:off x="0" y="3918249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Heavy label imbalance, sparse symptoms in some notes</a:t>
          </a:r>
        </a:p>
      </dsp:txBody>
      <dsp:txXfrm>
        <a:off x="0" y="3918249"/>
        <a:ext cx="4726201" cy="19576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5D385-381A-41F8-921D-606DF062D077}">
      <dsp:nvSpPr>
        <dsp:cNvPr id="0" name=""/>
        <dsp:cNvSpPr/>
      </dsp:nvSpPr>
      <dsp:spPr>
        <a:xfrm>
          <a:off x="0" y="478572"/>
          <a:ext cx="4817176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Largely reproducible with effort and modern tools</a:t>
          </a:r>
        </a:p>
      </dsp:txBody>
      <dsp:txXfrm>
        <a:off x="64083" y="542655"/>
        <a:ext cx="4689010" cy="1184574"/>
      </dsp:txXfrm>
    </dsp:sp>
    <dsp:sp modelId="{27B2319B-8BBE-4F27-BB33-639E0A575F6D}">
      <dsp:nvSpPr>
        <dsp:cNvPr id="0" name=""/>
        <dsp:cNvSpPr/>
      </dsp:nvSpPr>
      <dsp:spPr>
        <a:xfrm>
          <a:off x="0" y="1886352"/>
          <a:ext cx="4817176" cy="131274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SciSpaCy and LLMs helped bridge gaps</a:t>
          </a:r>
        </a:p>
      </dsp:txBody>
      <dsp:txXfrm>
        <a:off x="64083" y="1950435"/>
        <a:ext cx="4689010" cy="1184574"/>
      </dsp:txXfrm>
    </dsp:sp>
    <dsp:sp modelId="{D1F16753-EA48-48A7-A977-1186CAE26739}">
      <dsp:nvSpPr>
        <dsp:cNvPr id="0" name=""/>
        <dsp:cNvSpPr/>
      </dsp:nvSpPr>
      <dsp:spPr>
        <a:xfrm>
          <a:off x="0" y="3294132"/>
          <a:ext cx="4817176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Reinforces robustness of core methodology</a:t>
          </a:r>
        </a:p>
      </dsp:txBody>
      <dsp:txXfrm>
        <a:off x="64083" y="3358215"/>
        <a:ext cx="4689010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12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14.png"/><Relationship Id="rId10" Type="http://schemas.microsoft.com/office/2007/relationships/diagramDrawing" Target="../diagrams/drawing5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6216" y="552182"/>
            <a:ext cx="4499130" cy="3343135"/>
          </a:xfrm>
          <a:noFill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/>
              <a:t>Reproducibility Study: Bi-Dimensional Representation of Patients for Diagnosis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6216" y="4067032"/>
            <a:ext cx="4499130" cy="2067068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Tariq Aziz, Allen Marquez</a:t>
            </a:r>
          </a:p>
          <a:p>
            <a:pPr algn="l"/>
            <a:r>
              <a:rPr lang="en-US"/>
              <a:t>CSE6250 - Georgia Institute of Technology</a:t>
            </a:r>
          </a:p>
        </p:txBody>
      </p:sp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0B4404D4-B199-CDF9-C772-CFC50C0C44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808" r="7374" b="-2"/>
          <a:stretch/>
        </p:blipFill>
        <p:spPr>
          <a:xfrm>
            <a:off x="20" y="10"/>
            <a:ext cx="3744733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3333122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58" y="767258"/>
            <a:ext cx="2407001" cy="5323484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Reproducibility Verdict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9882" y="3404998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7E03B0-C62D-1B52-0560-F637A5964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776132"/>
              </p:ext>
            </p:extLst>
          </p:nvPr>
        </p:nvGraphicFramePr>
        <p:xfrm>
          <a:off x="3932187" y="1005298"/>
          <a:ext cx="4817176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3333122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58" y="767258"/>
            <a:ext cx="2407001" cy="5323484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Artifacts &amp; Acknowledgments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9882" y="3404998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D9768C-0437-6950-854B-3826D238A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038727"/>
              </p:ext>
            </p:extLst>
          </p:nvPr>
        </p:nvGraphicFramePr>
        <p:xfrm>
          <a:off x="3932187" y="1005298"/>
          <a:ext cx="4817176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F1-Score Comparison: TF-IDF vs Word2Vec vs Hybrid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f1_score_3_comparis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98" y="2633472"/>
            <a:ext cx="6052917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General Problem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E0A35C-3739-11C7-974D-7BD1398E4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63616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Specific Approach from the Paper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720BB9E0-8AA7-91A0-A431-7507456E8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30138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170432"/>
          </a:xfrm>
        </p:spPr>
        <p:txBody>
          <a:bodyPr anchor="b">
            <a:normAutofit/>
          </a:bodyPr>
          <a:lstStyle/>
          <a:p>
            <a:r>
              <a:rPr lang="en-US" sz="3000"/>
              <a:t>Our Pipeline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Picture 34" descr="top_ic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92" y="1094272"/>
            <a:ext cx="3854196" cy="1589855"/>
          </a:xfrm>
          <a:prstGeom prst="rect">
            <a:avLst/>
          </a:prstGeom>
        </p:spPr>
      </p:pic>
      <p:pic>
        <p:nvPicPr>
          <p:cNvPr id="36" name="Picture 35" descr="symptom_count_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4039396"/>
            <a:ext cx="3854196" cy="152240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47E1C7-B6A3-4B31-2EBC-5AB7AB595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038144"/>
              </p:ext>
            </p:extLst>
          </p:nvPr>
        </p:nvGraphicFramePr>
        <p:xfrm>
          <a:off x="329184" y="2512611"/>
          <a:ext cx="3624602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81" y="685800"/>
            <a:ext cx="3264837" cy="1474666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595959"/>
                </a:solidFill>
              </a:rPr>
              <a:t>Models Implemented</a:t>
            </a:r>
          </a:p>
        </p:txBody>
      </p:sp>
      <p:pic>
        <p:nvPicPr>
          <p:cNvPr id="16" name="Picture 15" descr="avg_symptoms_per_ic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709740"/>
            <a:ext cx="3597792" cy="148408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296DDC-465A-FF50-E3C2-E68154313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894835"/>
              </p:ext>
            </p:extLst>
          </p:nvPr>
        </p:nvGraphicFramePr>
        <p:xfrm>
          <a:off x="653581" y="2447337"/>
          <a:ext cx="3264837" cy="377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88" y="643465"/>
            <a:ext cx="2921519" cy="1846615"/>
          </a:xfrm>
        </p:spPr>
        <p:txBody>
          <a:bodyPr anchor="b">
            <a:normAutofit/>
          </a:bodyPr>
          <a:lstStyle/>
          <a:p>
            <a:r>
              <a:rPr lang="en-US" sz="4700"/>
              <a:t>Results Summary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659144"/>
            <a:ext cx="2674620" cy="18288"/>
          </a:xfrm>
          <a:custGeom>
            <a:avLst/>
            <a:gdLst>
              <a:gd name="connsiteX0" fmla="*/ 0 w 2674620"/>
              <a:gd name="connsiteY0" fmla="*/ 0 h 18288"/>
              <a:gd name="connsiteX1" fmla="*/ 641909 w 2674620"/>
              <a:gd name="connsiteY1" fmla="*/ 0 h 18288"/>
              <a:gd name="connsiteX2" fmla="*/ 1337310 w 2674620"/>
              <a:gd name="connsiteY2" fmla="*/ 0 h 18288"/>
              <a:gd name="connsiteX3" fmla="*/ 1979219 w 2674620"/>
              <a:gd name="connsiteY3" fmla="*/ 0 h 18288"/>
              <a:gd name="connsiteX4" fmla="*/ 2674620 w 2674620"/>
              <a:gd name="connsiteY4" fmla="*/ 0 h 18288"/>
              <a:gd name="connsiteX5" fmla="*/ 2674620 w 2674620"/>
              <a:gd name="connsiteY5" fmla="*/ 18288 h 18288"/>
              <a:gd name="connsiteX6" fmla="*/ 1952473 w 2674620"/>
              <a:gd name="connsiteY6" fmla="*/ 18288 h 18288"/>
              <a:gd name="connsiteX7" fmla="*/ 1257071 w 2674620"/>
              <a:gd name="connsiteY7" fmla="*/ 18288 h 18288"/>
              <a:gd name="connsiteX8" fmla="*/ 615163 w 2674620"/>
              <a:gd name="connsiteY8" fmla="*/ 18288 h 18288"/>
              <a:gd name="connsiteX9" fmla="*/ 0 w 2674620"/>
              <a:gd name="connsiteY9" fmla="*/ 18288 h 18288"/>
              <a:gd name="connsiteX10" fmla="*/ 0 w 267462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4620" h="18288" fill="none" extrusionOk="0">
                <a:moveTo>
                  <a:pt x="0" y="0"/>
                </a:moveTo>
                <a:cubicBezTo>
                  <a:pt x="223686" y="-27283"/>
                  <a:pt x="416037" y="8041"/>
                  <a:pt x="641909" y="0"/>
                </a:cubicBezTo>
                <a:cubicBezTo>
                  <a:pt x="867781" y="-8041"/>
                  <a:pt x="1125885" y="15252"/>
                  <a:pt x="1337310" y="0"/>
                </a:cubicBezTo>
                <a:cubicBezTo>
                  <a:pt x="1548735" y="-15252"/>
                  <a:pt x="1809020" y="-2338"/>
                  <a:pt x="1979219" y="0"/>
                </a:cubicBezTo>
                <a:cubicBezTo>
                  <a:pt x="2149418" y="2338"/>
                  <a:pt x="2403746" y="-23101"/>
                  <a:pt x="2674620" y="0"/>
                </a:cubicBezTo>
                <a:cubicBezTo>
                  <a:pt x="2674874" y="6173"/>
                  <a:pt x="2674321" y="9417"/>
                  <a:pt x="2674620" y="18288"/>
                </a:cubicBezTo>
                <a:cubicBezTo>
                  <a:pt x="2384204" y="39407"/>
                  <a:pt x="2124794" y="9377"/>
                  <a:pt x="1952473" y="18288"/>
                </a:cubicBezTo>
                <a:cubicBezTo>
                  <a:pt x="1780152" y="27199"/>
                  <a:pt x="1469502" y="9163"/>
                  <a:pt x="1257071" y="18288"/>
                </a:cubicBezTo>
                <a:cubicBezTo>
                  <a:pt x="1044640" y="27413"/>
                  <a:pt x="886842" y="49997"/>
                  <a:pt x="615163" y="18288"/>
                </a:cubicBezTo>
                <a:cubicBezTo>
                  <a:pt x="343484" y="-13421"/>
                  <a:pt x="280198" y="10146"/>
                  <a:pt x="0" y="18288"/>
                </a:cubicBezTo>
                <a:cubicBezTo>
                  <a:pt x="569" y="10806"/>
                  <a:pt x="-314" y="7671"/>
                  <a:pt x="0" y="0"/>
                </a:cubicBezTo>
                <a:close/>
              </a:path>
              <a:path w="2674620" h="18288" stroke="0" extrusionOk="0">
                <a:moveTo>
                  <a:pt x="0" y="0"/>
                </a:moveTo>
                <a:cubicBezTo>
                  <a:pt x="231855" y="-1293"/>
                  <a:pt x="402066" y="-28662"/>
                  <a:pt x="668655" y="0"/>
                </a:cubicBezTo>
                <a:cubicBezTo>
                  <a:pt x="935244" y="28662"/>
                  <a:pt x="1178759" y="24409"/>
                  <a:pt x="1364056" y="0"/>
                </a:cubicBezTo>
                <a:cubicBezTo>
                  <a:pt x="1549353" y="-24409"/>
                  <a:pt x="1706883" y="-9273"/>
                  <a:pt x="2005965" y="0"/>
                </a:cubicBezTo>
                <a:cubicBezTo>
                  <a:pt x="2305047" y="9273"/>
                  <a:pt x="2446507" y="-22114"/>
                  <a:pt x="2674620" y="0"/>
                </a:cubicBezTo>
                <a:cubicBezTo>
                  <a:pt x="2674290" y="6753"/>
                  <a:pt x="2674363" y="10653"/>
                  <a:pt x="2674620" y="18288"/>
                </a:cubicBezTo>
                <a:cubicBezTo>
                  <a:pt x="2376619" y="8269"/>
                  <a:pt x="2249009" y="47455"/>
                  <a:pt x="1979219" y="18288"/>
                </a:cubicBezTo>
                <a:cubicBezTo>
                  <a:pt x="1709429" y="-10879"/>
                  <a:pt x="1513733" y="36040"/>
                  <a:pt x="1364056" y="18288"/>
                </a:cubicBezTo>
                <a:cubicBezTo>
                  <a:pt x="1214379" y="536"/>
                  <a:pt x="982991" y="18989"/>
                  <a:pt x="748894" y="18288"/>
                </a:cubicBezTo>
                <a:cubicBezTo>
                  <a:pt x="514797" y="17587"/>
                  <a:pt x="177151" y="-5811"/>
                  <a:pt x="0" y="18288"/>
                </a:cubicBezTo>
                <a:cubicBezTo>
                  <a:pt x="-751" y="13461"/>
                  <a:pt x="911" y="748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onf_matrix_tfi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468" y="936709"/>
            <a:ext cx="2324862" cy="1912198"/>
          </a:xfrm>
          <a:prstGeom prst="rect">
            <a:avLst/>
          </a:prstGeom>
        </p:spPr>
      </p:pic>
      <p:pic>
        <p:nvPicPr>
          <p:cNvPr id="11" name="Picture 10" descr="roc_hybr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916" y="421175"/>
            <a:ext cx="2839212" cy="2129409"/>
          </a:xfrm>
          <a:prstGeom prst="rect">
            <a:avLst/>
          </a:prstGeom>
        </p:spPr>
      </p:pic>
      <p:pic>
        <p:nvPicPr>
          <p:cNvPr id="10" name="Picture 9" descr="roc_tfi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468" y="4122721"/>
            <a:ext cx="2324862" cy="1743646"/>
          </a:xfrm>
          <a:prstGeom prst="rect">
            <a:avLst/>
          </a:prstGeom>
        </p:spPr>
      </p:pic>
      <p:pic>
        <p:nvPicPr>
          <p:cNvPr id="9" name="Picture 8" descr="conf_matrix_hybri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916" y="3446978"/>
            <a:ext cx="2839212" cy="2271369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D416986-9171-E424-3D0B-64A0BE575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350268"/>
              </p:ext>
            </p:extLst>
          </p:nvPr>
        </p:nvGraphicFramePr>
        <p:xfrm>
          <a:off x="473202" y="2807167"/>
          <a:ext cx="2921641" cy="338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81" y="685800"/>
            <a:ext cx="3264837" cy="1474666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595959"/>
                </a:solidFill>
              </a:rPr>
              <a:t>Why It Matches / Differs</a:t>
            </a:r>
          </a:p>
        </p:txBody>
      </p:sp>
      <p:pic>
        <p:nvPicPr>
          <p:cNvPr id="47" name="Picture 46" descr="loss_curve_and_accuracy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919335"/>
            <a:ext cx="4572000" cy="3422210"/>
          </a:xfrm>
          <a:prstGeom prst="rect">
            <a:avLst/>
          </a:prstGeom>
        </p:spPr>
      </p:pic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D97177AB-73BB-DCAC-3244-270329583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039632"/>
              </p:ext>
            </p:extLst>
          </p:nvPr>
        </p:nvGraphicFramePr>
        <p:xfrm>
          <a:off x="653581" y="2447337"/>
          <a:ext cx="3264837" cy="377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Extensions &amp; Observations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3394B-16CB-A75C-5755-C0256E00D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71849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Challenges Faced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BC5DDA-BEDC-6844-0F1E-39C438197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76183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265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Reproducibility Study: Bi-Dimensional Representation of Patients for Diagnosis Prediction</vt:lpstr>
      <vt:lpstr>General Problem</vt:lpstr>
      <vt:lpstr>Specific Approach from the Paper</vt:lpstr>
      <vt:lpstr>Our Pipeline</vt:lpstr>
      <vt:lpstr>Models Implemented</vt:lpstr>
      <vt:lpstr>Results Summary</vt:lpstr>
      <vt:lpstr>Why It Matches / Differs</vt:lpstr>
      <vt:lpstr>Extensions &amp; Observations</vt:lpstr>
      <vt:lpstr>Challenges Faced</vt:lpstr>
      <vt:lpstr>Reproducibility Verdict</vt:lpstr>
      <vt:lpstr>Artifacts &amp; Acknowledgments</vt:lpstr>
      <vt:lpstr>F1-Score Comparison: TF-IDF vs Word2Vec vs Hybrid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Aziz, Tariq (TA52)</cp:lastModifiedBy>
  <cp:revision>3</cp:revision>
  <dcterms:created xsi:type="dcterms:W3CDTF">2013-01-27T09:14:16Z</dcterms:created>
  <dcterms:modified xsi:type="dcterms:W3CDTF">2025-04-21T04:26:21Z</dcterms:modified>
  <cp:category/>
</cp:coreProperties>
</file>