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58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3326A4-6361-4FDF-A320-8F36AD573CB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DB5FA7-F855-44CA-AD31-04430DF9E860}">
      <dgm:prSet/>
      <dgm:spPr/>
      <dgm:t>
        <a:bodyPr/>
        <a:lstStyle/>
        <a:p>
          <a:r>
            <a:rPr lang="en-US"/>
            <a:t>Disease prediction from unstructured EHR notes</a:t>
          </a:r>
        </a:p>
      </dgm:t>
    </dgm:pt>
    <dgm:pt modelId="{5A8C6B74-5154-4F2F-B62C-0FE8F20C7C62}" type="parTrans" cxnId="{EDE2783D-8184-4B0A-81B1-7AE44330FF0D}">
      <dgm:prSet/>
      <dgm:spPr/>
      <dgm:t>
        <a:bodyPr/>
        <a:lstStyle/>
        <a:p>
          <a:endParaRPr lang="en-US"/>
        </a:p>
      </dgm:t>
    </dgm:pt>
    <dgm:pt modelId="{AD75EA94-2902-41A8-9838-2B46A62F657A}" type="sibTrans" cxnId="{EDE2783D-8184-4B0A-81B1-7AE44330FF0D}">
      <dgm:prSet/>
      <dgm:spPr/>
      <dgm:t>
        <a:bodyPr/>
        <a:lstStyle/>
        <a:p>
          <a:endParaRPr lang="en-US"/>
        </a:p>
      </dgm:t>
    </dgm:pt>
    <dgm:pt modelId="{8912912F-BC96-4810-885F-67DB8B98FFA2}">
      <dgm:prSet/>
      <dgm:spPr/>
      <dgm:t>
        <a:bodyPr/>
        <a:lstStyle/>
        <a:p>
          <a:r>
            <a:rPr lang="en-US"/>
            <a:t>Original paper used discharge summaries to predict ICD-9 codes</a:t>
          </a:r>
        </a:p>
      </dgm:t>
    </dgm:pt>
    <dgm:pt modelId="{D76EAFA3-E301-4614-BA37-A62C7455EC15}" type="parTrans" cxnId="{91F7D141-8D14-4940-B75B-F062793CB0EE}">
      <dgm:prSet/>
      <dgm:spPr/>
      <dgm:t>
        <a:bodyPr/>
        <a:lstStyle/>
        <a:p>
          <a:endParaRPr lang="en-US"/>
        </a:p>
      </dgm:t>
    </dgm:pt>
    <dgm:pt modelId="{93D9F96A-4ED6-4931-8FE6-F682C9A86EB7}" type="sibTrans" cxnId="{91F7D141-8D14-4940-B75B-F062793CB0EE}">
      <dgm:prSet/>
      <dgm:spPr/>
      <dgm:t>
        <a:bodyPr/>
        <a:lstStyle/>
        <a:p>
          <a:endParaRPr lang="en-US"/>
        </a:p>
      </dgm:t>
    </dgm:pt>
    <dgm:pt modelId="{DC8C00FF-2609-4DA7-BE70-CAC605DC439E}">
      <dgm:prSet/>
      <dgm:spPr/>
      <dgm:t>
        <a:bodyPr/>
        <a:lstStyle/>
        <a:p>
          <a:r>
            <a:rPr lang="en-US"/>
            <a:t>Goal: build patient representations and train classifiers</a:t>
          </a:r>
        </a:p>
      </dgm:t>
    </dgm:pt>
    <dgm:pt modelId="{F626A419-DB6C-4560-B91A-9C551178FDCB}" type="parTrans" cxnId="{4BECE86C-004F-4A20-8612-8C415CA635AF}">
      <dgm:prSet/>
      <dgm:spPr/>
      <dgm:t>
        <a:bodyPr/>
        <a:lstStyle/>
        <a:p>
          <a:endParaRPr lang="en-US"/>
        </a:p>
      </dgm:t>
    </dgm:pt>
    <dgm:pt modelId="{BD0AA72F-6BD5-4D50-BB3E-4F3704F2F99B}" type="sibTrans" cxnId="{4BECE86C-004F-4A20-8612-8C415CA635AF}">
      <dgm:prSet/>
      <dgm:spPr/>
      <dgm:t>
        <a:bodyPr/>
        <a:lstStyle/>
        <a:p>
          <a:endParaRPr lang="en-US"/>
        </a:p>
      </dgm:t>
    </dgm:pt>
    <dgm:pt modelId="{0CCE2D1D-82A9-45F3-B22F-195132DCCAD7}" type="pres">
      <dgm:prSet presAssocID="{AA3326A4-6361-4FDF-A320-8F36AD573CBE}" presName="root" presStyleCnt="0">
        <dgm:presLayoutVars>
          <dgm:dir/>
          <dgm:resizeHandles val="exact"/>
        </dgm:presLayoutVars>
      </dgm:prSet>
      <dgm:spPr/>
    </dgm:pt>
    <dgm:pt modelId="{60D1C6B8-6BBB-4F06-A1E5-8A6A39E29D25}" type="pres">
      <dgm:prSet presAssocID="{A2DB5FA7-F855-44CA-AD31-04430DF9E860}" presName="compNode" presStyleCnt="0"/>
      <dgm:spPr/>
    </dgm:pt>
    <dgm:pt modelId="{3560DA7D-3A9F-455E-8623-F3205741291A}" type="pres">
      <dgm:prSet presAssocID="{A2DB5FA7-F855-44CA-AD31-04430DF9E860}" presName="bgRect" presStyleLbl="bgShp" presStyleIdx="0" presStyleCnt="3"/>
      <dgm:spPr/>
    </dgm:pt>
    <dgm:pt modelId="{AEBDD4F8-E552-4053-8F66-67CB4BBF1FB4}" type="pres">
      <dgm:prSet presAssocID="{A2DB5FA7-F855-44CA-AD31-04430DF9E8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185D749-8636-4FE0-9CA9-EC618045185D}" type="pres">
      <dgm:prSet presAssocID="{A2DB5FA7-F855-44CA-AD31-04430DF9E860}" presName="spaceRect" presStyleCnt="0"/>
      <dgm:spPr/>
    </dgm:pt>
    <dgm:pt modelId="{1DEE38F1-C8D9-4112-8BBA-9D54BB71EA48}" type="pres">
      <dgm:prSet presAssocID="{A2DB5FA7-F855-44CA-AD31-04430DF9E860}" presName="parTx" presStyleLbl="revTx" presStyleIdx="0" presStyleCnt="3">
        <dgm:presLayoutVars>
          <dgm:chMax val="0"/>
          <dgm:chPref val="0"/>
        </dgm:presLayoutVars>
      </dgm:prSet>
      <dgm:spPr/>
    </dgm:pt>
    <dgm:pt modelId="{8833A35C-B141-46BA-9256-AF3E20BB0FA5}" type="pres">
      <dgm:prSet presAssocID="{AD75EA94-2902-41A8-9838-2B46A62F657A}" presName="sibTrans" presStyleCnt="0"/>
      <dgm:spPr/>
    </dgm:pt>
    <dgm:pt modelId="{B4563EFF-C3CC-49BA-B627-7EB08DA31504}" type="pres">
      <dgm:prSet presAssocID="{8912912F-BC96-4810-885F-67DB8B98FFA2}" presName="compNode" presStyleCnt="0"/>
      <dgm:spPr/>
    </dgm:pt>
    <dgm:pt modelId="{668F8189-3016-4BFB-93BA-EBCC6955C580}" type="pres">
      <dgm:prSet presAssocID="{8912912F-BC96-4810-885F-67DB8B98FFA2}" presName="bgRect" presStyleLbl="bgShp" presStyleIdx="1" presStyleCnt="3"/>
      <dgm:spPr/>
    </dgm:pt>
    <dgm:pt modelId="{0368EA3F-1F1C-47FE-8A78-4361F9C25A47}" type="pres">
      <dgm:prSet presAssocID="{8912912F-BC96-4810-885F-67DB8B98FF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CA90168-ECCE-4990-ADF1-4CCD12B08BFB}" type="pres">
      <dgm:prSet presAssocID="{8912912F-BC96-4810-885F-67DB8B98FFA2}" presName="spaceRect" presStyleCnt="0"/>
      <dgm:spPr/>
    </dgm:pt>
    <dgm:pt modelId="{A8FB8B88-8EFA-4733-B14F-5DD4CBC0126B}" type="pres">
      <dgm:prSet presAssocID="{8912912F-BC96-4810-885F-67DB8B98FFA2}" presName="parTx" presStyleLbl="revTx" presStyleIdx="1" presStyleCnt="3">
        <dgm:presLayoutVars>
          <dgm:chMax val="0"/>
          <dgm:chPref val="0"/>
        </dgm:presLayoutVars>
      </dgm:prSet>
      <dgm:spPr/>
    </dgm:pt>
    <dgm:pt modelId="{EC7AF2E5-8A57-4759-B8B7-9A8C1AC34832}" type="pres">
      <dgm:prSet presAssocID="{93D9F96A-4ED6-4931-8FE6-F682C9A86EB7}" presName="sibTrans" presStyleCnt="0"/>
      <dgm:spPr/>
    </dgm:pt>
    <dgm:pt modelId="{F05D01AB-1AFB-4F6F-B542-730D00F122B3}" type="pres">
      <dgm:prSet presAssocID="{DC8C00FF-2609-4DA7-BE70-CAC605DC439E}" presName="compNode" presStyleCnt="0"/>
      <dgm:spPr/>
    </dgm:pt>
    <dgm:pt modelId="{CFD56E0A-7615-45EF-B29E-8CD8D100091A}" type="pres">
      <dgm:prSet presAssocID="{DC8C00FF-2609-4DA7-BE70-CAC605DC439E}" presName="bgRect" presStyleLbl="bgShp" presStyleIdx="2" presStyleCnt="3"/>
      <dgm:spPr/>
    </dgm:pt>
    <dgm:pt modelId="{BFB18AD3-DF4A-4287-B5F7-2AD8CD4435FF}" type="pres">
      <dgm:prSet presAssocID="{DC8C00FF-2609-4DA7-BE70-CAC605DC43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04571FC-3BB0-4EB4-8AAE-262D4D436C2C}" type="pres">
      <dgm:prSet presAssocID="{DC8C00FF-2609-4DA7-BE70-CAC605DC439E}" presName="spaceRect" presStyleCnt="0"/>
      <dgm:spPr/>
    </dgm:pt>
    <dgm:pt modelId="{C595A378-6FAC-421C-B3AC-8CB17AF45F54}" type="pres">
      <dgm:prSet presAssocID="{DC8C00FF-2609-4DA7-BE70-CAC605DC439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E2783D-8184-4B0A-81B1-7AE44330FF0D}" srcId="{AA3326A4-6361-4FDF-A320-8F36AD573CBE}" destId="{A2DB5FA7-F855-44CA-AD31-04430DF9E860}" srcOrd="0" destOrd="0" parTransId="{5A8C6B74-5154-4F2F-B62C-0FE8F20C7C62}" sibTransId="{AD75EA94-2902-41A8-9838-2B46A62F657A}"/>
    <dgm:cxn modelId="{321C7341-E54A-408B-AFB8-7399ADFF9F7D}" type="presOf" srcId="{A2DB5FA7-F855-44CA-AD31-04430DF9E860}" destId="{1DEE38F1-C8D9-4112-8BBA-9D54BB71EA48}" srcOrd="0" destOrd="0" presId="urn:microsoft.com/office/officeart/2018/2/layout/IconVerticalSolidList"/>
    <dgm:cxn modelId="{91F7D141-8D14-4940-B75B-F062793CB0EE}" srcId="{AA3326A4-6361-4FDF-A320-8F36AD573CBE}" destId="{8912912F-BC96-4810-885F-67DB8B98FFA2}" srcOrd="1" destOrd="0" parTransId="{D76EAFA3-E301-4614-BA37-A62C7455EC15}" sibTransId="{93D9F96A-4ED6-4931-8FE6-F682C9A86EB7}"/>
    <dgm:cxn modelId="{C744024B-57C0-4A05-A52A-4C31CA85C3FD}" type="presOf" srcId="{AA3326A4-6361-4FDF-A320-8F36AD573CBE}" destId="{0CCE2D1D-82A9-45F3-B22F-195132DCCAD7}" srcOrd="0" destOrd="0" presId="urn:microsoft.com/office/officeart/2018/2/layout/IconVerticalSolidList"/>
    <dgm:cxn modelId="{4BECE86C-004F-4A20-8612-8C415CA635AF}" srcId="{AA3326A4-6361-4FDF-A320-8F36AD573CBE}" destId="{DC8C00FF-2609-4DA7-BE70-CAC605DC439E}" srcOrd="2" destOrd="0" parTransId="{F626A419-DB6C-4560-B91A-9C551178FDCB}" sibTransId="{BD0AA72F-6BD5-4D50-BB3E-4F3704F2F99B}"/>
    <dgm:cxn modelId="{73B8436D-0A8C-4547-A0F9-E8DA9D1F4DD0}" type="presOf" srcId="{8912912F-BC96-4810-885F-67DB8B98FFA2}" destId="{A8FB8B88-8EFA-4733-B14F-5DD4CBC0126B}" srcOrd="0" destOrd="0" presId="urn:microsoft.com/office/officeart/2018/2/layout/IconVerticalSolidList"/>
    <dgm:cxn modelId="{595D71D6-842D-4C50-8EF0-B052E2F30B0E}" type="presOf" srcId="{DC8C00FF-2609-4DA7-BE70-CAC605DC439E}" destId="{C595A378-6FAC-421C-B3AC-8CB17AF45F54}" srcOrd="0" destOrd="0" presId="urn:microsoft.com/office/officeart/2018/2/layout/IconVerticalSolidList"/>
    <dgm:cxn modelId="{EB8C7B61-BCAD-4C97-AB88-3F0A9CDA96C2}" type="presParOf" srcId="{0CCE2D1D-82A9-45F3-B22F-195132DCCAD7}" destId="{60D1C6B8-6BBB-4F06-A1E5-8A6A39E29D25}" srcOrd="0" destOrd="0" presId="urn:microsoft.com/office/officeart/2018/2/layout/IconVerticalSolidList"/>
    <dgm:cxn modelId="{39E480C8-1C86-4A30-872B-37B03DB380AC}" type="presParOf" srcId="{60D1C6B8-6BBB-4F06-A1E5-8A6A39E29D25}" destId="{3560DA7D-3A9F-455E-8623-F3205741291A}" srcOrd="0" destOrd="0" presId="urn:microsoft.com/office/officeart/2018/2/layout/IconVerticalSolidList"/>
    <dgm:cxn modelId="{20638C8F-7ADA-403C-9426-820B8D293269}" type="presParOf" srcId="{60D1C6B8-6BBB-4F06-A1E5-8A6A39E29D25}" destId="{AEBDD4F8-E552-4053-8F66-67CB4BBF1FB4}" srcOrd="1" destOrd="0" presId="urn:microsoft.com/office/officeart/2018/2/layout/IconVerticalSolidList"/>
    <dgm:cxn modelId="{68ED50DB-91AB-4561-BE44-06D635300886}" type="presParOf" srcId="{60D1C6B8-6BBB-4F06-A1E5-8A6A39E29D25}" destId="{6185D749-8636-4FE0-9CA9-EC618045185D}" srcOrd="2" destOrd="0" presId="urn:microsoft.com/office/officeart/2018/2/layout/IconVerticalSolidList"/>
    <dgm:cxn modelId="{07CBBBB6-3123-4044-A2D5-05CC622B1FEC}" type="presParOf" srcId="{60D1C6B8-6BBB-4F06-A1E5-8A6A39E29D25}" destId="{1DEE38F1-C8D9-4112-8BBA-9D54BB71EA48}" srcOrd="3" destOrd="0" presId="urn:microsoft.com/office/officeart/2018/2/layout/IconVerticalSolidList"/>
    <dgm:cxn modelId="{3A695588-7512-422A-9E3B-CF1A79F3A8E0}" type="presParOf" srcId="{0CCE2D1D-82A9-45F3-B22F-195132DCCAD7}" destId="{8833A35C-B141-46BA-9256-AF3E20BB0FA5}" srcOrd="1" destOrd="0" presId="urn:microsoft.com/office/officeart/2018/2/layout/IconVerticalSolidList"/>
    <dgm:cxn modelId="{71AD7537-84DE-442E-9FB6-97E5A6708905}" type="presParOf" srcId="{0CCE2D1D-82A9-45F3-B22F-195132DCCAD7}" destId="{B4563EFF-C3CC-49BA-B627-7EB08DA31504}" srcOrd="2" destOrd="0" presId="urn:microsoft.com/office/officeart/2018/2/layout/IconVerticalSolidList"/>
    <dgm:cxn modelId="{F84869B9-EB21-460C-ACCD-67E067ED3833}" type="presParOf" srcId="{B4563EFF-C3CC-49BA-B627-7EB08DA31504}" destId="{668F8189-3016-4BFB-93BA-EBCC6955C580}" srcOrd="0" destOrd="0" presId="urn:microsoft.com/office/officeart/2018/2/layout/IconVerticalSolidList"/>
    <dgm:cxn modelId="{017D8AF3-4AC1-4BFE-8FB8-63852058CB48}" type="presParOf" srcId="{B4563EFF-C3CC-49BA-B627-7EB08DA31504}" destId="{0368EA3F-1F1C-47FE-8A78-4361F9C25A47}" srcOrd="1" destOrd="0" presId="urn:microsoft.com/office/officeart/2018/2/layout/IconVerticalSolidList"/>
    <dgm:cxn modelId="{B94D5B3E-178B-4F71-9FB6-0EA4CCCDC5D1}" type="presParOf" srcId="{B4563EFF-C3CC-49BA-B627-7EB08DA31504}" destId="{5CA90168-ECCE-4990-ADF1-4CCD12B08BFB}" srcOrd="2" destOrd="0" presId="urn:microsoft.com/office/officeart/2018/2/layout/IconVerticalSolidList"/>
    <dgm:cxn modelId="{C4932659-A963-4975-AA22-01AEFDD8E8A9}" type="presParOf" srcId="{B4563EFF-C3CC-49BA-B627-7EB08DA31504}" destId="{A8FB8B88-8EFA-4733-B14F-5DD4CBC0126B}" srcOrd="3" destOrd="0" presId="urn:microsoft.com/office/officeart/2018/2/layout/IconVerticalSolidList"/>
    <dgm:cxn modelId="{3B075DC5-B1D5-49C9-9C0B-CD95254E3560}" type="presParOf" srcId="{0CCE2D1D-82A9-45F3-B22F-195132DCCAD7}" destId="{EC7AF2E5-8A57-4759-B8B7-9A8C1AC34832}" srcOrd="3" destOrd="0" presId="urn:microsoft.com/office/officeart/2018/2/layout/IconVerticalSolidList"/>
    <dgm:cxn modelId="{BAA183EE-D4AD-4B88-9B0A-4E1949015777}" type="presParOf" srcId="{0CCE2D1D-82A9-45F3-B22F-195132DCCAD7}" destId="{F05D01AB-1AFB-4F6F-B542-730D00F122B3}" srcOrd="4" destOrd="0" presId="urn:microsoft.com/office/officeart/2018/2/layout/IconVerticalSolidList"/>
    <dgm:cxn modelId="{9AFCAF95-E142-41CA-B846-AB1766BB0765}" type="presParOf" srcId="{F05D01AB-1AFB-4F6F-B542-730D00F122B3}" destId="{CFD56E0A-7615-45EF-B29E-8CD8D100091A}" srcOrd="0" destOrd="0" presId="urn:microsoft.com/office/officeart/2018/2/layout/IconVerticalSolidList"/>
    <dgm:cxn modelId="{510BF982-7029-417D-AF93-ECCFCA5CA2D6}" type="presParOf" srcId="{F05D01AB-1AFB-4F6F-B542-730D00F122B3}" destId="{BFB18AD3-DF4A-4287-B5F7-2AD8CD4435FF}" srcOrd="1" destOrd="0" presId="urn:microsoft.com/office/officeart/2018/2/layout/IconVerticalSolidList"/>
    <dgm:cxn modelId="{79705F1C-2256-4D0C-BCF5-0D18BBAAE2A8}" type="presParOf" srcId="{F05D01AB-1AFB-4F6F-B542-730D00F122B3}" destId="{F04571FC-3BB0-4EB4-8AAE-262D4D436C2C}" srcOrd="2" destOrd="0" presId="urn:microsoft.com/office/officeart/2018/2/layout/IconVerticalSolidList"/>
    <dgm:cxn modelId="{1A550210-7690-4EE2-A333-19D2F8A7BCD3}" type="presParOf" srcId="{F05D01AB-1AFB-4F6F-B542-730D00F122B3}" destId="{C595A378-6FAC-421C-B3AC-8CB17AF45F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7A0A1B4-F05F-422E-BD51-73063AF687C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10B72FA-E33D-4020-B826-1143EBC5A56C}">
      <dgm:prSet/>
      <dgm:spPr/>
      <dgm:t>
        <a:bodyPr/>
        <a:lstStyle/>
        <a:p>
          <a:r>
            <a:rPr lang="en-US"/>
            <a:t>Codebase: https://github.com/amarqez/BD4H</a:t>
          </a:r>
        </a:p>
      </dgm:t>
    </dgm:pt>
    <dgm:pt modelId="{F30DEA13-F93C-4FC2-955B-60F8FFB554B6}" type="parTrans" cxnId="{6E105C53-2CFB-41F9-ADC3-A7A1B59BA28D}">
      <dgm:prSet/>
      <dgm:spPr/>
      <dgm:t>
        <a:bodyPr/>
        <a:lstStyle/>
        <a:p>
          <a:endParaRPr lang="en-US"/>
        </a:p>
      </dgm:t>
    </dgm:pt>
    <dgm:pt modelId="{23D5A258-0DCE-47C7-B4DF-039074181D02}" type="sibTrans" cxnId="{6E105C53-2CFB-41F9-ADC3-A7A1B59BA28D}">
      <dgm:prSet/>
      <dgm:spPr/>
      <dgm:t>
        <a:bodyPr/>
        <a:lstStyle/>
        <a:p>
          <a:endParaRPr lang="en-US"/>
        </a:p>
      </dgm:t>
    </dgm:pt>
    <dgm:pt modelId="{A1D5E02F-F326-42B6-A5C2-2E64D42392FB}">
      <dgm:prSet/>
      <dgm:spPr/>
      <dgm:t>
        <a:bodyPr/>
        <a:lstStyle/>
        <a:p>
          <a:r>
            <a:rPr lang="en-US"/>
            <a:t>Presentation Video: [Insert Link]</a:t>
          </a:r>
        </a:p>
      </dgm:t>
    </dgm:pt>
    <dgm:pt modelId="{195B20B9-BC5C-4E40-A57F-F2158DDC3ECF}" type="parTrans" cxnId="{4C6C08F8-15B7-442F-9EFD-A6099032CB96}">
      <dgm:prSet/>
      <dgm:spPr/>
      <dgm:t>
        <a:bodyPr/>
        <a:lstStyle/>
        <a:p>
          <a:endParaRPr lang="en-US"/>
        </a:p>
      </dgm:t>
    </dgm:pt>
    <dgm:pt modelId="{6CD8F331-27CB-4E5B-B9FE-B6FCE0F0A941}" type="sibTrans" cxnId="{4C6C08F8-15B7-442F-9EFD-A6099032CB96}">
      <dgm:prSet/>
      <dgm:spPr/>
      <dgm:t>
        <a:bodyPr/>
        <a:lstStyle/>
        <a:p>
          <a:endParaRPr lang="en-US"/>
        </a:p>
      </dgm:t>
    </dgm:pt>
    <dgm:pt modelId="{5FD64CD8-B2C5-4859-90CA-E20FDEDDC550}">
      <dgm:prSet/>
      <dgm:spPr/>
      <dgm:t>
        <a:bodyPr/>
        <a:lstStyle/>
        <a:p>
          <a:r>
            <a:rPr lang="en-US"/>
            <a:t>Thank you!</a:t>
          </a:r>
        </a:p>
      </dgm:t>
    </dgm:pt>
    <dgm:pt modelId="{34575134-73C4-4468-9A29-362AE40E3AF0}" type="parTrans" cxnId="{22779EF7-09F7-4D75-8C35-530A62136373}">
      <dgm:prSet/>
      <dgm:spPr/>
      <dgm:t>
        <a:bodyPr/>
        <a:lstStyle/>
        <a:p>
          <a:endParaRPr lang="en-US"/>
        </a:p>
      </dgm:t>
    </dgm:pt>
    <dgm:pt modelId="{85636E9A-36D9-40D4-882C-83D4CD829B72}" type="sibTrans" cxnId="{22779EF7-09F7-4D75-8C35-530A62136373}">
      <dgm:prSet/>
      <dgm:spPr/>
      <dgm:t>
        <a:bodyPr/>
        <a:lstStyle/>
        <a:p>
          <a:endParaRPr lang="en-US"/>
        </a:p>
      </dgm:t>
    </dgm:pt>
    <dgm:pt modelId="{4A81237D-07A3-4E95-BF7B-ADC93CE64BDE}" type="pres">
      <dgm:prSet presAssocID="{C7A0A1B4-F05F-422E-BD51-73063AF687C1}" presName="linear" presStyleCnt="0">
        <dgm:presLayoutVars>
          <dgm:animLvl val="lvl"/>
          <dgm:resizeHandles val="exact"/>
        </dgm:presLayoutVars>
      </dgm:prSet>
      <dgm:spPr/>
    </dgm:pt>
    <dgm:pt modelId="{DDC42EA6-1323-48AC-A35B-64E55CFA5AD6}" type="pres">
      <dgm:prSet presAssocID="{E10B72FA-E33D-4020-B826-1143EBC5A5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657FAE7-B342-498D-8246-2E18527EEFD6}" type="pres">
      <dgm:prSet presAssocID="{23D5A258-0DCE-47C7-B4DF-039074181D02}" presName="spacer" presStyleCnt="0"/>
      <dgm:spPr/>
    </dgm:pt>
    <dgm:pt modelId="{8241892C-4F71-47A2-A650-4103F21D76E4}" type="pres">
      <dgm:prSet presAssocID="{A1D5E02F-F326-42B6-A5C2-2E64D42392F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E1FE666-6B01-44BF-B747-BFCCA796C29C}" type="pres">
      <dgm:prSet presAssocID="{6CD8F331-27CB-4E5B-B9FE-B6FCE0F0A941}" presName="spacer" presStyleCnt="0"/>
      <dgm:spPr/>
    </dgm:pt>
    <dgm:pt modelId="{83D441EB-9F53-48D4-8F27-EAD5080CC0C3}" type="pres">
      <dgm:prSet presAssocID="{5FD64CD8-B2C5-4859-90CA-E20FDEDDC55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EAFD60E-21F7-4FD6-A470-A336AA8181BB}" type="presOf" srcId="{E10B72FA-E33D-4020-B826-1143EBC5A56C}" destId="{DDC42EA6-1323-48AC-A35B-64E55CFA5AD6}" srcOrd="0" destOrd="0" presId="urn:microsoft.com/office/officeart/2005/8/layout/vList2"/>
    <dgm:cxn modelId="{155FF320-77BA-45C0-899C-6E677D1005ED}" type="presOf" srcId="{A1D5E02F-F326-42B6-A5C2-2E64D42392FB}" destId="{8241892C-4F71-47A2-A650-4103F21D76E4}" srcOrd="0" destOrd="0" presId="urn:microsoft.com/office/officeart/2005/8/layout/vList2"/>
    <dgm:cxn modelId="{6E105C53-2CFB-41F9-ADC3-A7A1B59BA28D}" srcId="{C7A0A1B4-F05F-422E-BD51-73063AF687C1}" destId="{E10B72FA-E33D-4020-B826-1143EBC5A56C}" srcOrd="0" destOrd="0" parTransId="{F30DEA13-F93C-4FC2-955B-60F8FFB554B6}" sibTransId="{23D5A258-0DCE-47C7-B4DF-039074181D02}"/>
    <dgm:cxn modelId="{46779DF4-35EC-4267-B47D-17AECB8EC743}" type="presOf" srcId="{C7A0A1B4-F05F-422E-BD51-73063AF687C1}" destId="{4A81237D-07A3-4E95-BF7B-ADC93CE64BDE}" srcOrd="0" destOrd="0" presId="urn:microsoft.com/office/officeart/2005/8/layout/vList2"/>
    <dgm:cxn modelId="{22779EF7-09F7-4D75-8C35-530A62136373}" srcId="{C7A0A1B4-F05F-422E-BD51-73063AF687C1}" destId="{5FD64CD8-B2C5-4859-90CA-E20FDEDDC550}" srcOrd="2" destOrd="0" parTransId="{34575134-73C4-4468-9A29-362AE40E3AF0}" sibTransId="{85636E9A-36D9-40D4-882C-83D4CD829B72}"/>
    <dgm:cxn modelId="{4C6C08F8-15B7-442F-9EFD-A6099032CB96}" srcId="{C7A0A1B4-F05F-422E-BD51-73063AF687C1}" destId="{A1D5E02F-F326-42B6-A5C2-2E64D42392FB}" srcOrd="1" destOrd="0" parTransId="{195B20B9-BC5C-4E40-A57F-F2158DDC3ECF}" sibTransId="{6CD8F331-27CB-4E5B-B9FE-B6FCE0F0A941}"/>
    <dgm:cxn modelId="{BD9493F8-B0A0-4710-8899-B579CCC286A2}" type="presOf" srcId="{5FD64CD8-B2C5-4859-90CA-E20FDEDDC550}" destId="{83D441EB-9F53-48D4-8F27-EAD5080CC0C3}" srcOrd="0" destOrd="0" presId="urn:microsoft.com/office/officeart/2005/8/layout/vList2"/>
    <dgm:cxn modelId="{7BF40FD3-BAAF-4210-8BE4-D81296F12330}" type="presParOf" srcId="{4A81237D-07A3-4E95-BF7B-ADC93CE64BDE}" destId="{DDC42EA6-1323-48AC-A35B-64E55CFA5AD6}" srcOrd="0" destOrd="0" presId="urn:microsoft.com/office/officeart/2005/8/layout/vList2"/>
    <dgm:cxn modelId="{9D44B4F0-2C42-4C91-9A55-AB8B38179B09}" type="presParOf" srcId="{4A81237D-07A3-4E95-BF7B-ADC93CE64BDE}" destId="{9657FAE7-B342-498D-8246-2E18527EEFD6}" srcOrd="1" destOrd="0" presId="urn:microsoft.com/office/officeart/2005/8/layout/vList2"/>
    <dgm:cxn modelId="{ED4FA86C-9866-40C7-86D8-59ED3E979CDD}" type="presParOf" srcId="{4A81237D-07A3-4E95-BF7B-ADC93CE64BDE}" destId="{8241892C-4F71-47A2-A650-4103F21D76E4}" srcOrd="2" destOrd="0" presId="urn:microsoft.com/office/officeart/2005/8/layout/vList2"/>
    <dgm:cxn modelId="{3089E42C-469D-4A09-A05E-B7DD175F0E37}" type="presParOf" srcId="{4A81237D-07A3-4E95-BF7B-ADC93CE64BDE}" destId="{FE1FE666-6B01-44BF-B747-BFCCA796C29C}" srcOrd="3" destOrd="0" presId="urn:microsoft.com/office/officeart/2005/8/layout/vList2"/>
    <dgm:cxn modelId="{AF84764E-9352-4D22-A0E0-B585B78B0844}" type="presParOf" srcId="{4A81237D-07A3-4E95-BF7B-ADC93CE64BDE}" destId="{83D441EB-9F53-48D4-8F27-EAD5080CC0C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6AACFA-D6F4-42A4-B5D9-EABEA41A65D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4054C9-2430-4A11-83CD-9883114726EC}">
      <dgm:prSet/>
      <dgm:spPr/>
      <dgm:t>
        <a:bodyPr/>
        <a:lstStyle/>
        <a:p>
          <a:r>
            <a:rPr lang="en-US"/>
            <a:t>Extracted symptoms using MetaMap</a:t>
          </a:r>
        </a:p>
      </dgm:t>
    </dgm:pt>
    <dgm:pt modelId="{5F49A10D-854F-4645-BB56-2BE39FAE04B0}" type="parTrans" cxnId="{32C6AB3E-DFBE-4E87-B151-9F70F526AE2D}">
      <dgm:prSet/>
      <dgm:spPr/>
      <dgm:t>
        <a:bodyPr/>
        <a:lstStyle/>
        <a:p>
          <a:endParaRPr lang="en-US"/>
        </a:p>
      </dgm:t>
    </dgm:pt>
    <dgm:pt modelId="{B4C03E2C-82FB-424C-AAAD-6512C93AD6E5}" type="sibTrans" cxnId="{32C6AB3E-DFBE-4E87-B151-9F70F526AE2D}">
      <dgm:prSet/>
      <dgm:spPr/>
      <dgm:t>
        <a:bodyPr/>
        <a:lstStyle/>
        <a:p>
          <a:endParaRPr lang="en-US"/>
        </a:p>
      </dgm:t>
    </dgm:pt>
    <dgm:pt modelId="{52563E4E-E23B-41ED-A261-C93D8EF36157}">
      <dgm:prSet/>
      <dgm:spPr/>
      <dgm:t>
        <a:bodyPr/>
        <a:lstStyle/>
        <a:p>
          <a:r>
            <a:rPr lang="en-US"/>
            <a:t>BiLSTM models with TF-IDF, Word2Vec, and hybrid representations</a:t>
          </a:r>
        </a:p>
      </dgm:t>
    </dgm:pt>
    <dgm:pt modelId="{65D3DDAE-89C5-4E90-99CF-1515175EBCFA}" type="parTrans" cxnId="{57DF9BE3-4D7C-4E3B-8A28-30966D846AB6}">
      <dgm:prSet/>
      <dgm:spPr/>
      <dgm:t>
        <a:bodyPr/>
        <a:lstStyle/>
        <a:p>
          <a:endParaRPr lang="en-US"/>
        </a:p>
      </dgm:t>
    </dgm:pt>
    <dgm:pt modelId="{72D243ED-B021-4662-9410-77E16CBF3314}" type="sibTrans" cxnId="{57DF9BE3-4D7C-4E3B-8A28-30966D846AB6}">
      <dgm:prSet/>
      <dgm:spPr/>
      <dgm:t>
        <a:bodyPr/>
        <a:lstStyle/>
        <a:p>
          <a:endParaRPr lang="en-US"/>
        </a:p>
      </dgm:t>
    </dgm:pt>
    <dgm:pt modelId="{5A8AC08E-C6D5-42F4-802C-BEF89240EEC5}">
      <dgm:prSet/>
      <dgm:spPr/>
      <dgm:t>
        <a:bodyPr/>
        <a:lstStyle/>
        <a:p>
          <a:r>
            <a:rPr lang="en-US"/>
            <a:t>Evaluated on MIMIC-III with standard metrics (F1, AUC)</a:t>
          </a:r>
        </a:p>
      </dgm:t>
    </dgm:pt>
    <dgm:pt modelId="{E275F9E6-6A06-43B9-8D48-9E1BC4FDA2B9}" type="parTrans" cxnId="{6AD64984-48FD-4122-9516-E41C5FC3E161}">
      <dgm:prSet/>
      <dgm:spPr/>
      <dgm:t>
        <a:bodyPr/>
        <a:lstStyle/>
        <a:p>
          <a:endParaRPr lang="en-US"/>
        </a:p>
      </dgm:t>
    </dgm:pt>
    <dgm:pt modelId="{27C4D908-2608-4832-9864-33EFA5DE47A6}" type="sibTrans" cxnId="{6AD64984-48FD-4122-9516-E41C5FC3E161}">
      <dgm:prSet/>
      <dgm:spPr/>
      <dgm:t>
        <a:bodyPr/>
        <a:lstStyle/>
        <a:p>
          <a:endParaRPr lang="en-US"/>
        </a:p>
      </dgm:t>
    </dgm:pt>
    <dgm:pt modelId="{D05984BF-8336-468E-9C95-A6F006D16248}" type="pres">
      <dgm:prSet presAssocID="{C66AACFA-D6F4-42A4-B5D9-EABEA41A65D6}" presName="vert0" presStyleCnt="0">
        <dgm:presLayoutVars>
          <dgm:dir/>
          <dgm:animOne val="branch"/>
          <dgm:animLvl val="lvl"/>
        </dgm:presLayoutVars>
      </dgm:prSet>
      <dgm:spPr/>
    </dgm:pt>
    <dgm:pt modelId="{75A3D792-1E3A-4EC4-A11D-08D6F1483803}" type="pres">
      <dgm:prSet presAssocID="{204054C9-2430-4A11-83CD-9883114726EC}" presName="thickLine" presStyleLbl="alignNode1" presStyleIdx="0" presStyleCnt="3"/>
      <dgm:spPr/>
    </dgm:pt>
    <dgm:pt modelId="{E9EC2075-2BD3-4909-94E4-F5449F32FA4B}" type="pres">
      <dgm:prSet presAssocID="{204054C9-2430-4A11-83CD-9883114726EC}" presName="horz1" presStyleCnt="0"/>
      <dgm:spPr/>
    </dgm:pt>
    <dgm:pt modelId="{7150A4F9-854B-4090-AC14-918D7EAB438F}" type="pres">
      <dgm:prSet presAssocID="{204054C9-2430-4A11-83CD-9883114726EC}" presName="tx1" presStyleLbl="revTx" presStyleIdx="0" presStyleCnt="3"/>
      <dgm:spPr/>
    </dgm:pt>
    <dgm:pt modelId="{C6831E4B-3661-4C25-96ED-DE0D7DD54312}" type="pres">
      <dgm:prSet presAssocID="{204054C9-2430-4A11-83CD-9883114726EC}" presName="vert1" presStyleCnt="0"/>
      <dgm:spPr/>
    </dgm:pt>
    <dgm:pt modelId="{7C8BFF7A-F4CD-4A11-A5F6-7042A576B2EE}" type="pres">
      <dgm:prSet presAssocID="{52563E4E-E23B-41ED-A261-C93D8EF36157}" presName="thickLine" presStyleLbl="alignNode1" presStyleIdx="1" presStyleCnt="3"/>
      <dgm:spPr/>
    </dgm:pt>
    <dgm:pt modelId="{093804F6-629A-43B9-9774-1BA0F3F5DF6C}" type="pres">
      <dgm:prSet presAssocID="{52563E4E-E23B-41ED-A261-C93D8EF36157}" presName="horz1" presStyleCnt="0"/>
      <dgm:spPr/>
    </dgm:pt>
    <dgm:pt modelId="{F4A43FA5-E6B9-4F8B-B7F1-073B2EFE35C5}" type="pres">
      <dgm:prSet presAssocID="{52563E4E-E23B-41ED-A261-C93D8EF36157}" presName="tx1" presStyleLbl="revTx" presStyleIdx="1" presStyleCnt="3"/>
      <dgm:spPr/>
    </dgm:pt>
    <dgm:pt modelId="{693182DD-34B3-45EC-AFB4-7D1470992E4E}" type="pres">
      <dgm:prSet presAssocID="{52563E4E-E23B-41ED-A261-C93D8EF36157}" presName="vert1" presStyleCnt="0"/>
      <dgm:spPr/>
    </dgm:pt>
    <dgm:pt modelId="{5B4D0B53-6EAB-4626-A5C8-8593039AEC36}" type="pres">
      <dgm:prSet presAssocID="{5A8AC08E-C6D5-42F4-802C-BEF89240EEC5}" presName="thickLine" presStyleLbl="alignNode1" presStyleIdx="2" presStyleCnt="3"/>
      <dgm:spPr/>
    </dgm:pt>
    <dgm:pt modelId="{EE3BABC7-501F-4057-88B4-29DDF8869F51}" type="pres">
      <dgm:prSet presAssocID="{5A8AC08E-C6D5-42F4-802C-BEF89240EEC5}" presName="horz1" presStyleCnt="0"/>
      <dgm:spPr/>
    </dgm:pt>
    <dgm:pt modelId="{8A4A4635-FCD2-4F4C-A364-D8EDB42F9547}" type="pres">
      <dgm:prSet presAssocID="{5A8AC08E-C6D5-42F4-802C-BEF89240EEC5}" presName="tx1" presStyleLbl="revTx" presStyleIdx="2" presStyleCnt="3"/>
      <dgm:spPr/>
    </dgm:pt>
    <dgm:pt modelId="{ECBB051F-0C1F-4E00-88FF-29CFC44975B4}" type="pres">
      <dgm:prSet presAssocID="{5A8AC08E-C6D5-42F4-802C-BEF89240EEC5}" presName="vert1" presStyleCnt="0"/>
      <dgm:spPr/>
    </dgm:pt>
  </dgm:ptLst>
  <dgm:cxnLst>
    <dgm:cxn modelId="{1EA59412-C6BC-471F-AB70-6613D4B398CB}" type="presOf" srcId="{5A8AC08E-C6D5-42F4-802C-BEF89240EEC5}" destId="{8A4A4635-FCD2-4F4C-A364-D8EDB42F9547}" srcOrd="0" destOrd="0" presId="urn:microsoft.com/office/officeart/2008/layout/LinedList"/>
    <dgm:cxn modelId="{32C6AB3E-DFBE-4E87-B151-9F70F526AE2D}" srcId="{C66AACFA-D6F4-42A4-B5D9-EABEA41A65D6}" destId="{204054C9-2430-4A11-83CD-9883114726EC}" srcOrd="0" destOrd="0" parTransId="{5F49A10D-854F-4645-BB56-2BE39FAE04B0}" sibTransId="{B4C03E2C-82FB-424C-AAAD-6512C93AD6E5}"/>
    <dgm:cxn modelId="{66457F53-5941-4757-BF6B-25797BF00CE7}" type="presOf" srcId="{204054C9-2430-4A11-83CD-9883114726EC}" destId="{7150A4F9-854B-4090-AC14-918D7EAB438F}" srcOrd="0" destOrd="0" presId="urn:microsoft.com/office/officeart/2008/layout/LinedList"/>
    <dgm:cxn modelId="{6AD64984-48FD-4122-9516-E41C5FC3E161}" srcId="{C66AACFA-D6F4-42A4-B5D9-EABEA41A65D6}" destId="{5A8AC08E-C6D5-42F4-802C-BEF89240EEC5}" srcOrd="2" destOrd="0" parTransId="{E275F9E6-6A06-43B9-8D48-9E1BC4FDA2B9}" sibTransId="{27C4D908-2608-4832-9864-33EFA5DE47A6}"/>
    <dgm:cxn modelId="{764D25D5-3534-4889-A236-A11E75948F97}" type="presOf" srcId="{52563E4E-E23B-41ED-A261-C93D8EF36157}" destId="{F4A43FA5-E6B9-4F8B-B7F1-073B2EFE35C5}" srcOrd="0" destOrd="0" presId="urn:microsoft.com/office/officeart/2008/layout/LinedList"/>
    <dgm:cxn modelId="{57DF9BE3-4D7C-4E3B-8A28-30966D846AB6}" srcId="{C66AACFA-D6F4-42A4-B5D9-EABEA41A65D6}" destId="{52563E4E-E23B-41ED-A261-C93D8EF36157}" srcOrd="1" destOrd="0" parTransId="{65D3DDAE-89C5-4E90-99CF-1515175EBCFA}" sibTransId="{72D243ED-B021-4662-9410-77E16CBF3314}"/>
    <dgm:cxn modelId="{55BBCCEF-038D-4C93-A55B-364B309A509C}" type="presOf" srcId="{C66AACFA-D6F4-42A4-B5D9-EABEA41A65D6}" destId="{D05984BF-8336-468E-9C95-A6F006D16248}" srcOrd="0" destOrd="0" presId="urn:microsoft.com/office/officeart/2008/layout/LinedList"/>
    <dgm:cxn modelId="{CC91B5B6-D5B0-4FB0-838E-6FF353EBF311}" type="presParOf" srcId="{D05984BF-8336-468E-9C95-A6F006D16248}" destId="{75A3D792-1E3A-4EC4-A11D-08D6F1483803}" srcOrd="0" destOrd="0" presId="urn:microsoft.com/office/officeart/2008/layout/LinedList"/>
    <dgm:cxn modelId="{60394BC3-F2E0-4041-98D6-DDC54EFCD52B}" type="presParOf" srcId="{D05984BF-8336-468E-9C95-A6F006D16248}" destId="{E9EC2075-2BD3-4909-94E4-F5449F32FA4B}" srcOrd="1" destOrd="0" presId="urn:microsoft.com/office/officeart/2008/layout/LinedList"/>
    <dgm:cxn modelId="{9FB18C61-9369-4392-834C-F6FA81C04B66}" type="presParOf" srcId="{E9EC2075-2BD3-4909-94E4-F5449F32FA4B}" destId="{7150A4F9-854B-4090-AC14-918D7EAB438F}" srcOrd="0" destOrd="0" presId="urn:microsoft.com/office/officeart/2008/layout/LinedList"/>
    <dgm:cxn modelId="{835D4A75-982E-4F82-8C3A-68D7AB5E4F41}" type="presParOf" srcId="{E9EC2075-2BD3-4909-94E4-F5449F32FA4B}" destId="{C6831E4B-3661-4C25-96ED-DE0D7DD54312}" srcOrd="1" destOrd="0" presId="urn:microsoft.com/office/officeart/2008/layout/LinedList"/>
    <dgm:cxn modelId="{B794D79B-8418-411E-A87D-CC47795FE23C}" type="presParOf" srcId="{D05984BF-8336-468E-9C95-A6F006D16248}" destId="{7C8BFF7A-F4CD-4A11-A5F6-7042A576B2EE}" srcOrd="2" destOrd="0" presId="urn:microsoft.com/office/officeart/2008/layout/LinedList"/>
    <dgm:cxn modelId="{D7B3B915-216D-4227-BB02-52B21957623F}" type="presParOf" srcId="{D05984BF-8336-468E-9C95-A6F006D16248}" destId="{093804F6-629A-43B9-9774-1BA0F3F5DF6C}" srcOrd="3" destOrd="0" presId="urn:microsoft.com/office/officeart/2008/layout/LinedList"/>
    <dgm:cxn modelId="{3E4A5BE1-A417-460C-8183-207D0F549BE7}" type="presParOf" srcId="{093804F6-629A-43B9-9774-1BA0F3F5DF6C}" destId="{F4A43FA5-E6B9-4F8B-B7F1-073B2EFE35C5}" srcOrd="0" destOrd="0" presId="urn:microsoft.com/office/officeart/2008/layout/LinedList"/>
    <dgm:cxn modelId="{2470D856-67C4-45F5-A25D-AB386CBA6323}" type="presParOf" srcId="{093804F6-629A-43B9-9774-1BA0F3F5DF6C}" destId="{693182DD-34B3-45EC-AFB4-7D1470992E4E}" srcOrd="1" destOrd="0" presId="urn:microsoft.com/office/officeart/2008/layout/LinedList"/>
    <dgm:cxn modelId="{00B6333E-8231-465C-AF15-EEA3F08C0A0A}" type="presParOf" srcId="{D05984BF-8336-468E-9C95-A6F006D16248}" destId="{5B4D0B53-6EAB-4626-A5C8-8593039AEC36}" srcOrd="4" destOrd="0" presId="urn:microsoft.com/office/officeart/2008/layout/LinedList"/>
    <dgm:cxn modelId="{BA5F534E-25B6-4A46-8602-2BD749957520}" type="presParOf" srcId="{D05984BF-8336-468E-9C95-A6F006D16248}" destId="{EE3BABC7-501F-4057-88B4-29DDF8869F51}" srcOrd="5" destOrd="0" presId="urn:microsoft.com/office/officeart/2008/layout/LinedList"/>
    <dgm:cxn modelId="{F0260FCD-E12C-46EA-86A4-A2CAFF7A6662}" type="presParOf" srcId="{EE3BABC7-501F-4057-88B4-29DDF8869F51}" destId="{8A4A4635-FCD2-4F4C-A364-D8EDB42F9547}" srcOrd="0" destOrd="0" presId="urn:microsoft.com/office/officeart/2008/layout/LinedList"/>
    <dgm:cxn modelId="{647FE10C-94CA-486F-9CBB-E87A3E31FB36}" type="presParOf" srcId="{EE3BABC7-501F-4057-88B4-29DDF8869F51}" destId="{ECBB051F-0C1F-4E00-88FF-29CFC44975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9DB82B6-EC33-46FA-AFED-02D4BD6E45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0188F0D-C1C7-4F49-8B79-8CF0055BCBC0}">
      <dgm:prSet/>
      <dgm:spPr/>
      <dgm:t>
        <a:bodyPr/>
        <a:lstStyle/>
        <a:p>
          <a:r>
            <a:rPr lang="en-US"/>
            <a:t>Used SciSpaCy + UMLS linker for symptom extraction</a:t>
          </a:r>
        </a:p>
      </dgm:t>
    </dgm:pt>
    <dgm:pt modelId="{82B11924-824F-4DBA-878F-ABE758FD8A49}" type="parTrans" cxnId="{0E8AF45E-691F-434B-A41E-E94671F50782}">
      <dgm:prSet/>
      <dgm:spPr/>
      <dgm:t>
        <a:bodyPr/>
        <a:lstStyle/>
        <a:p>
          <a:endParaRPr lang="en-US"/>
        </a:p>
      </dgm:t>
    </dgm:pt>
    <dgm:pt modelId="{DC53FEAA-014E-4C1D-973C-E174435F45B1}" type="sibTrans" cxnId="{0E8AF45E-691F-434B-A41E-E94671F50782}">
      <dgm:prSet/>
      <dgm:spPr/>
      <dgm:t>
        <a:bodyPr/>
        <a:lstStyle/>
        <a:p>
          <a:endParaRPr lang="en-US"/>
        </a:p>
      </dgm:t>
    </dgm:pt>
    <dgm:pt modelId="{9008FFD5-1E45-406C-BDC6-0C9B18F690B3}">
      <dgm:prSet/>
      <dgm:spPr/>
      <dgm:t>
        <a:bodyPr/>
        <a:lstStyle/>
        <a:p>
          <a:r>
            <a:rPr lang="en-US"/>
            <a:t>Filtered to top 50 ICD-9 codes</a:t>
          </a:r>
        </a:p>
      </dgm:t>
    </dgm:pt>
    <dgm:pt modelId="{36A039B5-42C9-4ADF-A62D-068FD5B402BB}" type="parTrans" cxnId="{C3964EE4-8F11-4E91-8C9F-05C4C9400C27}">
      <dgm:prSet/>
      <dgm:spPr/>
      <dgm:t>
        <a:bodyPr/>
        <a:lstStyle/>
        <a:p>
          <a:endParaRPr lang="en-US"/>
        </a:p>
      </dgm:t>
    </dgm:pt>
    <dgm:pt modelId="{EEAB08A4-F0A9-4D6E-8BD5-1DAC6FFF89AE}" type="sibTrans" cxnId="{C3964EE4-8F11-4E91-8C9F-05C4C9400C27}">
      <dgm:prSet/>
      <dgm:spPr/>
      <dgm:t>
        <a:bodyPr/>
        <a:lstStyle/>
        <a:p>
          <a:endParaRPr lang="en-US"/>
        </a:p>
      </dgm:t>
    </dgm:pt>
    <dgm:pt modelId="{7376678C-A837-4B0E-8236-4AE6934F2DFC}">
      <dgm:prSet/>
      <dgm:spPr/>
      <dgm:t>
        <a:bodyPr/>
        <a:lstStyle/>
        <a:p>
          <a:r>
            <a:rPr lang="en-US"/>
            <a:t>Cleaned and sectioned notes from MIMIC-III</a:t>
          </a:r>
        </a:p>
      </dgm:t>
    </dgm:pt>
    <dgm:pt modelId="{89F0B50E-6B17-4BB5-BD8F-237813142A1E}" type="parTrans" cxnId="{876E55A8-375D-41C8-87C3-D25533FB32B9}">
      <dgm:prSet/>
      <dgm:spPr/>
      <dgm:t>
        <a:bodyPr/>
        <a:lstStyle/>
        <a:p>
          <a:endParaRPr lang="en-US"/>
        </a:p>
      </dgm:t>
    </dgm:pt>
    <dgm:pt modelId="{74C0F419-1127-426B-BB78-D4CE37906F03}" type="sibTrans" cxnId="{876E55A8-375D-41C8-87C3-D25533FB32B9}">
      <dgm:prSet/>
      <dgm:spPr/>
      <dgm:t>
        <a:bodyPr/>
        <a:lstStyle/>
        <a:p>
          <a:endParaRPr lang="en-US"/>
        </a:p>
      </dgm:t>
    </dgm:pt>
    <dgm:pt modelId="{639FF4AF-7D57-4FCA-ABED-7F308ECF814B}" type="pres">
      <dgm:prSet presAssocID="{99DB82B6-EC33-46FA-AFED-02D4BD6E45BA}" presName="root" presStyleCnt="0">
        <dgm:presLayoutVars>
          <dgm:dir/>
          <dgm:resizeHandles val="exact"/>
        </dgm:presLayoutVars>
      </dgm:prSet>
      <dgm:spPr/>
    </dgm:pt>
    <dgm:pt modelId="{3AF71188-5278-465C-A592-A0FD08C39AAB}" type="pres">
      <dgm:prSet presAssocID="{20188F0D-C1C7-4F49-8B79-8CF0055BCBC0}" presName="compNode" presStyleCnt="0"/>
      <dgm:spPr/>
    </dgm:pt>
    <dgm:pt modelId="{A93C11F4-BD02-4DAC-AB66-4714F4DA9103}" type="pres">
      <dgm:prSet presAssocID="{20188F0D-C1C7-4F49-8B79-8CF0055BCBC0}" presName="bgRect" presStyleLbl="bgShp" presStyleIdx="0" presStyleCnt="3"/>
      <dgm:spPr/>
    </dgm:pt>
    <dgm:pt modelId="{507ED9A8-3FD5-4C26-9246-C3DFA7B2DEF0}" type="pres">
      <dgm:prSet presAssocID="{20188F0D-C1C7-4F49-8B79-8CF0055BCBC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9AB9AEE-1E43-4388-9A16-91FC0FF6C5D0}" type="pres">
      <dgm:prSet presAssocID="{20188F0D-C1C7-4F49-8B79-8CF0055BCBC0}" presName="spaceRect" presStyleCnt="0"/>
      <dgm:spPr/>
    </dgm:pt>
    <dgm:pt modelId="{C206214F-C39F-4013-9C83-425AD55DCAC6}" type="pres">
      <dgm:prSet presAssocID="{20188F0D-C1C7-4F49-8B79-8CF0055BCBC0}" presName="parTx" presStyleLbl="revTx" presStyleIdx="0" presStyleCnt="3">
        <dgm:presLayoutVars>
          <dgm:chMax val="0"/>
          <dgm:chPref val="0"/>
        </dgm:presLayoutVars>
      </dgm:prSet>
      <dgm:spPr/>
    </dgm:pt>
    <dgm:pt modelId="{4E209998-7B62-4847-974C-C3FA127A17F0}" type="pres">
      <dgm:prSet presAssocID="{DC53FEAA-014E-4C1D-973C-E174435F45B1}" presName="sibTrans" presStyleCnt="0"/>
      <dgm:spPr/>
    </dgm:pt>
    <dgm:pt modelId="{3ED7915F-F228-4E00-B6F9-DE85CA483ECD}" type="pres">
      <dgm:prSet presAssocID="{9008FFD5-1E45-406C-BDC6-0C9B18F690B3}" presName="compNode" presStyleCnt="0"/>
      <dgm:spPr/>
    </dgm:pt>
    <dgm:pt modelId="{BFD7BB80-BC01-4B96-9B57-309810AC61D9}" type="pres">
      <dgm:prSet presAssocID="{9008FFD5-1E45-406C-BDC6-0C9B18F690B3}" presName="bgRect" presStyleLbl="bgShp" presStyleIdx="1" presStyleCnt="3"/>
      <dgm:spPr/>
    </dgm:pt>
    <dgm:pt modelId="{CA6349B5-81B2-4215-A77B-9087E060F27B}" type="pres">
      <dgm:prSet presAssocID="{9008FFD5-1E45-406C-BDC6-0C9B18F690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E9E9AFB-0D69-4909-8DFE-86149F4A0EDD}" type="pres">
      <dgm:prSet presAssocID="{9008FFD5-1E45-406C-BDC6-0C9B18F690B3}" presName="spaceRect" presStyleCnt="0"/>
      <dgm:spPr/>
    </dgm:pt>
    <dgm:pt modelId="{DCC0AB68-B97D-45B3-8484-F89F385E3314}" type="pres">
      <dgm:prSet presAssocID="{9008FFD5-1E45-406C-BDC6-0C9B18F690B3}" presName="parTx" presStyleLbl="revTx" presStyleIdx="1" presStyleCnt="3">
        <dgm:presLayoutVars>
          <dgm:chMax val="0"/>
          <dgm:chPref val="0"/>
        </dgm:presLayoutVars>
      </dgm:prSet>
      <dgm:spPr/>
    </dgm:pt>
    <dgm:pt modelId="{B2DC1451-EFF6-4F06-8A53-7D450AD5D15E}" type="pres">
      <dgm:prSet presAssocID="{EEAB08A4-F0A9-4D6E-8BD5-1DAC6FFF89AE}" presName="sibTrans" presStyleCnt="0"/>
      <dgm:spPr/>
    </dgm:pt>
    <dgm:pt modelId="{D2CF10C9-4997-4A64-A90A-59DB1F78144C}" type="pres">
      <dgm:prSet presAssocID="{7376678C-A837-4B0E-8236-4AE6934F2DFC}" presName="compNode" presStyleCnt="0"/>
      <dgm:spPr/>
    </dgm:pt>
    <dgm:pt modelId="{7FE6D4E4-3398-418F-9FB9-7ED6C64762A6}" type="pres">
      <dgm:prSet presAssocID="{7376678C-A837-4B0E-8236-4AE6934F2DFC}" presName="bgRect" presStyleLbl="bgShp" presStyleIdx="2" presStyleCnt="3"/>
      <dgm:spPr/>
    </dgm:pt>
    <dgm:pt modelId="{565DF3DE-957F-4F8F-B672-7BF4D61D12FA}" type="pres">
      <dgm:prSet presAssocID="{7376678C-A837-4B0E-8236-4AE6934F2D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00E2C13-03EC-44AF-BFD7-BFE447E08AE3}" type="pres">
      <dgm:prSet presAssocID="{7376678C-A837-4B0E-8236-4AE6934F2DFC}" presName="spaceRect" presStyleCnt="0"/>
      <dgm:spPr/>
    </dgm:pt>
    <dgm:pt modelId="{4528D6FD-3151-462A-9B5A-4F4216A6C24B}" type="pres">
      <dgm:prSet presAssocID="{7376678C-A837-4B0E-8236-4AE6934F2DF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B579E02-57B5-4952-A217-15F8CDDB2C8D}" type="presOf" srcId="{99DB82B6-EC33-46FA-AFED-02D4BD6E45BA}" destId="{639FF4AF-7D57-4FCA-ABED-7F308ECF814B}" srcOrd="0" destOrd="0" presId="urn:microsoft.com/office/officeart/2018/2/layout/IconVerticalSolidList"/>
    <dgm:cxn modelId="{95E7BA17-5BB0-4321-8DFB-06F86E711695}" type="presOf" srcId="{9008FFD5-1E45-406C-BDC6-0C9B18F690B3}" destId="{DCC0AB68-B97D-45B3-8484-F89F385E3314}" srcOrd="0" destOrd="0" presId="urn:microsoft.com/office/officeart/2018/2/layout/IconVerticalSolidList"/>
    <dgm:cxn modelId="{D0E1FF38-D10F-46D9-AC7D-62DED2340AEA}" type="presOf" srcId="{20188F0D-C1C7-4F49-8B79-8CF0055BCBC0}" destId="{C206214F-C39F-4013-9C83-425AD55DCAC6}" srcOrd="0" destOrd="0" presId="urn:microsoft.com/office/officeart/2018/2/layout/IconVerticalSolidList"/>
    <dgm:cxn modelId="{0E8AF45E-691F-434B-A41E-E94671F50782}" srcId="{99DB82B6-EC33-46FA-AFED-02D4BD6E45BA}" destId="{20188F0D-C1C7-4F49-8B79-8CF0055BCBC0}" srcOrd="0" destOrd="0" parTransId="{82B11924-824F-4DBA-878F-ABE758FD8A49}" sibTransId="{DC53FEAA-014E-4C1D-973C-E174435F45B1}"/>
    <dgm:cxn modelId="{AEAC8F8A-D893-4A9C-A157-F4EEBB645C18}" type="presOf" srcId="{7376678C-A837-4B0E-8236-4AE6934F2DFC}" destId="{4528D6FD-3151-462A-9B5A-4F4216A6C24B}" srcOrd="0" destOrd="0" presId="urn:microsoft.com/office/officeart/2018/2/layout/IconVerticalSolidList"/>
    <dgm:cxn modelId="{876E55A8-375D-41C8-87C3-D25533FB32B9}" srcId="{99DB82B6-EC33-46FA-AFED-02D4BD6E45BA}" destId="{7376678C-A837-4B0E-8236-4AE6934F2DFC}" srcOrd="2" destOrd="0" parTransId="{89F0B50E-6B17-4BB5-BD8F-237813142A1E}" sibTransId="{74C0F419-1127-426B-BB78-D4CE37906F03}"/>
    <dgm:cxn modelId="{C3964EE4-8F11-4E91-8C9F-05C4C9400C27}" srcId="{99DB82B6-EC33-46FA-AFED-02D4BD6E45BA}" destId="{9008FFD5-1E45-406C-BDC6-0C9B18F690B3}" srcOrd="1" destOrd="0" parTransId="{36A039B5-42C9-4ADF-A62D-068FD5B402BB}" sibTransId="{EEAB08A4-F0A9-4D6E-8BD5-1DAC6FFF89AE}"/>
    <dgm:cxn modelId="{E65A7318-43DA-42F8-892C-17B062ED67F3}" type="presParOf" srcId="{639FF4AF-7D57-4FCA-ABED-7F308ECF814B}" destId="{3AF71188-5278-465C-A592-A0FD08C39AAB}" srcOrd="0" destOrd="0" presId="urn:microsoft.com/office/officeart/2018/2/layout/IconVerticalSolidList"/>
    <dgm:cxn modelId="{9FFF8D01-4A43-4AF8-864E-4DC0522CB988}" type="presParOf" srcId="{3AF71188-5278-465C-A592-A0FD08C39AAB}" destId="{A93C11F4-BD02-4DAC-AB66-4714F4DA9103}" srcOrd="0" destOrd="0" presId="urn:microsoft.com/office/officeart/2018/2/layout/IconVerticalSolidList"/>
    <dgm:cxn modelId="{67F0F524-75B3-4961-B4CB-01E6FF30B8BC}" type="presParOf" srcId="{3AF71188-5278-465C-A592-A0FD08C39AAB}" destId="{507ED9A8-3FD5-4C26-9246-C3DFA7B2DEF0}" srcOrd="1" destOrd="0" presId="urn:microsoft.com/office/officeart/2018/2/layout/IconVerticalSolidList"/>
    <dgm:cxn modelId="{4821B6C0-9875-4298-A63A-0F79CF160A4A}" type="presParOf" srcId="{3AF71188-5278-465C-A592-A0FD08C39AAB}" destId="{29AB9AEE-1E43-4388-9A16-91FC0FF6C5D0}" srcOrd="2" destOrd="0" presId="urn:microsoft.com/office/officeart/2018/2/layout/IconVerticalSolidList"/>
    <dgm:cxn modelId="{A7444E3F-8B8B-41C7-A102-D63B424A7CE7}" type="presParOf" srcId="{3AF71188-5278-465C-A592-A0FD08C39AAB}" destId="{C206214F-C39F-4013-9C83-425AD55DCAC6}" srcOrd="3" destOrd="0" presId="urn:microsoft.com/office/officeart/2018/2/layout/IconVerticalSolidList"/>
    <dgm:cxn modelId="{F945079E-5C66-47D4-855A-35CD029D3D3A}" type="presParOf" srcId="{639FF4AF-7D57-4FCA-ABED-7F308ECF814B}" destId="{4E209998-7B62-4847-974C-C3FA127A17F0}" srcOrd="1" destOrd="0" presId="urn:microsoft.com/office/officeart/2018/2/layout/IconVerticalSolidList"/>
    <dgm:cxn modelId="{93D82BDB-5790-4320-9568-774F0D4D14E9}" type="presParOf" srcId="{639FF4AF-7D57-4FCA-ABED-7F308ECF814B}" destId="{3ED7915F-F228-4E00-B6F9-DE85CA483ECD}" srcOrd="2" destOrd="0" presId="urn:microsoft.com/office/officeart/2018/2/layout/IconVerticalSolidList"/>
    <dgm:cxn modelId="{6236ECAD-BD1F-4443-B291-D9E6555CBB52}" type="presParOf" srcId="{3ED7915F-F228-4E00-B6F9-DE85CA483ECD}" destId="{BFD7BB80-BC01-4B96-9B57-309810AC61D9}" srcOrd="0" destOrd="0" presId="urn:microsoft.com/office/officeart/2018/2/layout/IconVerticalSolidList"/>
    <dgm:cxn modelId="{FEF74581-BF25-491E-82AB-5DBB5041E54F}" type="presParOf" srcId="{3ED7915F-F228-4E00-B6F9-DE85CA483ECD}" destId="{CA6349B5-81B2-4215-A77B-9087E060F27B}" srcOrd="1" destOrd="0" presId="urn:microsoft.com/office/officeart/2018/2/layout/IconVerticalSolidList"/>
    <dgm:cxn modelId="{43F1ACD2-E382-4167-A623-88389D0E5623}" type="presParOf" srcId="{3ED7915F-F228-4E00-B6F9-DE85CA483ECD}" destId="{6E9E9AFB-0D69-4909-8DFE-86149F4A0EDD}" srcOrd="2" destOrd="0" presId="urn:microsoft.com/office/officeart/2018/2/layout/IconVerticalSolidList"/>
    <dgm:cxn modelId="{41FC2197-F445-48C4-8D02-2489269A78AC}" type="presParOf" srcId="{3ED7915F-F228-4E00-B6F9-DE85CA483ECD}" destId="{DCC0AB68-B97D-45B3-8484-F89F385E3314}" srcOrd="3" destOrd="0" presId="urn:microsoft.com/office/officeart/2018/2/layout/IconVerticalSolidList"/>
    <dgm:cxn modelId="{155D2C6E-E753-424D-94FD-E1D0B44EF9EF}" type="presParOf" srcId="{639FF4AF-7D57-4FCA-ABED-7F308ECF814B}" destId="{B2DC1451-EFF6-4F06-8A53-7D450AD5D15E}" srcOrd="3" destOrd="0" presId="urn:microsoft.com/office/officeart/2018/2/layout/IconVerticalSolidList"/>
    <dgm:cxn modelId="{10427E56-42C8-42E0-8FC1-FA3D2106A90C}" type="presParOf" srcId="{639FF4AF-7D57-4FCA-ABED-7F308ECF814B}" destId="{D2CF10C9-4997-4A64-A90A-59DB1F78144C}" srcOrd="4" destOrd="0" presId="urn:microsoft.com/office/officeart/2018/2/layout/IconVerticalSolidList"/>
    <dgm:cxn modelId="{FAA2D6E0-DFD4-407D-8A81-C7179D497C28}" type="presParOf" srcId="{D2CF10C9-4997-4A64-A90A-59DB1F78144C}" destId="{7FE6D4E4-3398-418F-9FB9-7ED6C64762A6}" srcOrd="0" destOrd="0" presId="urn:microsoft.com/office/officeart/2018/2/layout/IconVerticalSolidList"/>
    <dgm:cxn modelId="{3E722088-2B35-4267-A038-53723255888B}" type="presParOf" srcId="{D2CF10C9-4997-4A64-A90A-59DB1F78144C}" destId="{565DF3DE-957F-4F8F-B672-7BF4D61D12FA}" srcOrd="1" destOrd="0" presId="urn:microsoft.com/office/officeart/2018/2/layout/IconVerticalSolidList"/>
    <dgm:cxn modelId="{80BE388B-7AD4-4127-BE11-CC1D27D99042}" type="presParOf" srcId="{D2CF10C9-4997-4A64-A90A-59DB1F78144C}" destId="{100E2C13-03EC-44AF-BFD7-BFE447E08AE3}" srcOrd="2" destOrd="0" presId="urn:microsoft.com/office/officeart/2018/2/layout/IconVerticalSolidList"/>
    <dgm:cxn modelId="{94266657-A7F5-4AFD-A27C-36F2A9CDBB15}" type="presParOf" srcId="{D2CF10C9-4997-4A64-A90A-59DB1F78144C}" destId="{4528D6FD-3151-462A-9B5A-4F4216A6C2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DF6D98-AD66-41A3-A488-8202A91402DC}" type="doc">
      <dgm:prSet loTypeId="urn:microsoft.com/office/officeart/2005/8/layout/cycle1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F90FF9-93E3-4DB4-AE7F-D4836CA653DB}">
      <dgm:prSet/>
      <dgm:spPr/>
      <dgm:t>
        <a:bodyPr/>
        <a:lstStyle/>
        <a:p>
          <a:r>
            <a:rPr lang="en-US"/>
            <a:t>TF-IDF + BiLSTM</a:t>
          </a:r>
        </a:p>
      </dgm:t>
    </dgm:pt>
    <dgm:pt modelId="{D6509586-EF8F-4219-B052-607772BA25E3}" type="parTrans" cxnId="{DE2D668A-446C-4E9E-B73F-67685BCDDDC8}">
      <dgm:prSet/>
      <dgm:spPr/>
      <dgm:t>
        <a:bodyPr/>
        <a:lstStyle/>
        <a:p>
          <a:endParaRPr lang="en-US"/>
        </a:p>
      </dgm:t>
    </dgm:pt>
    <dgm:pt modelId="{7FE7DD0F-9C85-4404-9688-AE127D6DA608}" type="sibTrans" cxnId="{DE2D668A-446C-4E9E-B73F-67685BCDDDC8}">
      <dgm:prSet/>
      <dgm:spPr/>
      <dgm:t>
        <a:bodyPr/>
        <a:lstStyle/>
        <a:p>
          <a:endParaRPr lang="en-US"/>
        </a:p>
      </dgm:t>
    </dgm:pt>
    <dgm:pt modelId="{87695D68-54C4-4029-A756-484A86093556}">
      <dgm:prSet/>
      <dgm:spPr/>
      <dgm:t>
        <a:bodyPr/>
        <a:lstStyle/>
        <a:p>
          <a:r>
            <a:rPr lang="en-US"/>
            <a:t>Word2Vec + BiLSTM</a:t>
          </a:r>
        </a:p>
      </dgm:t>
    </dgm:pt>
    <dgm:pt modelId="{E8457875-8330-4F65-8151-747E6AB19867}" type="parTrans" cxnId="{3FA8550D-4BE1-449E-ACE9-D278197D380C}">
      <dgm:prSet/>
      <dgm:spPr/>
      <dgm:t>
        <a:bodyPr/>
        <a:lstStyle/>
        <a:p>
          <a:endParaRPr lang="en-US"/>
        </a:p>
      </dgm:t>
    </dgm:pt>
    <dgm:pt modelId="{6CA39FA4-1919-401E-BED2-6BF54FCA597B}" type="sibTrans" cxnId="{3FA8550D-4BE1-449E-ACE9-D278197D380C}">
      <dgm:prSet/>
      <dgm:spPr/>
      <dgm:t>
        <a:bodyPr/>
        <a:lstStyle/>
        <a:p>
          <a:endParaRPr lang="en-US"/>
        </a:p>
      </dgm:t>
    </dgm:pt>
    <dgm:pt modelId="{AC1DA769-3649-453B-9C0C-552A65D85318}">
      <dgm:prSet/>
      <dgm:spPr/>
      <dgm:t>
        <a:bodyPr/>
        <a:lstStyle/>
        <a:p>
          <a:r>
            <a:rPr lang="en-US"/>
            <a:t>Hybrid (TF-IDF + Word2Vec) + BiLSTM</a:t>
          </a:r>
        </a:p>
      </dgm:t>
    </dgm:pt>
    <dgm:pt modelId="{A1502DDD-D825-447A-B804-AB61A511B97B}" type="parTrans" cxnId="{3E41ACAE-AAFF-4B3D-9A0B-4046E93E6D95}">
      <dgm:prSet/>
      <dgm:spPr/>
      <dgm:t>
        <a:bodyPr/>
        <a:lstStyle/>
        <a:p>
          <a:endParaRPr lang="en-US"/>
        </a:p>
      </dgm:t>
    </dgm:pt>
    <dgm:pt modelId="{33138199-2367-43BB-8CDA-4CE9E1F3CF44}" type="sibTrans" cxnId="{3E41ACAE-AAFF-4B3D-9A0B-4046E93E6D95}">
      <dgm:prSet/>
      <dgm:spPr/>
      <dgm:t>
        <a:bodyPr/>
        <a:lstStyle/>
        <a:p>
          <a:endParaRPr lang="en-US"/>
        </a:p>
      </dgm:t>
    </dgm:pt>
    <dgm:pt modelId="{AE2DC84A-690E-4691-8394-2BB88F5E8F53}">
      <dgm:prSet/>
      <dgm:spPr/>
      <dgm:t>
        <a:bodyPr/>
        <a:lstStyle/>
        <a:p>
          <a:r>
            <a:rPr lang="en-US"/>
            <a:t>Custom PyTorch implementation</a:t>
          </a:r>
        </a:p>
      </dgm:t>
    </dgm:pt>
    <dgm:pt modelId="{E4F4B6C8-6829-4225-A07A-B9FB731414F6}" type="parTrans" cxnId="{FAFE41F1-AC9F-490B-A744-CFA214ED624F}">
      <dgm:prSet/>
      <dgm:spPr/>
      <dgm:t>
        <a:bodyPr/>
        <a:lstStyle/>
        <a:p>
          <a:endParaRPr lang="en-US"/>
        </a:p>
      </dgm:t>
    </dgm:pt>
    <dgm:pt modelId="{7B2F6798-4A44-45D1-B1FB-CE1B7A63A3C8}" type="sibTrans" cxnId="{FAFE41F1-AC9F-490B-A744-CFA214ED624F}">
      <dgm:prSet/>
      <dgm:spPr/>
      <dgm:t>
        <a:bodyPr/>
        <a:lstStyle/>
        <a:p>
          <a:endParaRPr lang="en-US"/>
        </a:p>
      </dgm:t>
    </dgm:pt>
    <dgm:pt modelId="{52872ADC-BB8D-459B-BF73-BEA90E9B525D}" type="pres">
      <dgm:prSet presAssocID="{3BDF6D98-AD66-41A3-A488-8202A91402DC}" presName="cycle" presStyleCnt="0">
        <dgm:presLayoutVars>
          <dgm:dir/>
          <dgm:resizeHandles val="exact"/>
        </dgm:presLayoutVars>
      </dgm:prSet>
      <dgm:spPr/>
    </dgm:pt>
    <dgm:pt modelId="{5C9F65F8-D044-47F3-8FCB-A62289761CF9}" type="pres">
      <dgm:prSet presAssocID="{AFF90FF9-93E3-4DB4-AE7F-D4836CA653DB}" presName="dummy" presStyleCnt="0"/>
      <dgm:spPr/>
    </dgm:pt>
    <dgm:pt modelId="{8C2244DB-A401-448B-B3B0-98F1DA6C208C}" type="pres">
      <dgm:prSet presAssocID="{AFF90FF9-93E3-4DB4-AE7F-D4836CA653DB}" presName="node" presStyleLbl="revTx" presStyleIdx="0" presStyleCnt="4">
        <dgm:presLayoutVars>
          <dgm:bulletEnabled val="1"/>
        </dgm:presLayoutVars>
      </dgm:prSet>
      <dgm:spPr/>
    </dgm:pt>
    <dgm:pt modelId="{124D1C7F-EC5D-4589-81E1-40CF42C91213}" type="pres">
      <dgm:prSet presAssocID="{7FE7DD0F-9C85-4404-9688-AE127D6DA608}" presName="sibTrans" presStyleLbl="node1" presStyleIdx="0" presStyleCnt="4"/>
      <dgm:spPr/>
    </dgm:pt>
    <dgm:pt modelId="{01AF918A-8F84-4E43-AF3F-B5C2BA018D57}" type="pres">
      <dgm:prSet presAssocID="{87695D68-54C4-4029-A756-484A86093556}" presName="dummy" presStyleCnt="0"/>
      <dgm:spPr/>
    </dgm:pt>
    <dgm:pt modelId="{64A590BF-EBAC-49A9-A546-D25CB69173B4}" type="pres">
      <dgm:prSet presAssocID="{87695D68-54C4-4029-A756-484A86093556}" presName="node" presStyleLbl="revTx" presStyleIdx="1" presStyleCnt="4">
        <dgm:presLayoutVars>
          <dgm:bulletEnabled val="1"/>
        </dgm:presLayoutVars>
      </dgm:prSet>
      <dgm:spPr/>
    </dgm:pt>
    <dgm:pt modelId="{CFF1A061-A1F4-479E-B072-1C1C00CA4F0A}" type="pres">
      <dgm:prSet presAssocID="{6CA39FA4-1919-401E-BED2-6BF54FCA597B}" presName="sibTrans" presStyleLbl="node1" presStyleIdx="1" presStyleCnt="4"/>
      <dgm:spPr/>
    </dgm:pt>
    <dgm:pt modelId="{43AC356F-F127-492C-B9A4-76DAEE071723}" type="pres">
      <dgm:prSet presAssocID="{AC1DA769-3649-453B-9C0C-552A65D85318}" presName="dummy" presStyleCnt="0"/>
      <dgm:spPr/>
    </dgm:pt>
    <dgm:pt modelId="{23ED6FA0-BB8E-445B-80D5-BF74AB150BAC}" type="pres">
      <dgm:prSet presAssocID="{AC1DA769-3649-453B-9C0C-552A65D85318}" presName="node" presStyleLbl="revTx" presStyleIdx="2" presStyleCnt="4">
        <dgm:presLayoutVars>
          <dgm:bulletEnabled val="1"/>
        </dgm:presLayoutVars>
      </dgm:prSet>
      <dgm:spPr/>
    </dgm:pt>
    <dgm:pt modelId="{6268E47C-2557-4854-A244-4F32E5E2922F}" type="pres">
      <dgm:prSet presAssocID="{33138199-2367-43BB-8CDA-4CE9E1F3CF44}" presName="sibTrans" presStyleLbl="node1" presStyleIdx="2" presStyleCnt="4"/>
      <dgm:spPr/>
    </dgm:pt>
    <dgm:pt modelId="{07013391-AD94-4071-BBAA-976A4E7AC2CE}" type="pres">
      <dgm:prSet presAssocID="{AE2DC84A-690E-4691-8394-2BB88F5E8F53}" presName="dummy" presStyleCnt="0"/>
      <dgm:spPr/>
    </dgm:pt>
    <dgm:pt modelId="{7343931B-741D-4A16-81BF-41E1BF5FCCE9}" type="pres">
      <dgm:prSet presAssocID="{AE2DC84A-690E-4691-8394-2BB88F5E8F53}" presName="node" presStyleLbl="revTx" presStyleIdx="3" presStyleCnt="4">
        <dgm:presLayoutVars>
          <dgm:bulletEnabled val="1"/>
        </dgm:presLayoutVars>
      </dgm:prSet>
      <dgm:spPr/>
    </dgm:pt>
    <dgm:pt modelId="{FE2055A4-6D40-4B98-850E-A7DC100316CC}" type="pres">
      <dgm:prSet presAssocID="{7B2F6798-4A44-45D1-B1FB-CE1B7A63A3C8}" presName="sibTrans" presStyleLbl="node1" presStyleIdx="3" presStyleCnt="4"/>
      <dgm:spPr/>
    </dgm:pt>
  </dgm:ptLst>
  <dgm:cxnLst>
    <dgm:cxn modelId="{3FA8550D-4BE1-449E-ACE9-D278197D380C}" srcId="{3BDF6D98-AD66-41A3-A488-8202A91402DC}" destId="{87695D68-54C4-4029-A756-484A86093556}" srcOrd="1" destOrd="0" parTransId="{E8457875-8330-4F65-8151-747E6AB19867}" sibTransId="{6CA39FA4-1919-401E-BED2-6BF54FCA597B}"/>
    <dgm:cxn modelId="{F60FCE1D-CF21-47DC-BAB5-D2BD699FC6DC}" type="presOf" srcId="{3BDF6D98-AD66-41A3-A488-8202A91402DC}" destId="{52872ADC-BB8D-459B-BF73-BEA90E9B525D}" srcOrd="0" destOrd="0" presId="urn:microsoft.com/office/officeart/2005/8/layout/cycle1"/>
    <dgm:cxn modelId="{AE8CD42E-0FC2-4809-9D98-D462407C4F5B}" type="presOf" srcId="{87695D68-54C4-4029-A756-484A86093556}" destId="{64A590BF-EBAC-49A9-A546-D25CB69173B4}" srcOrd="0" destOrd="0" presId="urn:microsoft.com/office/officeart/2005/8/layout/cycle1"/>
    <dgm:cxn modelId="{28388C32-68D8-4B1C-9BDB-E77A2636EEF2}" type="presOf" srcId="{AC1DA769-3649-453B-9C0C-552A65D85318}" destId="{23ED6FA0-BB8E-445B-80D5-BF74AB150BAC}" srcOrd="0" destOrd="0" presId="urn:microsoft.com/office/officeart/2005/8/layout/cycle1"/>
    <dgm:cxn modelId="{BF97D94A-780F-4420-803A-D9BA17413727}" type="presOf" srcId="{6CA39FA4-1919-401E-BED2-6BF54FCA597B}" destId="{CFF1A061-A1F4-479E-B072-1C1C00CA4F0A}" srcOrd="0" destOrd="0" presId="urn:microsoft.com/office/officeart/2005/8/layout/cycle1"/>
    <dgm:cxn modelId="{603BE76E-945E-47F2-83F9-2A6382CECC88}" type="presOf" srcId="{AE2DC84A-690E-4691-8394-2BB88F5E8F53}" destId="{7343931B-741D-4A16-81BF-41E1BF5FCCE9}" srcOrd="0" destOrd="0" presId="urn:microsoft.com/office/officeart/2005/8/layout/cycle1"/>
    <dgm:cxn modelId="{DE2D668A-446C-4E9E-B73F-67685BCDDDC8}" srcId="{3BDF6D98-AD66-41A3-A488-8202A91402DC}" destId="{AFF90FF9-93E3-4DB4-AE7F-D4836CA653DB}" srcOrd="0" destOrd="0" parTransId="{D6509586-EF8F-4219-B052-607772BA25E3}" sibTransId="{7FE7DD0F-9C85-4404-9688-AE127D6DA608}"/>
    <dgm:cxn modelId="{A6ED2E90-C766-4BA5-8C89-8DE19D758BD9}" type="presOf" srcId="{7FE7DD0F-9C85-4404-9688-AE127D6DA608}" destId="{124D1C7F-EC5D-4589-81E1-40CF42C91213}" srcOrd="0" destOrd="0" presId="urn:microsoft.com/office/officeart/2005/8/layout/cycle1"/>
    <dgm:cxn modelId="{3E41ACAE-AAFF-4B3D-9A0B-4046E93E6D95}" srcId="{3BDF6D98-AD66-41A3-A488-8202A91402DC}" destId="{AC1DA769-3649-453B-9C0C-552A65D85318}" srcOrd="2" destOrd="0" parTransId="{A1502DDD-D825-447A-B804-AB61A511B97B}" sibTransId="{33138199-2367-43BB-8CDA-4CE9E1F3CF44}"/>
    <dgm:cxn modelId="{110212C1-1B67-482D-A3C7-5C5DFF7CC70C}" type="presOf" srcId="{AFF90FF9-93E3-4DB4-AE7F-D4836CA653DB}" destId="{8C2244DB-A401-448B-B3B0-98F1DA6C208C}" srcOrd="0" destOrd="0" presId="urn:microsoft.com/office/officeart/2005/8/layout/cycle1"/>
    <dgm:cxn modelId="{11C7D2DE-F32D-4470-BF8D-7C9B11A05D8F}" type="presOf" srcId="{33138199-2367-43BB-8CDA-4CE9E1F3CF44}" destId="{6268E47C-2557-4854-A244-4F32E5E2922F}" srcOrd="0" destOrd="0" presId="urn:microsoft.com/office/officeart/2005/8/layout/cycle1"/>
    <dgm:cxn modelId="{952FFDEC-A1D7-4417-90E5-48A9FFA50F87}" type="presOf" srcId="{7B2F6798-4A44-45D1-B1FB-CE1B7A63A3C8}" destId="{FE2055A4-6D40-4B98-850E-A7DC100316CC}" srcOrd="0" destOrd="0" presId="urn:microsoft.com/office/officeart/2005/8/layout/cycle1"/>
    <dgm:cxn modelId="{FAFE41F1-AC9F-490B-A744-CFA214ED624F}" srcId="{3BDF6D98-AD66-41A3-A488-8202A91402DC}" destId="{AE2DC84A-690E-4691-8394-2BB88F5E8F53}" srcOrd="3" destOrd="0" parTransId="{E4F4B6C8-6829-4225-A07A-B9FB731414F6}" sibTransId="{7B2F6798-4A44-45D1-B1FB-CE1B7A63A3C8}"/>
    <dgm:cxn modelId="{3AA8F0F4-1EA1-4474-9F83-42E124F1A3EE}" type="presParOf" srcId="{52872ADC-BB8D-459B-BF73-BEA90E9B525D}" destId="{5C9F65F8-D044-47F3-8FCB-A62289761CF9}" srcOrd="0" destOrd="0" presId="urn:microsoft.com/office/officeart/2005/8/layout/cycle1"/>
    <dgm:cxn modelId="{D268197E-F2DA-437B-81D6-69E4D6BBC4DD}" type="presParOf" srcId="{52872ADC-BB8D-459B-BF73-BEA90E9B525D}" destId="{8C2244DB-A401-448B-B3B0-98F1DA6C208C}" srcOrd="1" destOrd="0" presId="urn:microsoft.com/office/officeart/2005/8/layout/cycle1"/>
    <dgm:cxn modelId="{F7A5D6D2-CF2B-40EB-B451-1EF89E973C12}" type="presParOf" srcId="{52872ADC-BB8D-459B-BF73-BEA90E9B525D}" destId="{124D1C7F-EC5D-4589-81E1-40CF42C91213}" srcOrd="2" destOrd="0" presId="urn:microsoft.com/office/officeart/2005/8/layout/cycle1"/>
    <dgm:cxn modelId="{934D131B-1CAE-405A-AC17-E46FA49D30B9}" type="presParOf" srcId="{52872ADC-BB8D-459B-BF73-BEA90E9B525D}" destId="{01AF918A-8F84-4E43-AF3F-B5C2BA018D57}" srcOrd="3" destOrd="0" presId="urn:microsoft.com/office/officeart/2005/8/layout/cycle1"/>
    <dgm:cxn modelId="{86405E76-AD77-4C79-80CC-40A1E4D0FF0F}" type="presParOf" srcId="{52872ADC-BB8D-459B-BF73-BEA90E9B525D}" destId="{64A590BF-EBAC-49A9-A546-D25CB69173B4}" srcOrd="4" destOrd="0" presId="urn:microsoft.com/office/officeart/2005/8/layout/cycle1"/>
    <dgm:cxn modelId="{D3C0C8B1-33B5-41B7-8A16-3B1161FFC113}" type="presParOf" srcId="{52872ADC-BB8D-459B-BF73-BEA90E9B525D}" destId="{CFF1A061-A1F4-479E-B072-1C1C00CA4F0A}" srcOrd="5" destOrd="0" presId="urn:microsoft.com/office/officeart/2005/8/layout/cycle1"/>
    <dgm:cxn modelId="{61D1EBB0-BCD2-4FFD-B4E7-6259268510D8}" type="presParOf" srcId="{52872ADC-BB8D-459B-BF73-BEA90E9B525D}" destId="{43AC356F-F127-492C-B9A4-76DAEE071723}" srcOrd="6" destOrd="0" presId="urn:microsoft.com/office/officeart/2005/8/layout/cycle1"/>
    <dgm:cxn modelId="{74BECBF8-C3C8-433D-BC28-FB4E8715BC29}" type="presParOf" srcId="{52872ADC-BB8D-459B-BF73-BEA90E9B525D}" destId="{23ED6FA0-BB8E-445B-80D5-BF74AB150BAC}" srcOrd="7" destOrd="0" presId="urn:microsoft.com/office/officeart/2005/8/layout/cycle1"/>
    <dgm:cxn modelId="{E2ABB4C0-4857-4C2E-9941-ACA18BD8EB50}" type="presParOf" srcId="{52872ADC-BB8D-459B-BF73-BEA90E9B525D}" destId="{6268E47C-2557-4854-A244-4F32E5E2922F}" srcOrd="8" destOrd="0" presId="urn:microsoft.com/office/officeart/2005/8/layout/cycle1"/>
    <dgm:cxn modelId="{05B45BBF-A4C4-48C2-99CB-6A4B82848A7B}" type="presParOf" srcId="{52872ADC-BB8D-459B-BF73-BEA90E9B525D}" destId="{07013391-AD94-4071-BBAA-976A4E7AC2CE}" srcOrd="9" destOrd="0" presId="urn:microsoft.com/office/officeart/2005/8/layout/cycle1"/>
    <dgm:cxn modelId="{0B5684C9-7F1E-4269-AEA6-F0F7E25A6A2C}" type="presParOf" srcId="{52872ADC-BB8D-459B-BF73-BEA90E9B525D}" destId="{7343931B-741D-4A16-81BF-41E1BF5FCCE9}" srcOrd="10" destOrd="0" presId="urn:microsoft.com/office/officeart/2005/8/layout/cycle1"/>
    <dgm:cxn modelId="{9E168A2D-EA99-4D70-A511-40E654E90FB7}" type="presParOf" srcId="{52872ADC-BB8D-459B-BF73-BEA90E9B525D}" destId="{FE2055A4-6D40-4B98-850E-A7DC100316CC}" srcOrd="11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7AECD4-9F52-415F-9807-7A4A465DFE00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381265-3A53-41BE-A15B-D334878E9530}">
      <dgm:prSet/>
      <dgm:spPr/>
      <dgm:t>
        <a:bodyPr/>
        <a:lstStyle/>
        <a:p>
          <a:r>
            <a:rPr lang="en-US"/>
            <a:t>Hybrid model achieved highest F1 and AUC</a:t>
          </a:r>
        </a:p>
      </dgm:t>
    </dgm:pt>
    <dgm:pt modelId="{8AC69A68-C699-44CA-B326-B3E0C36F3CC2}" type="parTrans" cxnId="{9332FA0B-E933-4C94-A82D-AB32E1866668}">
      <dgm:prSet/>
      <dgm:spPr/>
      <dgm:t>
        <a:bodyPr/>
        <a:lstStyle/>
        <a:p>
          <a:endParaRPr lang="en-US"/>
        </a:p>
      </dgm:t>
    </dgm:pt>
    <dgm:pt modelId="{D6B27CD1-5495-47A0-8EE1-3207AF33E944}" type="sibTrans" cxnId="{9332FA0B-E933-4C94-A82D-AB32E1866668}">
      <dgm:prSet/>
      <dgm:spPr/>
      <dgm:t>
        <a:bodyPr/>
        <a:lstStyle/>
        <a:p>
          <a:endParaRPr lang="en-US"/>
        </a:p>
      </dgm:t>
    </dgm:pt>
    <dgm:pt modelId="{18F1C0C5-3AD6-46B3-AC08-5222F5812075}">
      <dgm:prSet/>
      <dgm:spPr/>
      <dgm:t>
        <a:bodyPr/>
        <a:lstStyle/>
        <a:p>
          <a:r>
            <a:rPr lang="en-US"/>
            <a:t>Performance similar to original paper despite tool differences</a:t>
          </a:r>
        </a:p>
      </dgm:t>
    </dgm:pt>
    <dgm:pt modelId="{E8959493-A074-4F81-ADF8-DE4C0B81FE79}" type="parTrans" cxnId="{80E3BEA4-BE35-4BCB-A7C8-C0D1409B783A}">
      <dgm:prSet/>
      <dgm:spPr/>
      <dgm:t>
        <a:bodyPr/>
        <a:lstStyle/>
        <a:p>
          <a:endParaRPr lang="en-US"/>
        </a:p>
      </dgm:t>
    </dgm:pt>
    <dgm:pt modelId="{1F216385-CF8A-434D-8084-5936F0BD9AB2}" type="sibTrans" cxnId="{80E3BEA4-BE35-4BCB-A7C8-C0D1409B783A}">
      <dgm:prSet/>
      <dgm:spPr/>
      <dgm:t>
        <a:bodyPr/>
        <a:lstStyle/>
        <a:p>
          <a:endParaRPr lang="en-US"/>
        </a:p>
      </dgm:t>
    </dgm:pt>
    <dgm:pt modelId="{87773ACC-283F-4637-B66A-7306BFBE1CFA}">
      <dgm:prSet/>
      <dgm:spPr/>
      <dgm:t>
        <a:bodyPr/>
        <a:lstStyle/>
        <a:p>
          <a:r>
            <a:rPr lang="en-US"/>
            <a:t>Confusion matrices and ROC curves support findings</a:t>
          </a:r>
        </a:p>
      </dgm:t>
    </dgm:pt>
    <dgm:pt modelId="{A1D7DAF0-D674-44CA-AC4B-C3FDB465C988}" type="parTrans" cxnId="{25DF65C6-F2D7-4A09-9FA8-C9AE5CB1106C}">
      <dgm:prSet/>
      <dgm:spPr/>
      <dgm:t>
        <a:bodyPr/>
        <a:lstStyle/>
        <a:p>
          <a:endParaRPr lang="en-US"/>
        </a:p>
      </dgm:t>
    </dgm:pt>
    <dgm:pt modelId="{D1D26130-957B-4D1A-B613-6F59671BDD73}" type="sibTrans" cxnId="{25DF65C6-F2D7-4A09-9FA8-C9AE5CB1106C}">
      <dgm:prSet/>
      <dgm:spPr/>
      <dgm:t>
        <a:bodyPr/>
        <a:lstStyle/>
        <a:p>
          <a:endParaRPr lang="en-US"/>
        </a:p>
      </dgm:t>
    </dgm:pt>
    <dgm:pt modelId="{33DE68B5-A908-463D-AAE7-3BFB6312EB62}" type="pres">
      <dgm:prSet presAssocID="{077AECD4-9F52-415F-9807-7A4A465DFE00}" presName="diagram" presStyleCnt="0">
        <dgm:presLayoutVars>
          <dgm:dir/>
          <dgm:resizeHandles val="exact"/>
        </dgm:presLayoutVars>
      </dgm:prSet>
      <dgm:spPr/>
    </dgm:pt>
    <dgm:pt modelId="{3C40BBDF-4509-49B9-8974-774E80B2BC32}" type="pres">
      <dgm:prSet presAssocID="{E6381265-3A53-41BE-A15B-D334878E9530}" presName="node" presStyleLbl="node1" presStyleIdx="0" presStyleCnt="3">
        <dgm:presLayoutVars>
          <dgm:bulletEnabled val="1"/>
        </dgm:presLayoutVars>
      </dgm:prSet>
      <dgm:spPr/>
    </dgm:pt>
    <dgm:pt modelId="{E0BA8FC7-A41C-4A71-8CCF-119AFDB98983}" type="pres">
      <dgm:prSet presAssocID="{D6B27CD1-5495-47A0-8EE1-3207AF33E944}" presName="sibTrans" presStyleCnt="0"/>
      <dgm:spPr/>
    </dgm:pt>
    <dgm:pt modelId="{821D89FA-FADC-495D-BE02-EFB11613C428}" type="pres">
      <dgm:prSet presAssocID="{18F1C0C5-3AD6-46B3-AC08-5222F5812075}" presName="node" presStyleLbl="node1" presStyleIdx="1" presStyleCnt="3">
        <dgm:presLayoutVars>
          <dgm:bulletEnabled val="1"/>
        </dgm:presLayoutVars>
      </dgm:prSet>
      <dgm:spPr/>
    </dgm:pt>
    <dgm:pt modelId="{78B06A4C-A168-452C-B99E-CFF994F33543}" type="pres">
      <dgm:prSet presAssocID="{1F216385-CF8A-434D-8084-5936F0BD9AB2}" presName="sibTrans" presStyleCnt="0"/>
      <dgm:spPr/>
    </dgm:pt>
    <dgm:pt modelId="{4EA4EB51-EEBD-4EDD-A1EC-919FDC4246DA}" type="pres">
      <dgm:prSet presAssocID="{87773ACC-283F-4637-B66A-7306BFBE1CFA}" presName="node" presStyleLbl="node1" presStyleIdx="2" presStyleCnt="3">
        <dgm:presLayoutVars>
          <dgm:bulletEnabled val="1"/>
        </dgm:presLayoutVars>
      </dgm:prSet>
      <dgm:spPr/>
    </dgm:pt>
  </dgm:ptLst>
  <dgm:cxnLst>
    <dgm:cxn modelId="{9332FA0B-E933-4C94-A82D-AB32E1866668}" srcId="{077AECD4-9F52-415F-9807-7A4A465DFE00}" destId="{E6381265-3A53-41BE-A15B-D334878E9530}" srcOrd="0" destOrd="0" parTransId="{8AC69A68-C699-44CA-B326-B3E0C36F3CC2}" sibTransId="{D6B27CD1-5495-47A0-8EE1-3207AF33E944}"/>
    <dgm:cxn modelId="{5E70113B-CA51-46FE-8329-C1A3AFF4C8B7}" type="presOf" srcId="{E6381265-3A53-41BE-A15B-D334878E9530}" destId="{3C40BBDF-4509-49B9-8974-774E80B2BC32}" srcOrd="0" destOrd="0" presId="urn:microsoft.com/office/officeart/2005/8/layout/default"/>
    <dgm:cxn modelId="{F35A7746-F851-426D-B799-344CCAD76B45}" type="presOf" srcId="{18F1C0C5-3AD6-46B3-AC08-5222F5812075}" destId="{821D89FA-FADC-495D-BE02-EFB11613C428}" srcOrd="0" destOrd="0" presId="urn:microsoft.com/office/officeart/2005/8/layout/default"/>
    <dgm:cxn modelId="{80E3BEA4-BE35-4BCB-A7C8-C0D1409B783A}" srcId="{077AECD4-9F52-415F-9807-7A4A465DFE00}" destId="{18F1C0C5-3AD6-46B3-AC08-5222F5812075}" srcOrd="1" destOrd="0" parTransId="{E8959493-A074-4F81-ADF8-DE4C0B81FE79}" sibTransId="{1F216385-CF8A-434D-8084-5936F0BD9AB2}"/>
    <dgm:cxn modelId="{25DF65C6-F2D7-4A09-9FA8-C9AE5CB1106C}" srcId="{077AECD4-9F52-415F-9807-7A4A465DFE00}" destId="{87773ACC-283F-4637-B66A-7306BFBE1CFA}" srcOrd="2" destOrd="0" parTransId="{A1D7DAF0-D674-44CA-AC4B-C3FDB465C988}" sibTransId="{D1D26130-957B-4D1A-B613-6F59671BDD73}"/>
    <dgm:cxn modelId="{F6A639D8-E131-46A2-8FC6-FD98028F5959}" type="presOf" srcId="{87773ACC-283F-4637-B66A-7306BFBE1CFA}" destId="{4EA4EB51-EEBD-4EDD-A1EC-919FDC4246DA}" srcOrd="0" destOrd="0" presId="urn:microsoft.com/office/officeart/2005/8/layout/default"/>
    <dgm:cxn modelId="{3EE690F2-3C26-4070-A3D5-7D8DE14A22C4}" type="presOf" srcId="{077AECD4-9F52-415F-9807-7A4A465DFE00}" destId="{33DE68B5-A908-463D-AAE7-3BFB6312EB62}" srcOrd="0" destOrd="0" presId="urn:microsoft.com/office/officeart/2005/8/layout/default"/>
    <dgm:cxn modelId="{64382B5A-2073-4EAF-8B8B-CDC226F321DE}" type="presParOf" srcId="{33DE68B5-A908-463D-AAE7-3BFB6312EB62}" destId="{3C40BBDF-4509-49B9-8974-774E80B2BC32}" srcOrd="0" destOrd="0" presId="urn:microsoft.com/office/officeart/2005/8/layout/default"/>
    <dgm:cxn modelId="{026052FC-2A79-495B-BCE3-14AEE83CE69C}" type="presParOf" srcId="{33DE68B5-A908-463D-AAE7-3BFB6312EB62}" destId="{E0BA8FC7-A41C-4A71-8CCF-119AFDB98983}" srcOrd="1" destOrd="0" presId="urn:microsoft.com/office/officeart/2005/8/layout/default"/>
    <dgm:cxn modelId="{F3A35554-5263-41FB-B063-FC92DDEC49F2}" type="presParOf" srcId="{33DE68B5-A908-463D-AAE7-3BFB6312EB62}" destId="{821D89FA-FADC-495D-BE02-EFB11613C428}" srcOrd="2" destOrd="0" presId="urn:microsoft.com/office/officeart/2005/8/layout/default"/>
    <dgm:cxn modelId="{63A4B209-7670-441B-8C92-2C050078C82D}" type="presParOf" srcId="{33DE68B5-A908-463D-AAE7-3BFB6312EB62}" destId="{78B06A4C-A168-452C-B99E-CFF994F33543}" srcOrd="3" destOrd="0" presId="urn:microsoft.com/office/officeart/2005/8/layout/default"/>
    <dgm:cxn modelId="{8EBEF196-A54C-4841-8075-65EDC650DF21}" type="presParOf" srcId="{33DE68B5-A908-463D-AAE7-3BFB6312EB62}" destId="{4EA4EB51-EEBD-4EDD-A1EC-919FDC4246DA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586790A-DCE6-4D51-8036-2F378E12BB5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CC202F-B0B2-497B-8715-EAD18E6C714E}">
      <dgm:prSet/>
      <dgm:spPr/>
      <dgm:t>
        <a:bodyPr/>
        <a:lstStyle/>
        <a:p>
          <a:r>
            <a:rPr lang="en-US"/>
            <a:t>Matching trends with original paper</a:t>
          </a:r>
        </a:p>
      </dgm:t>
    </dgm:pt>
    <dgm:pt modelId="{DE306A29-3F9A-4BEF-BBE8-139925A1A22E}" type="parTrans" cxnId="{E8751427-3C85-4039-AB08-9430CE3809B9}">
      <dgm:prSet/>
      <dgm:spPr/>
      <dgm:t>
        <a:bodyPr/>
        <a:lstStyle/>
        <a:p>
          <a:endParaRPr lang="en-US"/>
        </a:p>
      </dgm:t>
    </dgm:pt>
    <dgm:pt modelId="{DDBC8FFE-BDCE-43F6-A61A-294D86A4D811}" type="sibTrans" cxnId="{E8751427-3C85-4039-AB08-9430CE3809B9}">
      <dgm:prSet/>
      <dgm:spPr/>
      <dgm:t>
        <a:bodyPr/>
        <a:lstStyle/>
        <a:p>
          <a:endParaRPr lang="en-US"/>
        </a:p>
      </dgm:t>
    </dgm:pt>
    <dgm:pt modelId="{6803996A-E7A8-44F2-88F7-C39674CB4449}">
      <dgm:prSet/>
      <dgm:spPr/>
      <dgm:t>
        <a:bodyPr/>
        <a:lstStyle/>
        <a:p>
          <a:r>
            <a:rPr lang="en-US"/>
            <a:t>Differences due to symptom extractor (MetaMap vs SciSpaCy)</a:t>
          </a:r>
        </a:p>
      </dgm:t>
    </dgm:pt>
    <dgm:pt modelId="{B33B8AF9-69FD-4DA4-9789-8EC646DA13C2}" type="parTrans" cxnId="{E6CA926D-5774-41E0-BE17-36624562862E}">
      <dgm:prSet/>
      <dgm:spPr/>
      <dgm:t>
        <a:bodyPr/>
        <a:lstStyle/>
        <a:p>
          <a:endParaRPr lang="en-US"/>
        </a:p>
      </dgm:t>
    </dgm:pt>
    <dgm:pt modelId="{799BB46F-B98B-43A6-B553-0969E5184BC1}" type="sibTrans" cxnId="{E6CA926D-5774-41E0-BE17-36624562862E}">
      <dgm:prSet/>
      <dgm:spPr/>
      <dgm:t>
        <a:bodyPr/>
        <a:lstStyle/>
        <a:p>
          <a:endParaRPr lang="en-US"/>
        </a:p>
      </dgm:t>
    </dgm:pt>
    <dgm:pt modelId="{445A75FF-DB4F-4DD5-A2E7-20AFF0E0CFC0}">
      <dgm:prSet/>
      <dgm:spPr/>
      <dgm:t>
        <a:bodyPr/>
        <a:lstStyle/>
        <a:p>
          <a:r>
            <a:rPr lang="en-US"/>
            <a:t>Manual tuning and class imbalance may affect minor variations</a:t>
          </a:r>
        </a:p>
      </dgm:t>
    </dgm:pt>
    <dgm:pt modelId="{7C17E61A-D160-4DBD-AD1E-70FD2AD2875F}" type="parTrans" cxnId="{637A9D47-C8EF-4F6A-AC12-1428554B65BD}">
      <dgm:prSet/>
      <dgm:spPr/>
      <dgm:t>
        <a:bodyPr/>
        <a:lstStyle/>
        <a:p>
          <a:endParaRPr lang="en-US"/>
        </a:p>
      </dgm:t>
    </dgm:pt>
    <dgm:pt modelId="{A11542EF-4789-4B1C-81E9-4B03B0E13AE5}" type="sibTrans" cxnId="{637A9D47-C8EF-4F6A-AC12-1428554B65BD}">
      <dgm:prSet/>
      <dgm:spPr/>
      <dgm:t>
        <a:bodyPr/>
        <a:lstStyle/>
        <a:p>
          <a:endParaRPr lang="en-US"/>
        </a:p>
      </dgm:t>
    </dgm:pt>
    <dgm:pt modelId="{8E5AC965-DE4A-464A-82A5-21CD0F01D67F}" type="pres">
      <dgm:prSet presAssocID="{5586790A-DCE6-4D51-8036-2F378E12BB5C}" presName="linear" presStyleCnt="0">
        <dgm:presLayoutVars>
          <dgm:animLvl val="lvl"/>
          <dgm:resizeHandles val="exact"/>
        </dgm:presLayoutVars>
      </dgm:prSet>
      <dgm:spPr/>
    </dgm:pt>
    <dgm:pt modelId="{40EA2523-DE74-497D-B843-0C4A21F822C4}" type="pres">
      <dgm:prSet presAssocID="{37CC202F-B0B2-497B-8715-EAD18E6C714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547003-BFE5-4333-A29C-AC667D1CDA57}" type="pres">
      <dgm:prSet presAssocID="{DDBC8FFE-BDCE-43F6-A61A-294D86A4D811}" presName="spacer" presStyleCnt="0"/>
      <dgm:spPr/>
    </dgm:pt>
    <dgm:pt modelId="{DFB5DA6F-B4AD-428A-986E-941B280DB35C}" type="pres">
      <dgm:prSet presAssocID="{6803996A-E7A8-44F2-88F7-C39674CB444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296FBB-C0C6-4FB5-B2E5-219F0426B0ED}" type="pres">
      <dgm:prSet presAssocID="{799BB46F-B98B-43A6-B553-0969E5184BC1}" presName="spacer" presStyleCnt="0"/>
      <dgm:spPr/>
    </dgm:pt>
    <dgm:pt modelId="{C2EA85C4-FE8B-4C00-AE28-DB44D28BE35F}" type="pres">
      <dgm:prSet presAssocID="{445A75FF-DB4F-4DD5-A2E7-20AFF0E0CFC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8751427-3C85-4039-AB08-9430CE3809B9}" srcId="{5586790A-DCE6-4D51-8036-2F378E12BB5C}" destId="{37CC202F-B0B2-497B-8715-EAD18E6C714E}" srcOrd="0" destOrd="0" parTransId="{DE306A29-3F9A-4BEF-BBE8-139925A1A22E}" sibTransId="{DDBC8FFE-BDCE-43F6-A61A-294D86A4D811}"/>
    <dgm:cxn modelId="{78679A28-8854-4074-8EAB-70F666B5B136}" type="presOf" srcId="{445A75FF-DB4F-4DD5-A2E7-20AFF0E0CFC0}" destId="{C2EA85C4-FE8B-4C00-AE28-DB44D28BE35F}" srcOrd="0" destOrd="0" presId="urn:microsoft.com/office/officeart/2005/8/layout/vList2"/>
    <dgm:cxn modelId="{AAE68036-A93A-43C3-8852-A1A1B20C198A}" type="presOf" srcId="{6803996A-E7A8-44F2-88F7-C39674CB4449}" destId="{DFB5DA6F-B4AD-428A-986E-941B280DB35C}" srcOrd="0" destOrd="0" presId="urn:microsoft.com/office/officeart/2005/8/layout/vList2"/>
    <dgm:cxn modelId="{637A9D47-C8EF-4F6A-AC12-1428554B65BD}" srcId="{5586790A-DCE6-4D51-8036-2F378E12BB5C}" destId="{445A75FF-DB4F-4DD5-A2E7-20AFF0E0CFC0}" srcOrd="2" destOrd="0" parTransId="{7C17E61A-D160-4DBD-AD1E-70FD2AD2875F}" sibTransId="{A11542EF-4789-4B1C-81E9-4B03B0E13AE5}"/>
    <dgm:cxn modelId="{E6CA926D-5774-41E0-BE17-36624562862E}" srcId="{5586790A-DCE6-4D51-8036-2F378E12BB5C}" destId="{6803996A-E7A8-44F2-88F7-C39674CB4449}" srcOrd="1" destOrd="0" parTransId="{B33B8AF9-69FD-4DA4-9789-8EC646DA13C2}" sibTransId="{799BB46F-B98B-43A6-B553-0969E5184BC1}"/>
    <dgm:cxn modelId="{88391A81-6C71-47F6-A3D9-049788E461AE}" type="presOf" srcId="{5586790A-DCE6-4D51-8036-2F378E12BB5C}" destId="{8E5AC965-DE4A-464A-82A5-21CD0F01D67F}" srcOrd="0" destOrd="0" presId="urn:microsoft.com/office/officeart/2005/8/layout/vList2"/>
    <dgm:cxn modelId="{27BDE5F9-05A2-4148-BA83-CCC6DE692F42}" type="presOf" srcId="{37CC202F-B0B2-497B-8715-EAD18E6C714E}" destId="{40EA2523-DE74-497D-B843-0C4A21F822C4}" srcOrd="0" destOrd="0" presId="urn:microsoft.com/office/officeart/2005/8/layout/vList2"/>
    <dgm:cxn modelId="{6C221168-4AE1-4AFA-AE4D-7BF8C5AB40FE}" type="presParOf" srcId="{8E5AC965-DE4A-464A-82A5-21CD0F01D67F}" destId="{40EA2523-DE74-497D-B843-0C4A21F822C4}" srcOrd="0" destOrd="0" presId="urn:microsoft.com/office/officeart/2005/8/layout/vList2"/>
    <dgm:cxn modelId="{9C61ADFF-B1FD-42B6-B9FE-893E7ADB5902}" type="presParOf" srcId="{8E5AC965-DE4A-464A-82A5-21CD0F01D67F}" destId="{C0547003-BFE5-4333-A29C-AC667D1CDA57}" srcOrd="1" destOrd="0" presId="urn:microsoft.com/office/officeart/2005/8/layout/vList2"/>
    <dgm:cxn modelId="{EACAA965-10D4-476A-9AEE-29D3C105436C}" type="presParOf" srcId="{8E5AC965-DE4A-464A-82A5-21CD0F01D67F}" destId="{DFB5DA6F-B4AD-428A-986E-941B280DB35C}" srcOrd="2" destOrd="0" presId="urn:microsoft.com/office/officeart/2005/8/layout/vList2"/>
    <dgm:cxn modelId="{59D7A01B-8F3E-42FA-95F0-8DEB0D6648F0}" type="presParOf" srcId="{8E5AC965-DE4A-464A-82A5-21CD0F01D67F}" destId="{E2296FBB-C0C6-4FB5-B2E5-219F0426B0ED}" srcOrd="3" destOrd="0" presId="urn:microsoft.com/office/officeart/2005/8/layout/vList2"/>
    <dgm:cxn modelId="{BE94173D-357F-4CEC-8313-FFA81B24D71D}" type="presParOf" srcId="{8E5AC965-DE4A-464A-82A5-21CD0F01D67F}" destId="{C2EA85C4-FE8B-4C00-AE28-DB44D28BE3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6AF1AF-2AAF-4181-A82B-E0CF3BB8600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9059213-15B2-42C9-B614-671AD67EE183}">
      <dgm:prSet/>
      <dgm:spPr/>
      <dgm:t>
        <a:bodyPr/>
        <a:lstStyle/>
        <a:p>
          <a:r>
            <a:rPr lang="en-US"/>
            <a:t>Analyzed symptom count variability</a:t>
          </a:r>
        </a:p>
      </dgm:t>
    </dgm:pt>
    <dgm:pt modelId="{43933BFF-DA1B-43DA-8B8F-1695A547537B}" type="parTrans" cxnId="{26CB43F1-3309-4563-9115-77D6ACD086B5}">
      <dgm:prSet/>
      <dgm:spPr/>
      <dgm:t>
        <a:bodyPr/>
        <a:lstStyle/>
        <a:p>
          <a:endParaRPr lang="en-US"/>
        </a:p>
      </dgm:t>
    </dgm:pt>
    <dgm:pt modelId="{E3ABA29E-1BEA-42AF-A64A-6FFBD6D11436}" type="sibTrans" cxnId="{26CB43F1-3309-4563-9115-77D6ACD086B5}">
      <dgm:prSet/>
      <dgm:spPr/>
      <dgm:t>
        <a:bodyPr/>
        <a:lstStyle/>
        <a:p>
          <a:endParaRPr lang="en-US"/>
        </a:p>
      </dgm:t>
    </dgm:pt>
    <dgm:pt modelId="{7F292143-D612-4D43-94B8-85F7A3CCCFA6}">
      <dgm:prSet/>
      <dgm:spPr/>
      <dgm:t>
        <a:bodyPr/>
        <a:lstStyle/>
        <a:p>
          <a:r>
            <a:rPr lang="en-US"/>
            <a:t>Observed richer symptom profiles for some ICD-9 codes</a:t>
          </a:r>
        </a:p>
      </dgm:t>
    </dgm:pt>
    <dgm:pt modelId="{0723383B-F267-4F6B-89D0-EA1F93BE9520}" type="parTrans" cxnId="{96941C25-452D-4DC8-9BB7-FE2256365ECC}">
      <dgm:prSet/>
      <dgm:spPr/>
      <dgm:t>
        <a:bodyPr/>
        <a:lstStyle/>
        <a:p>
          <a:endParaRPr lang="en-US"/>
        </a:p>
      </dgm:t>
    </dgm:pt>
    <dgm:pt modelId="{3440602B-AF53-46B9-B193-E811527FC82F}" type="sibTrans" cxnId="{96941C25-452D-4DC8-9BB7-FE2256365ECC}">
      <dgm:prSet/>
      <dgm:spPr/>
      <dgm:t>
        <a:bodyPr/>
        <a:lstStyle/>
        <a:p>
          <a:endParaRPr lang="en-US"/>
        </a:p>
      </dgm:t>
    </dgm:pt>
    <dgm:pt modelId="{795D0BCB-65DB-4004-B5BB-4DB75AE5FD2B}">
      <dgm:prSet/>
      <dgm:spPr/>
      <dgm:t>
        <a:bodyPr/>
        <a:lstStyle/>
        <a:p>
          <a:r>
            <a:rPr lang="en-US"/>
            <a:t>Explored ablation but focused on reproducibility</a:t>
          </a:r>
        </a:p>
      </dgm:t>
    </dgm:pt>
    <dgm:pt modelId="{B1A02BE9-66EB-4775-B9E4-48A547448AB0}" type="parTrans" cxnId="{D17882F5-29BA-40DD-A498-4F92CE350B0C}">
      <dgm:prSet/>
      <dgm:spPr/>
      <dgm:t>
        <a:bodyPr/>
        <a:lstStyle/>
        <a:p>
          <a:endParaRPr lang="en-US"/>
        </a:p>
      </dgm:t>
    </dgm:pt>
    <dgm:pt modelId="{11DAA62B-1178-4123-A50D-F237A855033A}" type="sibTrans" cxnId="{D17882F5-29BA-40DD-A498-4F92CE350B0C}">
      <dgm:prSet/>
      <dgm:spPr/>
      <dgm:t>
        <a:bodyPr/>
        <a:lstStyle/>
        <a:p>
          <a:endParaRPr lang="en-US"/>
        </a:p>
      </dgm:t>
    </dgm:pt>
    <dgm:pt modelId="{8C4E8C4C-00A2-418F-AD63-2B523984B32F}" type="pres">
      <dgm:prSet presAssocID="{396AF1AF-2AAF-4181-A82B-E0CF3BB8600C}" presName="vert0" presStyleCnt="0">
        <dgm:presLayoutVars>
          <dgm:dir/>
          <dgm:animOne val="branch"/>
          <dgm:animLvl val="lvl"/>
        </dgm:presLayoutVars>
      </dgm:prSet>
      <dgm:spPr/>
    </dgm:pt>
    <dgm:pt modelId="{A35C5A56-54CC-43BC-9E72-CD3BFF224BB4}" type="pres">
      <dgm:prSet presAssocID="{C9059213-15B2-42C9-B614-671AD67EE183}" presName="thickLine" presStyleLbl="alignNode1" presStyleIdx="0" presStyleCnt="3"/>
      <dgm:spPr/>
    </dgm:pt>
    <dgm:pt modelId="{70DD8C33-65A4-4ECF-BFAD-F332FE63E623}" type="pres">
      <dgm:prSet presAssocID="{C9059213-15B2-42C9-B614-671AD67EE183}" presName="horz1" presStyleCnt="0"/>
      <dgm:spPr/>
    </dgm:pt>
    <dgm:pt modelId="{017D29A1-56CC-450C-82F8-BB8C07740BC3}" type="pres">
      <dgm:prSet presAssocID="{C9059213-15B2-42C9-B614-671AD67EE183}" presName="tx1" presStyleLbl="revTx" presStyleIdx="0" presStyleCnt="3"/>
      <dgm:spPr/>
    </dgm:pt>
    <dgm:pt modelId="{9D504364-B7AD-4C46-A227-5DBF5E6D7BB1}" type="pres">
      <dgm:prSet presAssocID="{C9059213-15B2-42C9-B614-671AD67EE183}" presName="vert1" presStyleCnt="0"/>
      <dgm:spPr/>
    </dgm:pt>
    <dgm:pt modelId="{4FF099CE-4D36-418E-87CD-30A6B754C477}" type="pres">
      <dgm:prSet presAssocID="{7F292143-D612-4D43-94B8-85F7A3CCCFA6}" presName="thickLine" presStyleLbl="alignNode1" presStyleIdx="1" presStyleCnt="3"/>
      <dgm:spPr/>
    </dgm:pt>
    <dgm:pt modelId="{BBED3FDB-BDCC-4302-9710-4C430A0DB3D0}" type="pres">
      <dgm:prSet presAssocID="{7F292143-D612-4D43-94B8-85F7A3CCCFA6}" presName="horz1" presStyleCnt="0"/>
      <dgm:spPr/>
    </dgm:pt>
    <dgm:pt modelId="{83949415-E524-43F3-AC17-F77B57635E88}" type="pres">
      <dgm:prSet presAssocID="{7F292143-D612-4D43-94B8-85F7A3CCCFA6}" presName="tx1" presStyleLbl="revTx" presStyleIdx="1" presStyleCnt="3"/>
      <dgm:spPr/>
    </dgm:pt>
    <dgm:pt modelId="{91D54A19-ACCC-4BC7-9A5E-EAC386542DE8}" type="pres">
      <dgm:prSet presAssocID="{7F292143-D612-4D43-94B8-85F7A3CCCFA6}" presName="vert1" presStyleCnt="0"/>
      <dgm:spPr/>
    </dgm:pt>
    <dgm:pt modelId="{D53C1468-6F70-4BB0-8700-AC096215C344}" type="pres">
      <dgm:prSet presAssocID="{795D0BCB-65DB-4004-B5BB-4DB75AE5FD2B}" presName="thickLine" presStyleLbl="alignNode1" presStyleIdx="2" presStyleCnt="3"/>
      <dgm:spPr/>
    </dgm:pt>
    <dgm:pt modelId="{D2E28079-7BAE-49EE-B6CC-3B211038FB8D}" type="pres">
      <dgm:prSet presAssocID="{795D0BCB-65DB-4004-B5BB-4DB75AE5FD2B}" presName="horz1" presStyleCnt="0"/>
      <dgm:spPr/>
    </dgm:pt>
    <dgm:pt modelId="{1352BBBD-D41A-4584-B204-A52BFE34356F}" type="pres">
      <dgm:prSet presAssocID="{795D0BCB-65DB-4004-B5BB-4DB75AE5FD2B}" presName="tx1" presStyleLbl="revTx" presStyleIdx="2" presStyleCnt="3"/>
      <dgm:spPr/>
    </dgm:pt>
    <dgm:pt modelId="{287D3FE2-9A9B-4FFF-9D61-EEDA3F62353E}" type="pres">
      <dgm:prSet presAssocID="{795D0BCB-65DB-4004-B5BB-4DB75AE5FD2B}" presName="vert1" presStyleCnt="0"/>
      <dgm:spPr/>
    </dgm:pt>
  </dgm:ptLst>
  <dgm:cxnLst>
    <dgm:cxn modelId="{BB156509-59D5-492C-A232-4A34DAB00245}" type="presOf" srcId="{396AF1AF-2AAF-4181-A82B-E0CF3BB8600C}" destId="{8C4E8C4C-00A2-418F-AD63-2B523984B32F}" srcOrd="0" destOrd="0" presId="urn:microsoft.com/office/officeart/2008/layout/LinedList"/>
    <dgm:cxn modelId="{96941C25-452D-4DC8-9BB7-FE2256365ECC}" srcId="{396AF1AF-2AAF-4181-A82B-E0CF3BB8600C}" destId="{7F292143-D612-4D43-94B8-85F7A3CCCFA6}" srcOrd="1" destOrd="0" parTransId="{0723383B-F267-4F6B-89D0-EA1F93BE9520}" sibTransId="{3440602B-AF53-46B9-B193-E811527FC82F}"/>
    <dgm:cxn modelId="{462B0C50-E0FC-415B-8D81-64283B1187D0}" type="presOf" srcId="{C9059213-15B2-42C9-B614-671AD67EE183}" destId="{017D29A1-56CC-450C-82F8-BB8C07740BC3}" srcOrd="0" destOrd="0" presId="urn:microsoft.com/office/officeart/2008/layout/LinedList"/>
    <dgm:cxn modelId="{462BA19D-B89E-46B1-9026-0A572A89AC71}" type="presOf" srcId="{795D0BCB-65DB-4004-B5BB-4DB75AE5FD2B}" destId="{1352BBBD-D41A-4584-B204-A52BFE34356F}" srcOrd="0" destOrd="0" presId="urn:microsoft.com/office/officeart/2008/layout/LinedList"/>
    <dgm:cxn modelId="{26CB43F1-3309-4563-9115-77D6ACD086B5}" srcId="{396AF1AF-2AAF-4181-A82B-E0CF3BB8600C}" destId="{C9059213-15B2-42C9-B614-671AD67EE183}" srcOrd="0" destOrd="0" parTransId="{43933BFF-DA1B-43DA-8B8F-1695A547537B}" sibTransId="{E3ABA29E-1BEA-42AF-A64A-6FFBD6D11436}"/>
    <dgm:cxn modelId="{D17882F5-29BA-40DD-A498-4F92CE350B0C}" srcId="{396AF1AF-2AAF-4181-A82B-E0CF3BB8600C}" destId="{795D0BCB-65DB-4004-B5BB-4DB75AE5FD2B}" srcOrd="2" destOrd="0" parTransId="{B1A02BE9-66EB-4775-B9E4-48A547448AB0}" sibTransId="{11DAA62B-1178-4123-A50D-F237A855033A}"/>
    <dgm:cxn modelId="{505B59F9-B5D1-4B93-A528-D253B1D1E375}" type="presOf" srcId="{7F292143-D612-4D43-94B8-85F7A3CCCFA6}" destId="{83949415-E524-43F3-AC17-F77B57635E88}" srcOrd="0" destOrd="0" presId="urn:microsoft.com/office/officeart/2008/layout/LinedList"/>
    <dgm:cxn modelId="{AFE2753B-345B-4B8C-B8CD-BECA833C8544}" type="presParOf" srcId="{8C4E8C4C-00A2-418F-AD63-2B523984B32F}" destId="{A35C5A56-54CC-43BC-9E72-CD3BFF224BB4}" srcOrd="0" destOrd="0" presId="urn:microsoft.com/office/officeart/2008/layout/LinedList"/>
    <dgm:cxn modelId="{AA1ED6CB-A357-449C-94E0-C829A0C51676}" type="presParOf" srcId="{8C4E8C4C-00A2-418F-AD63-2B523984B32F}" destId="{70DD8C33-65A4-4ECF-BFAD-F332FE63E623}" srcOrd="1" destOrd="0" presId="urn:microsoft.com/office/officeart/2008/layout/LinedList"/>
    <dgm:cxn modelId="{DC019630-8A3D-46A5-8F43-DF11E61F4857}" type="presParOf" srcId="{70DD8C33-65A4-4ECF-BFAD-F332FE63E623}" destId="{017D29A1-56CC-450C-82F8-BB8C07740BC3}" srcOrd="0" destOrd="0" presId="urn:microsoft.com/office/officeart/2008/layout/LinedList"/>
    <dgm:cxn modelId="{6AB50013-BD56-409A-A8CD-DBA2D19A242C}" type="presParOf" srcId="{70DD8C33-65A4-4ECF-BFAD-F332FE63E623}" destId="{9D504364-B7AD-4C46-A227-5DBF5E6D7BB1}" srcOrd="1" destOrd="0" presId="urn:microsoft.com/office/officeart/2008/layout/LinedList"/>
    <dgm:cxn modelId="{79260A52-EBAC-47A9-93DB-083F801CE6DF}" type="presParOf" srcId="{8C4E8C4C-00A2-418F-AD63-2B523984B32F}" destId="{4FF099CE-4D36-418E-87CD-30A6B754C477}" srcOrd="2" destOrd="0" presId="urn:microsoft.com/office/officeart/2008/layout/LinedList"/>
    <dgm:cxn modelId="{14CF9497-D4C1-4120-A6E1-F318267502B0}" type="presParOf" srcId="{8C4E8C4C-00A2-418F-AD63-2B523984B32F}" destId="{BBED3FDB-BDCC-4302-9710-4C430A0DB3D0}" srcOrd="3" destOrd="0" presId="urn:microsoft.com/office/officeart/2008/layout/LinedList"/>
    <dgm:cxn modelId="{0444B688-B491-4DCA-9ACA-6FB667CC284B}" type="presParOf" srcId="{BBED3FDB-BDCC-4302-9710-4C430A0DB3D0}" destId="{83949415-E524-43F3-AC17-F77B57635E88}" srcOrd="0" destOrd="0" presId="urn:microsoft.com/office/officeart/2008/layout/LinedList"/>
    <dgm:cxn modelId="{C553DA31-28AB-4F9B-A2DB-B9D508BB427F}" type="presParOf" srcId="{BBED3FDB-BDCC-4302-9710-4C430A0DB3D0}" destId="{91D54A19-ACCC-4BC7-9A5E-EAC386542DE8}" srcOrd="1" destOrd="0" presId="urn:microsoft.com/office/officeart/2008/layout/LinedList"/>
    <dgm:cxn modelId="{79F6A692-D571-49E4-BAED-3028FC56837A}" type="presParOf" srcId="{8C4E8C4C-00A2-418F-AD63-2B523984B32F}" destId="{D53C1468-6F70-4BB0-8700-AC096215C344}" srcOrd="4" destOrd="0" presId="urn:microsoft.com/office/officeart/2008/layout/LinedList"/>
    <dgm:cxn modelId="{A02C2F30-62C4-4D79-863B-2626D2009170}" type="presParOf" srcId="{8C4E8C4C-00A2-418F-AD63-2B523984B32F}" destId="{D2E28079-7BAE-49EE-B6CC-3B211038FB8D}" srcOrd="5" destOrd="0" presId="urn:microsoft.com/office/officeart/2008/layout/LinedList"/>
    <dgm:cxn modelId="{C2575365-2DE7-4F8B-A35A-741A324C0C33}" type="presParOf" srcId="{D2E28079-7BAE-49EE-B6CC-3B211038FB8D}" destId="{1352BBBD-D41A-4584-B204-A52BFE34356F}" srcOrd="0" destOrd="0" presId="urn:microsoft.com/office/officeart/2008/layout/LinedList"/>
    <dgm:cxn modelId="{B9AFDC45-426D-44E1-8872-DDD727204F42}" type="presParOf" srcId="{D2E28079-7BAE-49EE-B6CC-3B211038FB8D}" destId="{287D3FE2-9A9B-4FFF-9D61-EEDA3F62353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9643BEB-2BC6-4F37-8863-C2078C9C0808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9BA86D-95B4-4D37-BAF0-713EEAE875F7}">
      <dgm:prSet/>
      <dgm:spPr/>
      <dgm:t>
        <a:bodyPr/>
        <a:lstStyle/>
        <a:p>
          <a:r>
            <a:rPr lang="en-US"/>
            <a:t>No public code from original authors</a:t>
          </a:r>
        </a:p>
      </dgm:t>
    </dgm:pt>
    <dgm:pt modelId="{2F700A84-23BB-44B8-8018-FB30DDAC42ED}" type="parTrans" cxnId="{18AD3A94-5AF6-414A-AB26-F1BFD198B8FE}">
      <dgm:prSet/>
      <dgm:spPr/>
      <dgm:t>
        <a:bodyPr/>
        <a:lstStyle/>
        <a:p>
          <a:endParaRPr lang="en-US"/>
        </a:p>
      </dgm:t>
    </dgm:pt>
    <dgm:pt modelId="{173E0519-5195-4D51-9910-D712470240F6}" type="sibTrans" cxnId="{18AD3A94-5AF6-414A-AB26-F1BFD198B8FE}">
      <dgm:prSet/>
      <dgm:spPr/>
      <dgm:t>
        <a:bodyPr/>
        <a:lstStyle/>
        <a:p>
          <a:endParaRPr lang="en-US"/>
        </a:p>
      </dgm:t>
    </dgm:pt>
    <dgm:pt modelId="{6584CDDE-7C13-4C67-85D5-E05A38E2A1B5}">
      <dgm:prSet/>
      <dgm:spPr/>
      <dgm:t>
        <a:bodyPr/>
        <a:lstStyle/>
        <a:p>
          <a:r>
            <a:rPr lang="en-US"/>
            <a:t>Ambiguity in symptom extraction logic</a:t>
          </a:r>
        </a:p>
      </dgm:t>
    </dgm:pt>
    <dgm:pt modelId="{0BCD1DAF-5B29-4DD6-9F96-96C45C50AC5D}" type="parTrans" cxnId="{EF948BA5-159C-4DD5-9BEE-A096FAEF0A21}">
      <dgm:prSet/>
      <dgm:spPr/>
      <dgm:t>
        <a:bodyPr/>
        <a:lstStyle/>
        <a:p>
          <a:endParaRPr lang="en-US"/>
        </a:p>
      </dgm:t>
    </dgm:pt>
    <dgm:pt modelId="{A1662EC1-26D1-4752-B7C7-52F3411091CE}" type="sibTrans" cxnId="{EF948BA5-159C-4DD5-9BEE-A096FAEF0A21}">
      <dgm:prSet/>
      <dgm:spPr/>
      <dgm:t>
        <a:bodyPr/>
        <a:lstStyle/>
        <a:p>
          <a:endParaRPr lang="en-US"/>
        </a:p>
      </dgm:t>
    </dgm:pt>
    <dgm:pt modelId="{AB9434E6-C7B8-473D-AE47-2DEEC51562E3}">
      <dgm:prSet/>
      <dgm:spPr/>
      <dgm:t>
        <a:bodyPr/>
        <a:lstStyle/>
        <a:p>
          <a:r>
            <a:rPr lang="en-US"/>
            <a:t>Heavy label imbalance, sparse symptoms in some notes</a:t>
          </a:r>
        </a:p>
      </dgm:t>
    </dgm:pt>
    <dgm:pt modelId="{9612F0E6-CE54-400F-977D-E0291493C4D9}" type="parTrans" cxnId="{FA60D826-75BD-4262-8A7E-06FF1E844824}">
      <dgm:prSet/>
      <dgm:spPr/>
      <dgm:t>
        <a:bodyPr/>
        <a:lstStyle/>
        <a:p>
          <a:endParaRPr lang="en-US"/>
        </a:p>
      </dgm:t>
    </dgm:pt>
    <dgm:pt modelId="{A2B3E745-D7A9-4157-8725-2E79D7E2C9E8}" type="sibTrans" cxnId="{FA60D826-75BD-4262-8A7E-06FF1E844824}">
      <dgm:prSet/>
      <dgm:spPr/>
      <dgm:t>
        <a:bodyPr/>
        <a:lstStyle/>
        <a:p>
          <a:endParaRPr lang="en-US"/>
        </a:p>
      </dgm:t>
    </dgm:pt>
    <dgm:pt modelId="{E248698C-8F01-4A70-A2F8-CC103C1E1853}" type="pres">
      <dgm:prSet presAssocID="{49643BEB-2BC6-4F37-8863-C2078C9C0808}" presName="vert0" presStyleCnt="0">
        <dgm:presLayoutVars>
          <dgm:dir/>
          <dgm:animOne val="branch"/>
          <dgm:animLvl val="lvl"/>
        </dgm:presLayoutVars>
      </dgm:prSet>
      <dgm:spPr/>
    </dgm:pt>
    <dgm:pt modelId="{5CC575E7-2148-4EE2-BD7B-62A63B8A5DFF}" type="pres">
      <dgm:prSet presAssocID="{719BA86D-95B4-4D37-BAF0-713EEAE875F7}" presName="thickLine" presStyleLbl="alignNode1" presStyleIdx="0" presStyleCnt="3"/>
      <dgm:spPr/>
    </dgm:pt>
    <dgm:pt modelId="{A961FB5F-DB3E-4C70-B6DC-74CD258149C9}" type="pres">
      <dgm:prSet presAssocID="{719BA86D-95B4-4D37-BAF0-713EEAE875F7}" presName="horz1" presStyleCnt="0"/>
      <dgm:spPr/>
    </dgm:pt>
    <dgm:pt modelId="{6CF63CC0-E746-4BF6-AB0D-D1EFC6B094FA}" type="pres">
      <dgm:prSet presAssocID="{719BA86D-95B4-4D37-BAF0-713EEAE875F7}" presName="tx1" presStyleLbl="revTx" presStyleIdx="0" presStyleCnt="3"/>
      <dgm:spPr/>
    </dgm:pt>
    <dgm:pt modelId="{8B3EE17A-1E62-495D-A14E-26EA3781E1B9}" type="pres">
      <dgm:prSet presAssocID="{719BA86D-95B4-4D37-BAF0-713EEAE875F7}" presName="vert1" presStyleCnt="0"/>
      <dgm:spPr/>
    </dgm:pt>
    <dgm:pt modelId="{F951B71A-3581-4221-91E5-59FD255F1278}" type="pres">
      <dgm:prSet presAssocID="{6584CDDE-7C13-4C67-85D5-E05A38E2A1B5}" presName="thickLine" presStyleLbl="alignNode1" presStyleIdx="1" presStyleCnt="3"/>
      <dgm:spPr/>
    </dgm:pt>
    <dgm:pt modelId="{A3D73560-1159-4934-BFCE-2D86BBDC86BD}" type="pres">
      <dgm:prSet presAssocID="{6584CDDE-7C13-4C67-85D5-E05A38E2A1B5}" presName="horz1" presStyleCnt="0"/>
      <dgm:spPr/>
    </dgm:pt>
    <dgm:pt modelId="{F4B6F0A6-239A-42E0-908B-1C1301E405AE}" type="pres">
      <dgm:prSet presAssocID="{6584CDDE-7C13-4C67-85D5-E05A38E2A1B5}" presName="tx1" presStyleLbl="revTx" presStyleIdx="1" presStyleCnt="3"/>
      <dgm:spPr/>
    </dgm:pt>
    <dgm:pt modelId="{7F6AF4F7-5D18-4645-BE61-DB30154D787D}" type="pres">
      <dgm:prSet presAssocID="{6584CDDE-7C13-4C67-85D5-E05A38E2A1B5}" presName="vert1" presStyleCnt="0"/>
      <dgm:spPr/>
    </dgm:pt>
    <dgm:pt modelId="{597F2083-D26B-4BC4-A6FE-CB7E06C346AF}" type="pres">
      <dgm:prSet presAssocID="{AB9434E6-C7B8-473D-AE47-2DEEC51562E3}" presName="thickLine" presStyleLbl="alignNode1" presStyleIdx="2" presStyleCnt="3"/>
      <dgm:spPr/>
    </dgm:pt>
    <dgm:pt modelId="{E901D54A-6879-42FB-9313-F3CC631CF7DC}" type="pres">
      <dgm:prSet presAssocID="{AB9434E6-C7B8-473D-AE47-2DEEC51562E3}" presName="horz1" presStyleCnt="0"/>
      <dgm:spPr/>
    </dgm:pt>
    <dgm:pt modelId="{C5418BF0-0398-4B60-807E-018C5E70625D}" type="pres">
      <dgm:prSet presAssocID="{AB9434E6-C7B8-473D-AE47-2DEEC51562E3}" presName="tx1" presStyleLbl="revTx" presStyleIdx="2" presStyleCnt="3"/>
      <dgm:spPr/>
    </dgm:pt>
    <dgm:pt modelId="{C06425A6-2259-45A5-8A09-36280A78DC4B}" type="pres">
      <dgm:prSet presAssocID="{AB9434E6-C7B8-473D-AE47-2DEEC51562E3}" presName="vert1" presStyleCnt="0"/>
      <dgm:spPr/>
    </dgm:pt>
  </dgm:ptLst>
  <dgm:cxnLst>
    <dgm:cxn modelId="{FA60D826-75BD-4262-8A7E-06FF1E844824}" srcId="{49643BEB-2BC6-4F37-8863-C2078C9C0808}" destId="{AB9434E6-C7B8-473D-AE47-2DEEC51562E3}" srcOrd="2" destOrd="0" parTransId="{9612F0E6-CE54-400F-977D-E0291493C4D9}" sibTransId="{A2B3E745-D7A9-4157-8725-2E79D7E2C9E8}"/>
    <dgm:cxn modelId="{D99C112D-3E1A-49B7-BE20-3C5F803CE7FD}" type="presOf" srcId="{AB9434E6-C7B8-473D-AE47-2DEEC51562E3}" destId="{C5418BF0-0398-4B60-807E-018C5E70625D}" srcOrd="0" destOrd="0" presId="urn:microsoft.com/office/officeart/2008/layout/LinedList"/>
    <dgm:cxn modelId="{770D9E8D-20BF-417D-9A0F-6885F5A055C1}" type="presOf" srcId="{49643BEB-2BC6-4F37-8863-C2078C9C0808}" destId="{E248698C-8F01-4A70-A2F8-CC103C1E1853}" srcOrd="0" destOrd="0" presId="urn:microsoft.com/office/officeart/2008/layout/LinedList"/>
    <dgm:cxn modelId="{18AD3A94-5AF6-414A-AB26-F1BFD198B8FE}" srcId="{49643BEB-2BC6-4F37-8863-C2078C9C0808}" destId="{719BA86D-95B4-4D37-BAF0-713EEAE875F7}" srcOrd="0" destOrd="0" parTransId="{2F700A84-23BB-44B8-8018-FB30DDAC42ED}" sibTransId="{173E0519-5195-4D51-9910-D712470240F6}"/>
    <dgm:cxn modelId="{A79779A0-39F7-4E79-BF75-FBC216CF167D}" type="presOf" srcId="{719BA86D-95B4-4D37-BAF0-713EEAE875F7}" destId="{6CF63CC0-E746-4BF6-AB0D-D1EFC6B094FA}" srcOrd="0" destOrd="0" presId="urn:microsoft.com/office/officeart/2008/layout/LinedList"/>
    <dgm:cxn modelId="{EF948BA5-159C-4DD5-9BEE-A096FAEF0A21}" srcId="{49643BEB-2BC6-4F37-8863-C2078C9C0808}" destId="{6584CDDE-7C13-4C67-85D5-E05A38E2A1B5}" srcOrd="1" destOrd="0" parTransId="{0BCD1DAF-5B29-4DD6-9F96-96C45C50AC5D}" sibTransId="{A1662EC1-26D1-4752-B7C7-52F3411091CE}"/>
    <dgm:cxn modelId="{2EF9CCC8-0F63-40FA-8635-57271B6D9713}" type="presOf" srcId="{6584CDDE-7C13-4C67-85D5-E05A38E2A1B5}" destId="{F4B6F0A6-239A-42E0-908B-1C1301E405AE}" srcOrd="0" destOrd="0" presId="urn:microsoft.com/office/officeart/2008/layout/LinedList"/>
    <dgm:cxn modelId="{C77A0988-8D04-466E-9386-522629A9BAD4}" type="presParOf" srcId="{E248698C-8F01-4A70-A2F8-CC103C1E1853}" destId="{5CC575E7-2148-4EE2-BD7B-62A63B8A5DFF}" srcOrd="0" destOrd="0" presId="urn:microsoft.com/office/officeart/2008/layout/LinedList"/>
    <dgm:cxn modelId="{27864CF9-CD8B-492F-9EFA-AF2E9263A679}" type="presParOf" srcId="{E248698C-8F01-4A70-A2F8-CC103C1E1853}" destId="{A961FB5F-DB3E-4C70-B6DC-74CD258149C9}" srcOrd="1" destOrd="0" presId="urn:microsoft.com/office/officeart/2008/layout/LinedList"/>
    <dgm:cxn modelId="{DB865714-A837-4AFE-9E5E-728D63AC5513}" type="presParOf" srcId="{A961FB5F-DB3E-4C70-B6DC-74CD258149C9}" destId="{6CF63CC0-E746-4BF6-AB0D-D1EFC6B094FA}" srcOrd="0" destOrd="0" presId="urn:microsoft.com/office/officeart/2008/layout/LinedList"/>
    <dgm:cxn modelId="{7F7C486E-86DE-4572-9E78-CA5352A2B146}" type="presParOf" srcId="{A961FB5F-DB3E-4C70-B6DC-74CD258149C9}" destId="{8B3EE17A-1E62-495D-A14E-26EA3781E1B9}" srcOrd="1" destOrd="0" presId="urn:microsoft.com/office/officeart/2008/layout/LinedList"/>
    <dgm:cxn modelId="{E4703142-BE03-4326-B29C-F7E32B7BB878}" type="presParOf" srcId="{E248698C-8F01-4A70-A2F8-CC103C1E1853}" destId="{F951B71A-3581-4221-91E5-59FD255F1278}" srcOrd="2" destOrd="0" presId="urn:microsoft.com/office/officeart/2008/layout/LinedList"/>
    <dgm:cxn modelId="{64F5451D-F738-42F7-AC8F-6A7B28666A0E}" type="presParOf" srcId="{E248698C-8F01-4A70-A2F8-CC103C1E1853}" destId="{A3D73560-1159-4934-BFCE-2D86BBDC86BD}" srcOrd="3" destOrd="0" presId="urn:microsoft.com/office/officeart/2008/layout/LinedList"/>
    <dgm:cxn modelId="{A3A13AE8-4B6D-4C21-A4E8-20D100FE5D62}" type="presParOf" srcId="{A3D73560-1159-4934-BFCE-2D86BBDC86BD}" destId="{F4B6F0A6-239A-42E0-908B-1C1301E405AE}" srcOrd="0" destOrd="0" presId="urn:microsoft.com/office/officeart/2008/layout/LinedList"/>
    <dgm:cxn modelId="{88882BF7-7232-46B3-B0BF-061EBD8C9CF8}" type="presParOf" srcId="{A3D73560-1159-4934-BFCE-2D86BBDC86BD}" destId="{7F6AF4F7-5D18-4645-BE61-DB30154D787D}" srcOrd="1" destOrd="0" presId="urn:microsoft.com/office/officeart/2008/layout/LinedList"/>
    <dgm:cxn modelId="{B7A82065-A20F-4BE0-A089-CED6E57F00A8}" type="presParOf" srcId="{E248698C-8F01-4A70-A2F8-CC103C1E1853}" destId="{597F2083-D26B-4BC4-A6FE-CB7E06C346AF}" srcOrd="4" destOrd="0" presId="urn:microsoft.com/office/officeart/2008/layout/LinedList"/>
    <dgm:cxn modelId="{A7578641-4DB6-43ED-AB5C-4FAE379E4F8B}" type="presParOf" srcId="{E248698C-8F01-4A70-A2F8-CC103C1E1853}" destId="{E901D54A-6879-42FB-9313-F3CC631CF7DC}" srcOrd="5" destOrd="0" presId="urn:microsoft.com/office/officeart/2008/layout/LinedList"/>
    <dgm:cxn modelId="{6EB46CC0-A050-4A21-9FB0-EECF05218FF3}" type="presParOf" srcId="{E901D54A-6879-42FB-9313-F3CC631CF7DC}" destId="{C5418BF0-0398-4B60-807E-018C5E70625D}" srcOrd="0" destOrd="0" presId="urn:microsoft.com/office/officeart/2008/layout/LinedList"/>
    <dgm:cxn modelId="{5CAF317E-30A7-4F8F-822A-A0FCFB88FD8A}" type="presParOf" srcId="{E901D54A-6879-42FB-9313-F3CC631CF7DC}" destId="{C06425A6-2259-45A5-8A09-36280A78DC4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81167BB-8E0C-4717-ABBA-3FA7F0A0745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6DBCC9-6E7C-4378-9AD2-BC792E1CFD7A}">
      <dgm:prSet/>
      <dgm:spPr/>
      <dgm:t>
        <a:bodyPr/>
        <a:lstStyle/>
        <a:p>
          <a:r>
            <a:rPr lang="en-US"/>
            <a:t>Largely reproducible with effort and modern tools</a:t>
          </a:r>
        </a:p>
      </dgm:t>
    </dgm:pt>
    <dgm:pt modelId="{DC743820-78A3-4983-BFC6-AA5CA61D3391}" type="parTrans" cxnId="{7B574CDC-4EC7-4049-B047-E5D091677164}">
      <dgm:prSet/>
      <dgm:spPr/>
      <dgm:t>
        <a:bodyPr/>
        <a:lstStyle/>
        <a:p>
          <a:endParaRPr lang="en-US"/>
        </a:p>
      </dgm:t>
    </dgm:pt>
    <dgm:pt modelId="{E1FC30AF-127B-46C5-919B-28674F401B55}" type="sibTrans" cxnId="{7B574CDC-4EC7-4049-B047-E5D091677164}">
      <dgm:prSet/>
      <dgm:spPr/>
      <dgm:t>
        <a:bodyPr/>
        <a:lstStyle/>
        <a:p>
          <a:endParaRPr lang="en-US"/>
        </a:p>
      </dgm:t>
    </dgm:pt>
    <dgm:pt modelId="{EE9B6966-0819-4620-B8FC-85AA3D3D5912}">
      <dgm:prSet/>
      <dgm:spPr/>
      <dgm:t>
        <a:bodyPr/>
        <a:lstStyle/>
        <a:p>
          <a:r>
            <a:rPr lang="en-US"/>
            <a:t>SciSpaCy and LLMs helped bridge gaps</a:t>
          </a:r>
        </a:p>
      </dgm:t>
    </dgm:pt>
    <dgm:pt modelId="{01488D50-C73D-444F-AD50-FF91C80372A8}" type="parTrans" cxnId="{BFD14C95-5357-43B2-B0D0-691B674F2A99}">
      <dgm:prSet/>
      <dgm:spPr/>
      <dgm:t>
        <a:bodyPr/>
        <a:lstStyle/>
        <a:p>
          <a:endParaRPr lang="en-US"/>
        </a:p>
      </dgm:t>
    </dgm:pt>
    <dgm:pt modelId="{B4BC962A-E9D3-4858-8867-248268A20300}" type="sibTrans" cxnId="{BFD14C95-5357-43B2-B0D0-691B674F2A99}">
      <dgm:prSet/>
      <dgm:spPr/>
      <dgm:t>
        <a:bodyPr/>
        <a:lstStyle/>
        <a:p>
          <a:endParaRPr lang="en-US"/>
        </a:p>
      </dgm:t>
    </dgm:pt>
    <dgm:pt modelId="{1F3801C7-B1F7-43E5-AD5E-4E4F3319A075}">
      <dgm:prSet/>
      <dgm:spPr/>
      <dgm:t>
        <a:bodyPr/>
        <a:lstStyle/>
        <a:p>
          <a:r>
            <a:rPr lang="en-US"/>
            <a:t>Reinforces robustness of core methodology</a:t>
          </a:r>
        </a:p>
      </dgm:t>
    </dgm:pt>
    <dgm:pt modelId="{3B8C26EC-0CF0-4294-A348-4712E061C43D}" type="parTrans" cxnId="{0A914211-E479-47DA-95F9-0368A5DCBDA6}">
      <dgm:prSet/>
      <dgm:spPr/>
      <dgm:t>
        <a:bodyPr/>
        <a:lstStyle/>
        <a:p>
          <a:endParaRPr lang="en-US"/>
        </a:p>
      </dgm:t>
    </dgm:pt>
    <dgm:pt modelId="{72AB1DFA-04EA-4AFF-B608-331C923B1FF8}" type="sibTrans" cxnId="{0A914211-E479-47DA-95F9-0368A5DCBDA6}">
      <dgm:prSet/>
      <dgm:spPr/>
      <dgm:t>
        <a:bodyPr/>
        <a:lstStyle/>
        <a:p>
          <a:endParaRPr lang="en-US"/>
        </a:p>
      </dgm:t>
    </dgm:pt>
    <dgm:pt modelId="{81D3BD8F-52FD-4234-AE98-C345A5853EDD}" type="pres">
      <dgm:prSet presAssocID="{A81167BB-8E0C-4717-ABBA-3FA7F0A07456}" presName="linear" presStyleCnt="0">
        <dgm:presLayoutVars>
          <dgm:animLvl val="lvl"/>
          <dgm:resizeHandles val="exact"/>
        </dgm:presLayoutVars>
      </dgm:prSet>
      <dgm:spPr/>
    </dgm:pt>
    <dgm:pt modelId="{01F5D385-381A-41F8-921D-606DF062D077}" type="pres">
      <dgm:prSet presAssocID="{FD6DBCC9-6E7C-4378-9AD2-BC792E1CFD7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FC32E1-7D3F-408D-86F5-8BE5AF6E8171}" type="pres">
      <dgm:prSet presAssocID="{E1FC30AF-127B-46C5-919B-28674F401B55}" presName="spacer" presStyleCnt="0"/>
      <dgm:spPr/>
    </dgm:pt>
    <dgm:pt modelId="{27B2319B-8BBE-4F27-BB33-639E0A575F6D}" type="pres">
      <dgm:prSet presAssocID="{EE9B6966-0819-4620-B8FC-85AA3D3D591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2642FDC-50CA-44B8-AB0D-7F371DEC12A3}" type="pres">
      <dgm:prSet presAssocID="{B4BC962A-E9D3-4858-8867-248268A20300}" presName="spacer" presStyleCnt="0"/>
      <dgm:spPr/>
    </dgm:pt>
    <dgm:pt modelId="{D1F16753-EA48-48A7-A977-1186CAE26739}" type="pres">
      <dgm:prSet presAssocID="{1F3801C7-B1F7-43E5-AD5E-4E4F3319A07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914211-E479-47DA-95F9-0368A5DCBDA6}" srcId="{A81167BB-8E0C-4717-ABBA-3FA7F0A07456}" destId="{1F3801C7-B1F7-43E5-AD5E-4E4F3319A075}" srcOrd="2" destOrd="0" parTransId="{3B8C26EC-0CF0-4294-A348-4712E061C43D}" sibTransId="{72AB1DFA-04EA-4AFF-B608-331C923B1FF8}"/>
    <dgm:cxn modelId="{27146D68-D901-4137-B7DE-80BFE3EAC89F}" type="presOf" srcId="{1F3801C7-B1F7-43E5-AD5E-4E4F3319A075}" destId="{D1F16753-EA48-48A7-A977-1186CAE26739}" srcOrd="0" destOrd="0" presId="urn:microsoft.com/office/officeart/2005/8/layout/vList2"/>
    <dgm:cxn modelId="{F6575454-AAF9-4F44-A185-6958A2A4891F}" type="presOf" srcId="{EE9B6966-0819-4620-B8FC-85AA3D3D5912}" destId="{27B2319B-8BBE-4F27-BB33-639E0A575F6D}" srcOrd="0" destOrd="0" presId="urn:microsoft.com/office/officeart/2005/8/layout/vList2"/>
    <dgm:cxn modelId="{BFD14C95-5357-43B2-B0D0-691B674F2A99}" srcId="{A81167BB-8E0C-4717-ABBA-3FA7F0A07456}" destId="{EE9B6966-0819-4620-B8FC-85AA3D3D5912}" srcOrd="1" destOrd="0" parTransId="{01488D50-C73D-444F-AD50-FF91C80372A8}" sibTransId="{B4BC962A-E9D3-4858-8867-248268A20300}"/>
    <dgm:cxn modelId="{7B574CDC-4EC7-4049-B047-E5D091677164}" srcId="{A81167BB-8E0C-4717-ABBA-3FA7F0A07456}" destId="{FD6DBCC9-6E7C-4378-9AD2-BC792E1CFD7A}" srcOrd="0" destOrd="0" parTransId="{DC743820-78A3-4983-BFC6-AA5CA61D3391}" sibTransId="{E1FC30AF-127B-46C5-919B-28674F401B55}"/>
    <dgm:cxn modelId="{1EAAE3E0-E8ED-4B2F-8203-0D579FBCBDDD}" type="presOf" srcId="{A81167BB-8E0C-4717-ABBA-3FA7F0A07456}" destId="{81D3BD8F-52FD-4234-AE98-C345A5853EDD}" srcOrd="0" destOrd="0" presId="urn:microsoft.com/office/officeart/2005/8/layout/vList2"/>
    <dgm:cxn modelId="{678C5BE6-05AE-49CB-A599-22C97746E7C3}" type="presOf" srcId="{FD6DBCC9-6E7C-4378-9AD2-BC792E1CFD7A}" destId="{01F5D385-381A-41F8-921D-606DF062D077}" srcOrd="0" destOrd="0" presId="urn:microsoft.com/office/officeart/2005/8/layout/vList2"/>
    <dgm:cxn modelId="{0348D78F-4B6F-44B8-B2F8-7AD6A25D5E3E}" type="presParOf" srcId="{81D3BD8F-52FD-4234-AE98-C345A5853EDD}" destId="{01F5D385-381A-41F8-921D-606DF062D077}" srcOrd="0" destOrd="0" presId="urn:microsoft.com/office/officeart/2005/8/layout/vList2"/>
    <dgm:cxn modelId="{7C77441A-62E4-430A-A2C3-8C3B30D1C1A9}" type="presParOf" srcId="{81D3BD8F-52FD-4234-AE98-C345A5853EDD}" destId="{15FC32E1-7D3F-408D-86F5-8BE5AF6E8171}" srcOrd="1" destOrd="0" presId="urn:microsoft.com/office/officeart/2005/8/layout/vList2"/>
    <dgm:cxn modelId="{FD9E4F4B-11E6-43D5-86AF-FD03F4743C7C}" type="presParOf" srcId="{81D3BD8F-52FD-4234-AE98-C345A5853EDD}" destId="{27B2319B-8BBE-4F27-BB33-639E0A575F6D}" srcOrd="2" destOrd="0" presId="urn:microsoft.com/office/officeart/2005/8/layout/vList2"/>
    <dgm:cxn modelId="{F60B5B39-67FA-424E-9793-1C2CED7DD431}" type="presParOf" srcId="{81D3BD8F-52FD-4234-AE98-C345A5853EDD}" destId="{E2642FDC-50CA-44B8-AB0D-7F371DEC12A3}" srcOrd="3" destOrd="0" presId="urn:microsoft.com/office/officeart/2005/8/layout/vList2"/>
    <dgm:cxn modelId="{90E3DB40-0EAC-455B-A3CA-B17C3EC37E88}" type="presParOf" srcId="{81D3BD8F-52FD-4234-AE98-C345A5853EDD}" destId="{D1F16753-EA48-48A7-A977-1186CAE2673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60DA7D-3A9F-455E-8623-F3205741291A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BDD4F8-E552-4053-8F66-67CB4BBF1FB4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E38F1-C8D9-4112-8BBA-9D54BB71EA48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Disease prediction from unstructured EHR notes</a:t>
          </a:r>
        </a:p>
      </dsp:txBody>
      <dsp:txXfrm>
        <a:off x="1939533" y="717"/>
        <a:ext cx="2786667" cy="1679249"/>
      </dsp:txXfrm>
    </dsp:sp>
    <dsp:sp modelId="{668F8189-3016-4BFB-93BA-EBCC6955C580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68EA3F-1F1C-47FE-8A78-4361F9C25A47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FB8B88-8EFA-4733-B14F-5DD4CBC0126B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Original paper used discharge summaries to predict ICD-9 codes</a:t>
          </a:r>
        </a:p>
      </dsp:txBody>
      <dsp:txXfrm>
        <a:off x="1939533" y="2099779"/>
        <a:ext cx="2786667" cy="1679249"/>
      </dsp:txXfrm>
    </dsp:sp>
    <dsp:sp modelId="{CFD56E0A-7615-45EF-B29E-8CD8D100091A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B18AD3-DF4A-4287-B5F7-2AD8CD4435F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95A378-6FAC-421C-B3AC-8CB17AF45F54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Goal: build patient representations and train classifiers</a:t>
          </a:r>
        </a:p>
      </dsp:txBody>
      <dsp:txXfrm>
        <a:off x="1939533" y="4198841"/>
        <a:ext cx="2786667" cy="167924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42EA6-1323-48AC-A35B-64E55CFA5AD6}">
      <dsp:nvSpPr>
        <dsp:cNvPr id="0" name=""/>
        <dsp:cNvSpPr/>
      </dsp:nvSpPr>
      <dsp:spPr>
        <a:xfrm>
          <a:off x="0" y="1041522"/>
          <a:ext cx="4817176" cy="95471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Codebase: https://github.com/amarqez/BD4H</a:t>
          </a:r>
        </a:p>
      </dsp:txBody>
      <dsp:txXfrm>
        <a:off x="46606" y="1088128"/>
        <a:ext cx="4723964" cy="861507"/>
      </dsp:txXfrm>
    </dsp:sp>
    <dsp:sp modelId="{8241892C-4F71-47A2-A650-4103F21D76E4}">
      <dsp:nvSpPr>
        <dsp:cNvPr id="0" name=""/>
        <dsp:cNvSpPr/>
      </dsp:nvSpPr>
      <dsp:spPr>
        <a:xfrm>
          <a:off x="0" y="2065362"/>
          <a:ext cx="4817176" cy="95471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Presentation Video: [Insert Link]</a:t>
          </a:r>
        </a:p>
      </dsp:txBody>
      <dsp:txXfrm>
        <a:off x="46606" y="2111968"/>
        <a:ext cx="4723964" cy="861507"/>
      </dsp:txXfrm>
    </dsp:sp>
    <dsp:sp modelId="{83D441EB-9F53-48D4-8F27-EAD5080CC0C3}">
      <dsp:nvSpPr>
        <dsp:cNvPr id="0" name=""/>
        <dsp:cNvSpPr/>
      </dsp:nvSpPr>
      <dsp:spPr>
        <a:xfrm>
          <a:off x="0" y="3089202"/>
          <a:ext cx="4817176" cy="95471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Thank you!</a:t>
          </a:r>
        </a:p>
      </dsp:txBody>
      <dsp:txXfrm>
        <a:off x="46606" y="3135808"/>
        <a:ext cx="4723964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A3D792-1E3A-4EC4-A11D-08D6F1483803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0A4F9-854B-4090-AC14-918D7EAB438F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Extracted symptoms using MetaMap</a:t>
          </a:r>
        </a:p>
      </dsp:txBody>
      <dsp:txXfrm>
        <a:off x="0" y="2870"/>
        <a:ext cx="4726201" cy="1957689"/>
      </dsp:txXfrm>
    </dsp:sp>
    <dsp:sp modelId="{7C8BFF7A-F4CD-4A11-A5F6-7042A576B2EE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43FA5-E6B9-4F8B-B7F1-073B2EFE35C5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BiLSTM models with TF-IDF, Word2Vec, and hybrid representations</a:t>
          </a:r>
        </a:p>
      </dsp:txBody>
      <dsp:txXfrm>
        <a:off x="0" y="1960559"/>
        <a:ext cx="4726201" cy="1957689"/>
      </dsp:txXfrm>
    </dsp:sp>
    <dsp:sp modelId="{5B4D0B53-6EAB-4626-A5C8-8593039AEC36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A4635-FCD2-4F4C-A364-D8EDB42F9547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Evaluated on MIMIC-III with standard metrics (F1, AUC)</a:t>
          </a:r>
        </a:p>
      </dsp:txBody>
      <dsp:txXfrm>
        <a:off x="0" y="3918249"/>
        <a:ext cx="4726201" cy="19576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C11F4-BD02-4DAC-AB66-4714F4DA9103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7ED9A8-3FD5-4C26-9246-C3DFA7B2DEF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6214F-C39F-4013-9C83-425AD55DCAC6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Used SciSpaCy + UMLS linker for symptom extraction</a:t>
          </a:r>
        </a:p>
      </dsp:txBody>
      <dsp:txXfrm>
        <a:off x="1939533" y="717"/>
        <a:ext cx="2786667" cy="1679249"/>
      </dsp:txXfrm>
    </dsp:sp>
    <dsp:sp modelId="{BFD7BB80-BC01-4B96-9B57-309810AC61D9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349B5-81B2-4215-A77B-9087E060F27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C0AB68-B97D-45B3-8484-F89F385E3314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Filtered to top 50 ICD-9 codes</a:t>
          </a:r>
        </a:p>
      </dsp:txBody>
      <dsp:txXfrm>
        <a:off x="1939533" y="2099779"/>
        <a:ext cx="2786667" cy="1679249"/>
      </dsp:txXfrm>
    </dsp:sp>
    <dsp:sp modelId="{7FE6D4E4-3398-418F-9FB9-7ED6C64762A6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DF3DE-957F-4F8F-B672-7BF4D61D12F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8D6FD-3151-462A-9B5A-4F4216A6C24B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Cleaned and sectioned notes from MIMIC-III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244DB-A401-448B-B3B0-98F1DA6C208C}">
      <dsp:nvSpPr>
        <dsp:cNvPr id="0" name=""/>
        <dsp:cNvSpPr/>
      </dsp:nvSpPr>
      <dsp:spPr>
        <a:xfrm>
          <a:off x="2768512" y="369173"/>
          <a:ext cx="1571295" cy="15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TF-IDF + BiLSTM</a:t>
          </a:r>
        </a:p>
      </dsp:txBody>
      <dsp:txXfrm>
        <a:off x="2768512" y="369173"/>
        <a:ext cx="1571295" cy="1571295"/>
      </dsp:txXfrm>
    </dsp:sp>
    <dsp:sp modelId="{124D1C7F-EC5D-4589-81E1-40CF42C91213}">
      <dsp:nvSpPr>
        <dsp:cNvPr id="0" name=""/>
        <dsp:cNvSpPr/>
      </dsp:nvSpPr>
      <dsp:spPr>
        <a:xfrm>
          <a:off x="-367" y="269975"/>
          <a:ext cx="4439372" cy="4439372"/>
        </a:xfrm>
        <a:prstGeom prst="circularArrow">
          <a:avLst>
            <a:gd name="adj1" fmla="val 6902"/>
            <a:gd name="adj2" fmla="val 465342"/>
            <a:gd name="adj3" fmla="val 549458"/>
            <a:gd name="adj4" fmla="val 20585200"/>
            <a:gd name="adj5" fmla="val 805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590BF-EBAC-49A9-A546-D25CB69173B4}">
      <dsp:nvSpPr>
        <dsp:cNvPr id="0" name=""/>
        <dsp:cNvSpPr/>
      </dsp:nvSpPr>
      <dsp:spPr>
        <a:xfrm>
          <a:off x="2768512" y="3038855"/>
          <a:ext cx="1571295" cy="15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Word2Vec + BiLSTM</a:t>
          </a:r>
        </a:p>
      </dsp:txBody>
      <dsp:txXfrm>
        <a:off x="2768512" y="3038855"/>
        <a:ext cx="1571295" cy="1571295"/>
      </dsp:txXfrm>
    </dsp:sp>
    <dsp:sp modelId="{CFF1A061-A1F4-479E-B072-1C1C00CA4F0A}">
      <dsp:nvSpPr>
        <dsp:cNvPr id="0" name=""/>
        <dsp:cNvSpPr/>
      </dsp:nvSpPr>
      <dsp:spPr>
        <a:xfrm>
          <a:off x="-367" y="269975"/>
          <a:ext cx="4439372" cy="4439372"/>
        </a:xfrm>
        <a:prstGeom prst="circularArrow">
          <a:avLst>
            <a:gd name="adj1" fmla="val 6902"/>
            <a:gd name="adj2" fmla="val 465342"/>
            <a:gd name="adj3" fmla="val 5949458"/>
            <a:gd name="adj4" fmla="val 4385200"/>
            <a:gd name="adj5" fmla="val 8052"/>
          </a:avLst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D6FA0-BB8E-445B-80D5-BF74AB150BAC}">
      <dsp:nvSpPr>
        <dsp:cNvPr id="0" name=""/>
        <dsp:cNvSpPr/>
      </dsp:nvSpPr>
      <dsp:spPr>
        <a:xfrm>
          <a:off x="98830" y="3038855"/>
          <a:ext cx="1571295" cy="15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Hybrid (TF-IDF + Word2Vec) + BiLSTM</a:t>
          </a:r>
        </a:p>
      </dsp:txBody>
      <dsp:txXfrm>
        <a:off x="98830" y="3038855"/>
        <a:ext cx="1571295" cy="1571295"/>
      </dsp:txXfrm>
    </dsp:sp>
    <dsp:sp modelId="{6268E47C-2557-4854-A244-4F32E5E2922F}">
      <dsp:nvSpPr>
        <dsp:cNvPr id="0" name=""/>
        <dsp:cNvSpPr/>
      </dsp:nvSpPr>
      <dsp:spPr>
        <a:xfrm>
          <a:off x="-367" y="269975"/>
          <a:ext cx="4439372" cy="4439372"/>
        </a:xfrm>
        <a:prstGeom prst="circularArrow">
          <a:avLst>
            <a:gd name="adj1" fmla="val 6902"/>
            <a:gd name="adj2" fmla="val 465342"/>
            <a:gd name="adj3" fmla="val 11349458"/>
            <a:gd name="adj4" fmla="val 9785200"/>
            <a:gd name="adj5" fmla="val 8052"/>
          </a:avLst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3931B-741D-4A16-81BF-41E1BF5FCCE9}">
      <dsp:nvSpPr>
        <dsp:cNvPr id="0" name=""/>
        <dsp:cNvSpPr/>
      </dsp:nvSpPr>
      <dsp:spPr>
        <a:xfrm>
          <a:off x="98830" y="369173"/>
          <a:ext cx="1571295" cy="15712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Custom PyTorch implementation</a:t>
          </a:r>
        </a:p>
      </dsp:txBody>
      <dsp:txXfrm>
        <a:off x="98830" y="369173"/>
        <a:ext cx="1571295" cy="1571295"/>
      </dsp:txXfrm>
    </dsp:sp>
    <dsp:sp modelId="{FE2055A4-6D40-4B98-850E-A7DC100316CC}">
      <dsp:nvSpPr>
        <dsp:cNvPr id="0" name=""/>
        <dsp:cNvSpPr/>
      </dsp:nvSpPr>
      <dsp:spPr>
        <a:xfrm>
          <a:off x="-367" y="269975"/>
          <a:ext cx="4439372" cy="4439372"/>
        </a:xfrm>
        <a:prstGeom prst="circularArrow">
          <a:avLst>
            <a:gd name="adj1" fmla="val 6902"/>
            <a:gd name="adj2" fmla="val 465342"/>
            <a:gd name="adj3" fmla="val 16749458"/>
            <a:gd name="adj4" fmla="val 15185200"/>
            <a:gd name="adj5" fmla="val 8052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40BBDF-4509-49B9-8974-774E80B2BC32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Hybrid model achieved highest F1 and AUC</a:t>
          </a:r>
        </a:p>
      </dsp:txBody>
      <dsp:txXfrm>
        <a:off x="460905" y="1047"/>
        <a:ext cx="3479899" cy="2087939"/>
      </dsp:txXfrm>
    </dsp:sp>
    <dsp:sp modelId="{821D89FA-FADC-495D-BE02-EFB11613C428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Performance similar to original paper despite tool differences</a:t>
          </a:r>
        </a:p>
      </dsp:txBody>
      <dsp:txXfrm>
        <a:off x="4288794" y="1047"/>
        <a:ext cx="3479899" cy="2087939"/>
      </dsp:txXfrm>
    </dsp:sp>
    <dsp:sp modelId="{4EA4EB51-EEBD-4EDD-A1EC-919FDC4246DA}">
      <dsp:nvSpPr>
        <dsp:cNvPr id="0" name=""/>
        <dsp:cNvSpPr/>
      </dsp:nvSpPr>
      <dsp:spPr>
        <a:xfrm>
          <a:off x="2374850" y="2436976"/>
          <a:ext cx="3479899" cy="20879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Confusion matrices and ROC curves support findings</a:t>
          </a:r>
        </a:p>
      </dsp:txBody>
      <dsp:txXfrm>
        <a:off x="2374850" y="2436976"/>
        <a:ext cx="3479899" cy="20879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EA2523-DE74-497D-B843-0C4A21F822C4}">
      <dsp:nvSpPr>
        <dsp:cNvPr id="0" name=""/>
        <dsp:cNvSpPr/>
      </dsp:nvSpPr>
      <dsp:spPr>
        <a:xfrm>
          <a:off x="0" y="59515"/>
          <a:ext cx="4438638" cy="156633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Matching trends with original paper</a:t>
          </a:r>
        </a:p>
      </dsp:txBody>
      <dsp:txXfrm>
        <a:off x="76462" y="135977"/>
        <a:ext cx="4285714" cy="1413413"/>
      </dsp:txXfrm>
    </dsp:sp>
    <dsp:sp modelId="{DFB5DA6F-B4AD-428A-986E-941B280DB35C}">
      <dsp:nvSpPr>
        <dsp:cNvPr id="0" name=""/>
        <dsp:cNvSpPr/>
      </dsp:nvSpPr>
      <dsp:spPr>
        <a:xfrm>
          <a:off x="0" y="1706493"/>
          <a:ext cx="4438638" cy="1566337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Differences due to symptom extractor (MetaMap vs SciSpaCy)</a:t>
          </a:r>
        </a:p>
      </dsp:txBody>
      <dsp:txXfrm>
        <a:off x="76462" y="1782955"/>
        <a:ext cx="4285714" cy="1413413"/>
      </dsp:txXfrm>
    </dsp:sp>
    <dsp:sp modelId="{C2EA85C4-FE8B-4C00-AE28-DB44D28BE35F}">
      <dsp:nvSpPr>
        <dsp:cNvPr id="0" name=""/>
        <dsp:cNvSpPr/>
      </dsp:nvSpPr>
      <dsp:spPr>
        <a:xfrm>
          <a:off x="0" y="3353470"/>
          <a:ext cx="4438638" cy="1566337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Manual tuning and class imbalance may affect minor variations</a:t>
          </a:r>
        </a:p>
      </dsp:txBody>
      <dsp:txXfrm>
        <a:off x="76462" y="3429932"/>
        <a:ext cx="4285714" cy="141341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C5A56-54CC-43BC-9E72-CD3BFF224BB4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7D29A1-56CC-450C-82F8-BB8C07740BC3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Analyzed symptom count variability</a:t>
          </a:r>
        </a:p>
      </dsp:txBody>
      <dsp:txXfrm>
        <a:off x="0" y="2870"/>
        <a:ext cx="4726201" cy="1957689"/>
      </dsp:txXfrm>
    </dsp:sp>
    <dsp:sp modelId="{4FF099CE-4D36-418E-87CD-30A6B754C477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49415-E524-43F3-AC17-F77B57635E88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Observed richer symptom profiles for some ICD-9 codes</a:t>
          </a:r>
        </a:p>
      </dsp:txBody>
      <dsp:txXfrm>
        <a:off x="0" y="1960559"/>
        <a:ext cx="4726201" cy="1957689"/>
      </dsp:txXfrm>
    </dsp:sp>
    <dsp:sp modelId="{D53C1468-6F70-4BB0-8700-AC096215C344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2BBBD-D41A-4584-B204-A52BFE34356F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Explored ablation but focused on reproducibility</a:t>
          </a:r>
        </a:p>
      </dsp:txBody>
      <dsp:txXfrm>
        <a:off x="0" y="3918249"/>
        <a:ext cx="4726201" cy="19576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C575E7-2148-4EE2-BD7B-62A63B8A5DFF}">
      <dsp:nvSpPr>
        <dsp:cNvPr id="0" name=""/>
        <dsp:cNvSpPr/>
      </dsp:nvSpPr>
      <dsp:spPr>
        <a:xfrm>
          <a:off x="0" y="2870"/>
          <a:ext cx="4726201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F63CC0-E746-4BF6-AB0D-D1EFC6B094FA}">
      <dsp:nvSpPr>
        <dsp:cNvPr id="0" name=""/>
        <dsp:cNvSpPr/>
      </dsp:nvSpPr>
      <dsp:spPr>
        <a:xfrm>
          <a:off x="0" y="2870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No public code from original authors</a:t>
          </a:r>
        </a:p>
      </dsp:txBody>
      <dsp:txXfrm>
        <a:off x="0" y="2870"/>
        <a:ext cx="4726201" cy="1957689"/>
      </dsp:txXfrm>
    </dsp:sp>
    <dsp:sp modelId="{F951B71A-3581-4221-91E5-59FD255F1278}">
      <dsp:nvSpPr>
        <dsp:cNvPr id="0" name=""/>
        <dsp:cNvSpPr/>
      </dsp:nvSpPr>
      <dsp:spPr>
        <a:xfrm>
          <a:off x="0" y="1960559"/>
          <a:ext cx="4726201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6F0A6-239A-42E0-908B-1C1301E405AE}">
      <dsp:nvSpPr>
        <dsp:cNvPr id="0" name=""/>
        <dsp:cNvSpPr/>
      </dsp:nvSpPr>
      <dsp:spPr>
        <a:xfrm>
          <a:off x="0" y="196055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Ambiguity in symptom extraction logic</a:t>
          </a:r>
        </a:p>
      </dsp:txBody>
      <dsp:txXfrm>
        <a:off x="0" y="1960559"/>
        <a:ext cx="4726201" cy="1957689"/>
      </dsp:txXfrm>
    </dsp:sp>
    <dsp:sp modelId="{597F2083-D26B-4BC4-A6FE-CB7E06C346AF}">
      <dsp:nvSpPr>
        <dsp:cNvPr id="0" name=""/>
        <dsp:cNvSpPr/>
      </dsp:nvSpPr>
      <dsp:spPr>
        <a:xfrm>
          <a:off x="0" y="3918249"/>
          <a:ext cx="4726201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418BF0-0398-4B60-807E-018C5E70625D}">
      <dsp:nvSpPr>
        <dsp:cNvPr id="0" name=""/>
        <dsp:cNvSpPr/>
      </dsp:nvSpPr>
      <dsp:spPr>
        <a:xfrm>
          <a:off x="0" y="3918249"/>
          <a:ext cx="4726201" cy="19576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Heavy label imbalance, sparse symptoms in some notes</a:t>
          </a:r>
        </a:p>
      </dsp:txBody>
      <dsp:txXfrm>
        <a:off x="0" y="3918249"/>
        <a:ext cx="4726201" cy="19576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5D385-381A-41F8-921D-606DF062D077}">
      <dsp:nvSpPr>
        <dsp:cNvPr id="0" name=""/>
        <dsp:cNvSpPr/>
      </dsp:nvSpPr>
      <dsp:spPr>
        <a:xfrm>
          <a:off x="0" y="478572"/>
          <a:ext cx="4817176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Largely reproducible with effort and modern tools</a:t>
          </a:r>
        </a:p>
      </dsp:txBody>
      <dsp:txXfrm>
        <a:off x="64083" y="542655"/>
        <a:ext cx="4689010" cy="1184574"/>
      </dsp:txXfrm>
    </dsp:sp>
    <dsp:sp modelId="{27B2319B-8BBE-4F27-BB33-639E0A575F6D}">
      <dsp:nvSpPr>
        <dsp:cNvPr id="0" name=""/>
        <dsp:cNvSpPr/>
      </dsp:nvSpPr>
      <dsp:spPr>
        <a:xfrm>
          <a:off x="0" y="1886352"/>
          <a:ext cx="4817176" cy="131274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SciSpaCy and LLMs helped bridge gaps</a:t>
          </a:r>
        </a:p>
      </dsp:txBody>
      <dsp:txXfrm>
        <a:off x="64083" y="1950435"/>
        <a:ext cx="4689010" cy="1184574"/>
      </dsp:txXfrm>
    </dsp:sp>
    <dsp:sp modelId="{D1F16753-EA48-48A7-A977-1186CAE26739}">
      <dsp:nvSpPr>
        <dsp:cNvPr id="0" name=""/>
        <dsp:cNvSpPr/>
      </dsp:nvSpPr>
      <dsp:spPr>
        <a:xfrm>
          <a:off x="0" y="3294132"/>
          <a:ext cx="4817176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Reinforces robustness of core methodology</a:t>
          </a:r>
        </a:p>
      </dsp:txBody>
      <dsp:txXfrm>
        <a:off x="64083" y="3358215"/>
        <a:ext cx="4689010" cy="11845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D9D36D6-2AC5-46A1-A849-4C82D5264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6216" y="552182"/>
            <a:ext cx="4499130" cy="3343135"/>
          </a:xfrm>
          <a:noFill/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800"/>
              <a:t>Reproducibility Study: Bi-Dimensional Representation of Patients for Diagnosis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16216" y="4067032"/>
            <a:ext cx="4499130" cy="2067068"/>
          </a:xfrm>
          <a:noFill/>
        </p:spPr>
        <p:txBody>
          <a:bodyPr>
            <a:normAutofit/>
          </a:bodyPr>
          <a:lstStyle/>
          <a:p>
            <a:pPr algn="l"/>
            <a:r>
              <a:rPr lang="en-US"/>
              <a:t>Tariq Aziz, Allen Marquez</a:t>
            </a:r>
          </a:p>
          <a:p>
            <a:pPr algn="l"/>
            <a:r>
              <a:rPr lang="en-US"/>
              <a:t>CSE6250 - Georgia Institute of Technology</a:t>
            </a:r>
          </a:p>
        </p:txBody>
      </p:sp>
      <p:pic>
        <p:nvPicPr>
          <p:cNvPr id="5" name="Picture 4" descr="Sample being pipetted into a petri dish">
            <a:extLst>
              <a:ext uri="{FF2B5EF4-FFF2-40B4-BE49-F238E27FC236}">
                <a16:creationId xmlns:a16="http://schemas.microsoft.com/office/drawing/2014/main" id="{0B4404D4-B199-CDF9-C772-CFC50C0C44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08" r="7374" b="-2"/>
          <a:stretch/>
        </p:blipFill>
        <p:spPr>
          <a:xfrm>
            <a:off x="20" y="10"/>
            <a:ext cx="3744733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Reproducibility Verdict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7E03B0-C62D-1B52-0560-F637A59646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0776132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6F39C2-8746-4599-843B-CED156C40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D714AD-9E94-4752-AA45-D4B0EAAB5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4652"/>
            <a:ext cx="3333122" cy="632334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58" y="767258"/>
            <a:ext cx="2407001" cy="5323484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chemeClr val="bg1"/>
                </a:solidFill>
              </a:rPr>
              <a:t>Artifacts &amp; Acknowledgments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F89E09-42FB-4694-96E4-95652B1D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19882" y="3404998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D3C032-881F-4579-A4BF-0FA966E9F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70645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D9768C-0437-6950-854B-3826D238A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38727"/>
              </p:ext>
            </p:extLst>
          </p:nvPr>
        </p:nvGraphicFramePr>
        <p:xfrm>
          <a:off x="3932187" y="1005298"/>
          <a:ext cx="4817176" cy="5085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General Problem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E0A35C-3739-11C7-974D-7BD1398E4B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3616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Specific Approach from the Paper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720BB9E0-8AA7-91A0-A431-7507456E8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3013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Our Pipeline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47E1C7-B6A3-4B31-2EBC-5AB7AB5956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09208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3600"/>
              <a:t>Models Implemented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296DDC-465A-FF50-E3C2-E681543131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62588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D416986-9171-E424-3D0B-64A0BE57513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US" sz="4200"/>
              <a:t>Why It Matches / Differs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D97177AB-73BB-DCAC-3244-270329583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874205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Extensions &amp; Observations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F3394B-16CB-A75C-5755-C0256E00D0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718494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Challenges Faced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BC5DDA-BEDC-6844-0F1E-39C4381977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2761832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257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Reproducibility Study: Bi-Dimensional Representation of Patients for Diagnosis Prediction</vt:lpstr>
      <vt:lpstr>General Problem</vt:lpstr>
      <vt:lpstr>Specific Approach from the Paper</vt:lpstr>
      <vt:lpstr>Our Pipeline</vt:lpstr>
      <vt:lpstr>Models Implemented</vt:lpstr>
      <vt:lpstr>Results Summary</vt:lpstr>
      <vt:lpstr>Why It Matches / Differs</vt:lpstr>
      <vt:lpstr>Extensions &amp; Observations</vt:lpstr>
      <vt:lpstr>Challenges Faced</vt:lpstr>
      <vt:lpstr>Reproducibility Verdict</vt:lpstr>
      <vt:lpstr>Artifacts &amp; 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Aziz, Tariq (TA52)</cp:lastModifiedBy>
  <cp:revision>2</cp:revision>
  <dcterms:created xsi:type="dcterms:W3CDTF">2013-01-27T09:14:16Z</dcterms:created>
  <dcterms:modified xsi:type="dcterms:W3CDTF">2025-04-21T03:51:05Z</dcterms:modified>
  <cp:category/>
</cp:coreProperties>
</file>