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64" r:id="rId4"/>
    <p:sldId id="257" r:id="rId5"/>
    <p:sldId id="274" r:id="rId6"/>
    <p:sldId id="301" r:id="rId7"/>
    <p:sldId id="318" r:id="rId8"/>
    <p:sldId id="303" r:id="rId9"/>
    <p:sldId id="304" r:id="rId10"/>
    <p:sldId id="306" r:id="rId11"/>
    <p:sldId id="307" r:id="rId12"/>
    <p:sldId id="308" r:id="rId13"/>
    <p:sldId id="310" r:id="rId14"/>
    <p:sldId id="309" r:id="rId15"/>
    <p:sldId id="311" r:id="rId16"/>
    <p:sldId id="313" r:id="rId17"/>
    <p:sldId id="312" r:id="rId18"/>
    <p:sldId id="267" r:id="rId19"/>
    <p:sldId id="317" r:id="rId20"/>
    <p:sldId id="305" r:id="rId21"/>
    <p:sldId id="314" r:id="rId22"/>
    <p:sldId id="315" r:id="rId23"/>
    <p:sldId id="316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Hind" panose="020B0604020202020204" charset="0"/>
      <p:regular r:id="rId30"/>
      <p:bold r:id="rId31"/>
    </p:embeddedFont>
    <p:embeddedFont>
      <p:font typeface="Oswald" panose="020B0604020202020204" charset="0"/>
      <p:regular r:id="rId32"/>
      <p:bold r:id="rId33"/>
    </p:embeddedFont>
    <p:embeddedFont>
      <p:font typeface="Pathway Gothic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141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25" autoAdjust="0"/>
  </p:normalViewPr>
  <p:slideViewPr>
    <p:cSldViewPr snapToGrid="0">
      <p:cViewPr varScale="1">
        <p:scale>
          <a:sx n="140" d="100"/>
          <a:sy n="140" d="100"/>
        </p:scale>
        <p:origin x="6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5432715" y="347784"/>
            <a:ext cx="2631573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5361274" y="51826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398291" y="3762736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841890" y="3490325"/>
            <a:ext cx="5037504" cy="148942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1032858" y="3597149"/>
            <a:ext cx="503750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D3D5845F-B41E-41F2-837E-596C45DA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3" y="1129300"/>
            <a:ext cx="7212373" cy="358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63922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Diskussionsrunde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3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813124" y="1423298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32922" y="1410523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</p:cNvCxnSpPr>
          <p:nvPr/>
        </p:nvCxnSpPr>
        <p:spPr>
          <a:xfrm>
            <a:off x="1525112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589714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359719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26777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23770" y="1646762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239242" y="4077709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855024" y="3217763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5032922" y="1607443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2" y="2869989"/>
            <a:ext cx="183460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413041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651763" y="2865963"/>
            <a:ext cx="196712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603038" cy="36427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120753" y="-1125678"/>
            <a:ext cx="3642765" cy="8203500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/>
        </p:nvGraphicFramePr>
        <p:xfrm>
          <a:off x="100114" y="1457657"/>
          <a:ext cx="8930419" cy="333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995906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949118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1249894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1243210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48858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701811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715180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  <a:gridCol w="729244">
                  <a:extLst>
                    <a:ext uri="{9D8B030D-6E8A-4147-A177-3AD203B41FA5}">
                      <a16:colId xmlns:a16="http://schemas.microsoft.com/office/drawing/2014/main" val="1796058971"/>
                    </a:ext>
                  </a:extLst>
                </a:gridCol>
              </a:tblGrid>
              <a:tr h="601752"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Jahrwoche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Lag1_Neuerkrankung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Lag2_Neuerkrankung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Jahreszeit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Impfquote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Lockdown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1660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1.57e-06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 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15309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00 - 59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8.08e-05</a:t>
                      </a: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3.01e-05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429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13498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–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3.50e-05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5443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8.79e-05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3" name="Rahmen 2">
            <a:extLst>
              <a:ext uri="{FF2B5EF4-FFF2-40B4-BE49-F238E27FC236}">
                <a16:creationId xmlns:a16="http://schemas.microsoft.com/office/drawing/2014/main" id="{09429BCC-384B-43C2-9817-0BDDF6975DC4}"/>
              </a:ext>
            </a:extLst>
          </p:cNvPr>
          <p:cNvSpPr/>
          <p:nvPr/>
        </p:nvSpPr>
        <p:spPr>
          <a:xfrm>
            <a:off x="4772233" y="4224921"/>
            <a:ext cx="547305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8109EB6-1C42-4417-9CBB-54E786ACDCE0}"/>
              </a:ext>
            </a:extLst>
          </p:cNvPr>
          <p:cNvSpPr/>
          <p:nvPr/>
        </p:nvSpPr>
        <p:spPr>
          <a:xfrm>
            <a:off x="3530785" y="3114197"/>
            <a:ext cx="540631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372DFCD-71D2-45B9-848E-95475B17E908}"/>
              </a:ext>
            </a:extLst>
          </p:cNvPr>
          <p:cNvSpPr/>
          <p:nvPr/>
        </p:nvSpPr>
        <p:spPr>
          <a:xfrm>
            <a:off x="2289337" y="2029027"/>
            <a:ext cx="513933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Bildschirmpräsentation (16:9)</PresentationFormat>
  <Paragraphs>141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Pathway Gothic One</vt:lpstr>
      <vt:lpstr>Oxygen Light</vt:lpstr>
      <vt:lpstr>Arial</vt:lpstr>
      <vt:lpstr>Monaco</vt:lpstr>
      <vt:lpstr>Fira Sans Extra Condensed Medium</vt:lpstr>
      <vt:lpstr>Oswald</vt:lpstr>
      <vt:lpstr>Hind</vt:lpstr>
      <vt:lpstr>Roboto Condensed Light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FINALER DATENSATZ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04</vt:lpstr>
      <vt:lpstr>MODELLVORSTELLUNG</vt:lpstr>
      <vt:lpstr>PREDICTION GRAPH</vt:lpstr>
      <vt:lpstr>AUSBLICK</vt:lpstr>
      <vt:lpstr>05</vt:lpstr>
      <vt:lpstr>ANHANG</vt:lpstr>
      <vt:lpstr>Beta Koeffizienten</vt:lpstr>
      <vt:lpstr>VERTEILUNG HOSPITALISIERUNG INNERHALB EINER WOCHE</vt:lpstr>
      <vt:lpstr>HOSPITALISIERUNGSINZIDENZ NACH ALTERSGRUPPEN UND IMPFSTATUS</vt:lpstr>
      <vt:lpstr>PowerPoint-Präsentation</vt:lpstr>
      <vt:lpstr>DIAGNOSEPLOTS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20</cp:revision>
  <dcterms:modified xsi:type="dcterms:W3CDTF">2021-12-11T22:01:39Z</dcterms:modified>
</cp:coreProperties>
</file>