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258" r:id="rId3"/>
    <p:sldId id="264" r:id="rId4"/>
    <p:sldId id="257" r:id="rId5"/>
    <p:sldId id="274" r:id="rId6"/>
    <p:sldId id="301" r:id="rId7"/>
    <p:sldId id="318" r:id="rId8"/>
    <p:sldId id="303" r:id="rId9"/>
    <p:sldId id="304" r:id="rId10"/>
    <p:sldId id="306" r:id="rId11"/>
    <p:sldId id="307" r:id="rId12"/>
    <p:sldId id="308" r:id="rId13"/>
    <p:sldId id="323" r:id="rId14"/>
    <p:sldId id="310" r:id="rId15"/>
    <p:sldId id="309" r:id="rId16"/>
    <p:sldId id="311" r:id="rId17"/>
    <p:sldId id="313" r:id="rId18"/>
    <p:sldId id="324" r:id="rId19"/>
    <p:sldId id="267" r:id="rId20"/>
    <p:sldId id="317" r:id="rId21"/>
    <p:sldId id="316" r:id="rId22"/>
    <p:sldId id="320" r:id="rId23"/>
    <p:sldId id="319" r:id="rId24"/>
    <p:sldId id="321" r:id="rId25"/>
    <p:sldId id="305" r:id="rId26"/>
    <p:sldId id="314" r:id="rId27"/>
    <p:sldId id="315" r:id="rId2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Hind" panose="020B0604020202020204" charset="0"/>
      <p:regular r:id="rId34"/>
      <p:bold r:id="rId35"/>
    </p:embeddedFont>
    <p:embeddedFont>
      <p:font typeface="Oswald" panose="020B0604020202020204" charset="0"/>
      <p:regular r:id="rId36"/>
      <p:bold r:id="rId37"/>
    </p:embeddedFont>
    <p:embeddedFont>
      <p:font typeface="Pathway Gothic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E5C"/>
    <a:srgbClr val="212E73"/>
    <a:srgbClr val="F5A785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25" autoAdjust="0"/>
  </p:normalViewPr>
  <p:slideViewPr>
    <p:cSldViewPr snapToGrid="0">
      <p:cViewPr varScale="1">
        <p:scale>
          <a:sx n="143" d="100"/>
          <a:sy n="143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Johannes Pfeifer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13.12.2021 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1057"/>
              <a:gd name="adj2" fmla="val 14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1802"/>
              <a:gd name="adj2" fmla="val 146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317010"/>
            <a:ext cx="7863309" cy="3562328"/>
          </a:xfrm>
          <a:prstGeom prst="round2DiagRect">
            <a:avLst>
              <a:gd name="adj1" fmla="val 1762"/>
              <a:gd name="adj2" fmla="val 108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214651"/>
            <a:ext cx="7863308" cy="3664686"/>
          </a:xfrm>
          <a:prstGeom prst="round2DiagRect">
            <a:avLst>
              <a:gd name="adj1" fmla="val 1492"/>
              <a:gd name="adj2" fmla="val 17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8A3EB0-CBE1-4952-9B83-AF1DC2EFE30C}"/>
              </a:ext>
            </a:extLst>
          </p:cNvPr>
          <p:cNvSpPr txBox="1"/>
          <p:nvPr/>
        </p:nvSpPr>
        <p:spPr>
          <a:xfrm>
            <a:off x="0" y="473996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1CF7230B-E857-46AE-A761-6A4CB6BB0D66}"/>
              </a:ext>
            </a:extLst>
          </p:cNvPr>
          <p:cNvSpPr txBox="1"/>
          <p:nvPr/>
        </p:nvSpPr>
        <p:spPr>
          <a:xfrm>
            <a:off x="0" y="477527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526123" y="1413357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4685851" y="1391884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24830"/>
            <a:ext cx="0" cy="389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72718" y="2323508"/>
            <a:ext cx="0" cy="3909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526123" y="1659628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4715831" y="1589288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3F51C-3AF9-4911-A536-A3ACFA5D40FE}"/>
              </a:ext>
            </a:extLst>
          </p:cNvPr>
          <p:cNvSpPr txBox="1"/>
          <p:nvPr/>
        </p:nvSpPr>
        <p:spPr>
          <a:xfrm>
            <a:off x="0" y="47399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D70DE4-753B-4B17-B434-0D0BF812347A}"/>
              </a:ext>
            </a:extLst>
          </p:cNvPr>
          <p:cNvSpPr txBox="1"/>
          <p:nvPr/>
        </p:nvSpPr>
        <p:spPr>
          <a:xfrm>
            <a:off x="0" y="47399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869"/>
              <a:gd name="adj2" fmla="val 163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Bildschirmpräsentation (16:9)</PresentationFormat>
  <Paragraphs>174</Paragraphs>
  <Slides>27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Pathway Gothic One</vt:lpstr>
      <vt:lpstr>Fira Sans Extra Condensed Medium</vt:lpstr>
      <vt:lpstr>Oswald</vt:lpstr>
      <vt:lpstr>Roboto Condensed Light</vt:lpstr>
      <vt:lpstr>Arial</vt:lpstr>
      <vt:lpstr>Monaco</vt:lpstr>
      <vt:lpstr>Hind</vt:lpstr>
      <vt:lpstr>Oxygen Light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FINALER DATENSATZ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KORRELATION NEUERKRANKUNG - HOSPITALISIERUNG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36</cp:revision>
  <dcterms:modified xsi:type="dcterms:W3CDTF">2021-12-13T14:39:33Z</dcterms:modified>
</cp:coreProperties>
</file>