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258" r:id="rId3"/>
    <p:sldId id="264" r:id="rId4"/>
    <p:sldId id="257" r:id="rId5"/>
    <p:sldId id="274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10" r:id="rId14"/>
    <p:sldId id="309" r:id="rId15"/>
    <p:sldId id="311" r:id="rId16"/>
    <p:sldId id="313" r:id="rId17"/>
    <p:sldId id="312" r:id="rId18"/>
    <p:sldId id="267" r:id="rId19"/>
    <p:sldId id="305" r:id="rId20"/>
    <p:sldId id="314" r:id="rId21"/>
    <p:sldId id="315" r:id="rId22"/>
    <p:sldId id="316" r:id="rId23"/>
    <p:sldId id="272" r:id="rId24"/>
    <p:sldId id="279" r:id="rId2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Hind" panose="020B0604020202020204" charset="0"/>
      <p:regular r:id="rId31"/>
      <p:bold r:id="rId32"/>
    </p:embeddedFont>
    <p:embeddedFont>
      <p:font typeface="Oswald" panose="020B0604020202020204" charset="0"/>
      <p:regular r:id="rId33"/>
      <p:bold r:id="rId34"/>
    </p:embeddedFont>
    <p:embeddedFont>
      <p:font typeface="Pathway Gothic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5" autoAdjust="0"/>
  </p:normalViewPr>
  <p:slideViewPr>
    <p:cSldViewPr snapToGrid="0">
      <p:cViewPr varScale="1">
        <p:scale>
          <a:sx n="143" d="100"/>
          <a:sy n="143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8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6ffd58534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6ffd58534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74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63" r:id="rId7"/>
    <p:sldLayoutId id="2147483669" r:id="rId8"/>
    <p:sldLayoutId id="2147483673" r:id="rId9"/>
    <p:sldLayoutId id="2147483674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5432715" y="347784"/>
            <a:ext cx="2631573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5361274" y="518264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398291" y="3762736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841890" y="3490325"/>
            <a:ext cx="5037504" cy="148942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1032858" y="3597149"/>
            <a:ext cx="503750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5C08EBB3-C794-484D-8614-32DB19F20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129300"/>
            <a:ext cx="7704001" cy="3466800"/>
          </a:xfrm>
        </p:spPr>
      </p:pic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D3D5845F-B41E-41F2-837E-596C45DA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3" y="1129300"/>
            <a:ext cx="7212373" cy="358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103DC-0F49-49C7-BC38-143F8CD21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17C56E8-9B8B-488C-8333-5CDF7D2C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376409"/>
            <a:ext cx="7649687" cy="562018"/>
          </a:xfrm>
        </p:spPr>
      </p:pic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Diskussionsrunde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32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470250" y="2196041"/>
            <a:ext cx="3742552" cy="260140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967491" y="174920"/>
            <a:ext cx="3435860" cy="58091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4"/>
          <p:cNvSpPr/>
          <p:nvPr/>
        </p:nvSpPr>
        <p:spPr>
          <a:xfrm>
            <a:off x="1106400" y="1355075"/>
            <a:ext cx="6931200" cy="267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6093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813124" y="1423298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5032922" y="1410523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</p:cNvCxnSpPr>
          <p:nvPr/>
        </p:nvCxnSpPr>
        <p:spPr>
          <a:xfrm>
            <a:off x="1525112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589714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359719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26777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23770" y="1646762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239242" y="4077709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855024" y="3217763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5032922" y="1607443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2" y="2869989"/>
            <a:ext cx="183460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413041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651763" y="2865963"/>
            <a:ext cx="196712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Finaler Datensatz: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4" name="Picture 4" descr="final.png">
            <a:extLst>
              <a:ext uri="{FF2B5EF4-FFF2-40B4-BE49-F238E27FC236}">
                <a16:creationId xmlns:a16="http://schemas.microsoft.com/office/drawing/2014/main" id="{40341DA2-E806-4136-8B94-D7FAD625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44" y="2220585"/>
            <a:ext cx="7158912" cy="1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38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(16:9)</PresentationFormat>
  <Paragraphs>66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4" baseType="lpstr">
      <vt:lpstr>Roboto Condensed Light</vt:lpstr>
      <vt:lpstr>Pathway Gothic One</vt:lpstr>
      <vt:lpstr>Oswald</vt:lpstr>
      <vt:lpstr>Hind</vt:lpstr>
      <vt:lpstr>Oxygen Light</vt:lpstr>
      <vt:lpstr>Fira Sans Extra Condensed Medium</vt:lpstr>
      <vt:lpstr>Nunito Light</vt:lpstr>
      <vt:lpstr>Raleway SemiBold</vt:lpstr>
      <vt:lpstr>Arial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02</vt:lpstr>
      <vt:lpstr>DATENAUFBEREITUNG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04</vt:lpstr>
      <vt:lpstr>MODELLVORSTELLUNG</vt:lpstr>
      <vt:lpstr>PREDICTION GRAPH</vt:lpstr>
      <vt:lpstr>AUSBLICK</vt:lpstr>
      <vt:lpstr>05</vt:lpstr>
      <vt:lpstr>ANHANG</vt:lpstr>
      <vt:lpstr>VERTEILUNG HOSPITALISIERUNG INNERHALB EINER WOCHE</vt:lpstr>
      <vt:lpstr>HOSPITALISIERUNGSINZIDENZ NACH ALTERSGRUPPEN UND IMPFSTATUS</vt:lpstr>
      <vt:lpstr>PowerPoint-Präsentation</vt:lpstr>
      <vt:lpstr>DIAGNOSEPLOTS</vt:lpstr>
      <vt:lpstr>DIAGNOSIS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13</cp:revision>
  <dcterms:modified xsi:type="dcterms:W3CDTF">2021-12-11T20:13:40Z</dcterms:modified>
</cp:coreProperties>
</file>